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" name="Shape 10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2" name="Уровень текста 1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sic Layou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Уровень текста 1…"/>
          <p:cNvSpPr txBox="1"/>
          <p:nvPr>
            <p:ph type="body" sz="quarter" idx="1"/>
          </p:nvPr>
        </p:nvSpPr>
        <p:spPr>
          <a:xfrm>
            <a:off x="1" y="900424"/>
            <a:ext cx="12191601" cy="385201"/>
          </a:xfrm>
          <a:prstGeom prst="rect">
            <a:avLst/>
          </a:prstGeom>
        </p:spPr>
        <p:txBody>
          <a:bodyPr lIns="91424" tIns="91424" rIns="91424" bIns="9142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3" name="Текст заголовка"/>
          <p:cNvSpPr txBox="1"/>
          <p:nvPr>
            <p:ph type="title"/>
          </p:nvPr>
        </p:nvSpPr>
        <p:spPr>
          <a:xfrm>
            <a:off x="26287" y="238291"/>
            <a:ext cx="12191602" cy="637601"/>
          </a:xfrm>
          <a:prstGeom prst="rect">
            <a:avLst/>
          </a:prstGeom>
        </p:spPr>
        <p:txBody>
          <a:bodyPr lIns="91424" tIns="91424" rIns="91424" bIns="91424"/>
          <a:lstStyle>
            <a:lvl1pPr algn="ctr">
              <a:lnSpc>
                <a:spcPct val="100000"/>
              </a:lnSpc>
              <a:defRPr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94" name="Номер слайда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1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30" name="Уровень текста 1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39" name="Уровень текста 1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8" name="Уровень текста 1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/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73" name="Уровень текста 1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/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83" name="Рисунок 2"/>
          <p:cNvSpPr/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Уровень текста 1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3" name="Уровень текста 1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Прямоугольник 104"/>
          <p:cNvSpPr/>
          <p:nvPr/>
        </p:nvSpPr>
        <p:spPr>
          <a:xfrm rot="1688932">
            <a:off x="5562232" y="-1952309"/>
            <a:ext cx="9398001" cy="4148285"/>
          </a:xfrm>
          <a:prstGeom prst="rect">
            <a:avLst/>
          </a:prstGeom>
          <a:solidFill>
            <a:srgbClr val="4B820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04" name="Рисунок 4" descr="Рисунок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70971" y="-552876"/>
            <a:ext cx="2955610" cy="2955609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Google Shape;483;p39"/>
          <p:cNvSpPr txBox="1"/>
          <p:nvPr/>
        </p:nvSpPr>
        <p:spPr>
          <a:xfrm>
            <a:off x="725944" y="2588708"/>
            <a:ext cx="8141587" cy="231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spAutoFit/>
          </a:bodyPr>
          <a:lstStyle>
            <a:lvl1pPr>
              <a:lnSpc>
                <a:spcPct val="90000"/>
              </a:lnSpc>
              <a:defRPr sz="7200">
                <a:solidFill>
                  <a:srgbClr val="35480C"/>
                </a:solidFill>
                <a:latin typeface="Rotonda Bold"/>
                <a:ea typeface="Rotonda Bold"/>
                <a:cs typeface="Rotonda Bold"/>
                <a:sym typeface="Rotonda Bold"/>
              </a:defRPr>
            </a:lvl1pPr>
          </a:lstStyle>
          <a:p>
            <a:pPr/>
            <a:r>
              <a:t>VAN &amp; GOG : 2020</a:t>
            </a:r>
          </a:p>
        </p:txBody>
      </p:sp>
      <p:grpSp>
        <p:nvGrpSpPr>
          <p:cNvPr id="202" name="Google Shape;1756;p58"/>
          <p:cNvGrpSpPr/>
          <p:nvPr/>
        </p:nvGrpSpPr>
        <p:grpSpPr>
          <a:xfrm>
            <a:off x="-8604" y="4609648"/>
            <a:ext cx="5891659" cy="2291560"/>
            <a:chOff x="0" y="0"/>
            <a:chExt cx="5891657" cy="2291559"/>
          </a:xfrm>
        </p:grpSpPr>
        <p:sp>
          <p:nvSpPr>
            <p:cNvPr id="106" name="Google Shape;1759;p58"/>
            <p:cNvSpPr/>
            <p:nvPr/>
          </p:nvSpPr>
          <p:spPr>
            <a:xfrm flipH="1">
              <a:off x="1023590" y="325119"/>
              <a:ext cx="3107537" cy="1263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84" y="0"/>
                  </a:moveTo>
                  <a:cubicBezTo>
                    <a:pt x="15082" y="0"/>
                    <a:pt x="14976" y="16"/>
                    <a:pt x="14867" y="54"/>
                  </a:cubicBezTo>
                  <a:cubicBezTo>
                    <a:pt x="13630" y="496"/>
                    <a:pt x="12653" y="3472"/>
                    <a:pt x="11823" y="4613"/>
                  </a:cubicBezTo>
                  <a:cubicBezTo>
                    <a:pt x="11577" y="4949"/>
                    <a:pt x="11369" y="5071"/>
                    <a:pt x="11177" y="5071"/>
                  </a:cubicBezTo>
                  <a:cubicBezTo>
                    <a:pt x="10719" y="5071"/>
                    <a:pt x="10350" y="4383"/>
                    <a:pt x="9765" y="4261"/>
                  </a:cubicBezTo>
                  <a:cubicBezTo>
                    <a:pt x="9747" y="4257"/>
                    <a:pt x="9729" y="4255"/>
                    <a:pt x="9711" y="4255"/>
                  </a:cubicBezTo>
                  <a:cubicBezTo>
                    <a:pt x="8884" y="4255"/>
                    <a:pt x="7739" y="8031"/>
                    <a:pt x="7314" y="8031"/>
                  </a:cubicBezTo>
                  <a:cubicBezTo>
                    <a:pt x="6880" y="8031"/>
                    <a:pt x="5140" y="12411"/>
                    <a:pt x="4625" y="13463"/>
                  </a:cubicBezTo>
                  <a:cubicBezTo>
                    <a:pt x="4156" y="14421"/>
                    <a:pt x="3296" y="16687"/>
                    <a:pt x="2787" y="16687"/>
                  </a:cubicBezTo>
                  <a:cubicBezTo>
                    <a:pt x="2737" y="16687"/>
                    <a:pt x="2691" y="16665"/>
                    <a:pt x="2648" y="16618"/>
                  </a:cubicBezTo>
                  <a:cubicBezTo>
                    <a:pt x="2627" y="16594"/>
                    <a:pt x="2602" y="16583"/>
                    <a:pt x="2573" y="16583"/>
                  </a:cubicBezTo>
                  <a:cubicBezTo>
                    <a:pt x="1980" y="16583"/>
                    <a:pt x="0" y="21600"/>
                    <a:pt x="0" y="21600"/>
                  </a:cubicBezTo>
                  <a:lnTo>
                    <a:pt x="16132" y="18195"/>
                  </a:lnTo>
                  <a:lnTo>
                    <a:pt x="21600" y="11476"/>
                  </a:lnTo>
                  <a:lnTo>
                    <a:pt x="18742" y="4876"/>
                  </a:lnTo>
                  <a:lnTo>
                    <a:pt x="16172" y="496"/>
                  </a:lnTo>
                  <a:cubicBezTo>
                    <a:pt x="16172" y="496"/>
                    <a:pt x="15747" y="0"/>
                    <a:pt x="15184" y="0"/>
                  </a:cubicBezTo>
                  <a:close/>
                </a:path>
              </a:pathLst>
            </a:custGeom>
            <a:solidFill>
              <a:srgbClr val="043A5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" name="Google Shape;1760;p58"/>
            <p:cNvSpPr/>
            <p:nvPr/>
          </p:nvSpPr>
          <p:spPr>
            <a:xfrm flipH="1">
              <a:off x="1593708" y="354115"/>
              <a:ext cx="2179244" cy="1199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6" h="21600" fill="norm" stroke="1" extrusionOk="0">
                  <a:moveTo>
                    <a:pt x="19300" y="0"/>
                  </a:moveTo>
                  <a:cubicBezTo>
                    <a:pt x="19300" y="0"/>
                    <a:pt x="16971" y="554"/>
                    <a:pt x="16341" y="2906"/>
                  </a:cubicBezTo>
                  <a:cubicBezTo>
                    <a:pt x="15714" y="5258"/>
                    <a:pt x="14753" y="5525"/>
                    <a:pt x="13706" y="6469"/>
                  </a:cubicBezTo>
                  <a:cubicBezTo>
                    <a:pt x="12662" y="7408"/>
                    <a:pt x="11522" y="10699"/>
                    <a:pt x="10747" y="10727"/>
                  </a:cubicBezTo>
                  <a:cubicBezTo>
                    <a:pt x="9973" y="10760"/>
                    <a:pt x="8436" y="13290"/>
                    <a:pt x="7182" y="15300"/>
                  </a:cubicBezTo>
                  <a:cubicBezTo>
                    <a:pt x="6843" y="15841"/>
                    <a:pt x="6561" y="16032"/>
                    <a:pt x="6314" y="16032"/>
                  </a:cubicBezTo>
                  <a:cubicBezTo>
                    <a:pt x="5715" y="16032"/>
                    <a:pt x="5322" y="14904"/>
                    <a:pt x="4810" y="14904"/>
                  </a:cubicBezTo>
                  <a:cubicBezTo>
                    <a:pt x="4752" y="14904"/>
                    <a:pt x="4691" y="14919"/>
                    <a:pt x="4629" y="14952"/>
                  </a:cubicBezTo>
                  <a:cubicBezTo>
                    <a:pt x="2008" y="16356"/>
                    <a:pt x="0" y="21600"/>
                    <a:pt x="0" y="21600"/>
                  </a:cubicBezTo>
                  <a:cubicBezTo>
                    <a:pt x="0" y="21600"/>
                    <a:pt x="7766" y="21459"/>
                    <a:pt x="8646" y="20905"/>
                  </a:cubicBezTo>
                  <a:cubicBezTo>
                    <a:pt x="9525" y="20351"/>
                    <a:pt x="18919" y="15436"/>
                    <a:pt x="18919" y="15436"/>
                  </a:cubicBezTo>
                  <a:cubicBezTo>
                    <a:pt x="18919" y="15436"/>
                    <a:pt x="21302" y="13046"/>
                    <a:pt x="21319" y="12530"/>
                  </a:cubicBezTo>
                  <a:cubicBezTo>
                    <a:pt x="21336" y="12014"/>
                    <a:pt x="21600" y="3948"/>
                    <a:pt x="20658" y="1727"/>
                  </a:cubicBezTo>
                  <a:cubicBezTo>
                    <a:pt x="20289" y="859"/>
                    <a:pt x="19300" y="0"/>
                    <a:pt x="19300" y="0"/>
                  </a:cubicBezTo>
                  <a:close/>
                </a:path>
              </a:pathLst>
            </a:custGeom>
            <a:solidFill>
              <a:srgbClr val="000000">
                <a:alpha val="31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" name="Google Shape;1761;p58"/>
            <p:cNvSpPr/>
            <p:nvPr/>
          </p:nvSpPr>
          <p:spPr>
            <a:xfrm flipH="1">
              <a:off x="0" y="0"/>
              <a:ext cx="2581550" cy="1534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95" y="0"/>
                  </a:moveTo>
                  <a:cubicBezTo>
                    <a:pt x="13490" y="0"/>
                    <a:pt x="11171" y="4322"/>
                    <a:pt x="10748" y="5348"/>
                  </a:cubicBezTo>
                  <a:cubicBezTo>
                    <a:pt x="10401" y="6192"/>
                    <a:pt x="10104" y="6882"/>
                    <a:pt x="9709" y="6882"/>
                  </a:cubicBezTo>
                  <a:cubicBezTo>
                    <a:pt x="9564" y="6882"/>
                    <a:pt x="9405" y="6788"/>
                    <a:pt x="9225" y="6574"/>
                  </a:cubicBezTo>
                  <a:cubicBezTo>
                    <a:pt x="9062" y="6379"/>
                    <a:pt x="8880" y="6253"/>
                    <a:pt x="8668" y="6253"/>
                  </a:cubicBezTo>
                  <a:cubicBezTo>
                    <a:pt x="8015" y="6253"/>
                    <a:pt x="7071" y="7444"/>
                    <a:pt x="5471" y="11488"/>
                  </a:cubicBezTo>
                  <a:cubicBezTo>
                    <a:pt x="4994" y="12692"/>
                    <a:pt x="1975" y="15647"/>
                    <a:pt x="1167" y="15926"/>
                  </a:cubicBezTo>
                  <a:cubicBezTo>
                    <a:pt x="356" y="16208"/>
                    <a:pt x="0" y="21600"/>
                    <a:pt x="0" y="21600"/>
                  </a:cubicBezTo>
                  <a:lnTo>
                    <a:pt x="18889" y="20866"/>
                  </a:lnTo>
                  <a:lnTo>
                    <a:pt x="21600" y="18172"/>
                  </a:lnTo>
                  <a:lnTo>
                    <a:pt x="21600" y="11466"/>
                  </a:lnTo>
                  <a:cubicBezTo>
                    <a:pt x="21232" y="10200"/>
                    <a:pt x="20576" y="8100"/>
                    <a:pt x="20031" y="7223"/>
                  </a:cubicBezTo>
                  <a:cubicBezTo>
                    <a:pt x="19716" y="6719"/>
                    <a:pt x="19531" y="6595"/>
                    <a:pt x="19369" y="6595"/>
                  </a:cubicBezTo>
                  <a:cubicBezTo>
                    <a:pt x="19215" y="6595"/>
                    <a:pt x="19082" y="6708"/>
                    <a:pt x="18877" y="6708"/>
                  </a:cubicBezTo>
                  <a:cubicBezTo>
                    <a:pt x="18744" y="6708"/>
                    <a:pt x="18582" y="6661"/>
                    <a:pt x="18363" y="6504"/>
                  </a:cubicBezTo>
                  <a:cubicBezTo>
                    <a:pt x="17461" y="5854"/>
                    <a:pt x="15795" y="1597"/>
                    <a:pt x="14950" y="224"/>
                  </a:cubicBezTo>
                  <a:cubicBezTo>
                    <a:pt x="14855" y="69"/>
                    <a:pt x="14735" y="0"/>
                    <a:pt x="14595" y="0"/>
                  </a:cubicBezTo>
                  <a:close/>
                </a:path>
              </a:pathLst>
            </a:custGeom>
            <a:solidFill>
              <a:srgbClr val="053B5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1762;p58"/>
            <p:cNvSpPr/>
            <p:nvPr/>
          </p:nvSpPr>
          <p:spPr>
            <a:xfrm flipH="1">
              <a:off x="0" y="68309"/>
              <a:ext cx="2257809" cy="1458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56" y="0"/>
                  </a:moveTo>
                  <a:cubicBezTo>
                    <a:pt x="13972" y="220"/>
                    <a:pt x="13454" y="734"/>
                    <a:pt x="13053" y="1966"/>
                  </a:cubicBezTo>
                  <a:cubicBezTo>
                    <a:pt x="12236" y="4472"/>
                    <a:pt x="12350" y="4923"/>
                    <a:pt x="10864" y="6062"/>
                  </a:cubicBezTo>
                  <a:cubicBezTo>
                    <a:pt x="9380" y="7202"/>
                    <a:pt x="10119" y="8568"/>
                    <a:pt x="8893" y="9595"/>
                  </a:cubicBezTo>
                  <a:cubicBezTo>
                    <a:pt x="7664" y="10619"/>
                    <a:pt x="4946" y="9966"/>
                    <a:pt x="4550" y="12341"/>
                  </a:cubicBezTo>
                  <a:cubicBezTo>
                    <a:pt x="4154" y="14719"/>
                    <a:pt x="4091" y="17793"/>
                    <a:pt x="2693" y="18820"/>
                  </a:cubicBezTo>
                  <a:cubicBezTo>
                    <a:pt x="1757" y="19507"/>
                    <a:pt x="620" y="20287"/>
                    <a:pt x="0" y="21600"/>
                  </a:cubicBezTo>
                  <a:lnTo>
                    <a:pt x="18500" y="20940"/>
                  </a:lnTo>
                  <a:lnTo>
                    <a:pt x="21600" y="18106"/>
                  </a:lnTo>
                  <a:lnTo>
                    <a:pt x="21600" y="11051"/>
                  </a:lnTo>
                  <a:cubicBezTo>
                    <a:pt x="21179" y="9719"/>
                    <a:pt x="20429" y="7510"/>
                    <a:pt x="19807" y="6588"/>
                  </a:cubicBezTo>
                  <a:cubicBezTo>
                    <a:pt x="19446" y="6057"/>
                    <a:pt x="19234" y="5927"/>
                    <a:pt x="19049" y="5927"/>
                  </a:cubicBezTo>
                  <a:cubicBezTo>
                    <a:pt x="18873" y="5927"/>
                    <a:pt x="18720" y="6045"/>
                    <a:pt x="18487" y="6045"/>
                  </a:cubicBezTo>
                  <a:cubicBezTo>
                    <a:pt x="18335" y="6045"/>
                    <a:pt x="18149" y="5995"/>
                    <a:pt x="17899" y="5831"/>
                  </a:cubicBezTo>
                  <a:cubicBezTo>
                    <a:pt x="17014" y="5244"/>
                    <a:pt x="15483" y="1857"/>
                    <a:pt x="14456" y="0"/>
                  </a:cubicBezTo>
                  <a:close/>
                </a:path>
              </a:pathLst>
            </a:custGeom>
            <a:solidFill>
              <a:srgbClr val="000000">
                <a:alpha val="31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1763;p58"/>
            <p:cNvSpPr/>
            <p:nvPr/>
          </p:nvSpPr>
          <p:spPr>
            <a:xfrm flipH="1">
              <a:off x="734572" y="731950"/>
              <a:ext cx="1413597" cy="554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26" y="0"/>
                  </a:moveTo>
                  <a:lnTo>
                    <a:pt x="17374" y="9571"/>
                  </a:lnTo>
                  <a:lnTo>
                    <a:pt x="16640" y="3972"/>
                  </a:lnTo>
                  <a:lnTo>
                    <a:pt x="16423" y="11978"/>
                  </a:lnTo>
                  <a:lnTo>
                    <a:pt x="16419" y="11978"/>
                  </a:lnTo>
                  <a:lnTo>
                    <a:pt x="15658" y="6177"/>
                  </a:lnTo>
                  <a:lnTo>
                    <a:pt x="15508" y="11827"/>
                  </a:lnTo>
                  <a:lnTo>
                    <a:pt x="15044" y="8290"/>
                  </a:lnTo>
                  <a:lnTo>
                    <a:pt x="14995" y="10058"/>
                  </a:lnTo>
                  <a:lnTo>
                    <a:pt x="13930" y="1951"/>
                  </a:lnTo>
                  <a:lnTo>
                    <a:pt x="13673" y="11684"/>
                  </a:lnTo>
                  <a:lnTo>
                    <a:pt x="12922" y="5974"/>
                  </a:lnTo>
                  <a:lnTo>
                    <a:pt x="12896" y="7000"/>
                  </a:lnTo>
                  <a:lnTo>
                    <a:pt x="12436" y="3912"/>
                  </a:lnTo>
                  <a:lnTo>
                    <a:pt x="12095" y="11786"/>
                  </a:lnTo>
                  <a:lnTo>
                    <a:pt x="11410" y="7224"/>
                  </a:lnTo>
                  <a:lnTo>
                    <a:pt x="11145" y="13401"/>
                  </a:lnTo>
                  <a:lnTo>
                    <a:pt x="11061" y="13421"/>
                  </a:lnTo>
                  <a:lnTo>
                    <a:pt x="10411" y="9083"/>
                  </a:lnTo>
                  <a:lnTo>
                    <a:pt x="10216" y="13645"/>
                  </a:lnTo>
                  <a:lnTo>
                    <a:pt x="10199" y="13655"/>
                  </a:lnTo>
                  <a:lnTo>
                    <a:pt x="9779" y="10851"/>
                  </a:lnTo>
                  <a:lnTo>
                    <a:pt x="9717" y="12304"/>
                  </a:lnTo>
                  <a:lnTo>
                    <a:pt x="8731" y="5700"/>
                  </a:lnTo>
                  <a:lnTo>
                    <a:pt x="8382" y="13706"/>
                  </a:lnTo>
                  <a:lnTo>
                    <a:pt x="7688" y="9052"/>
                  </a:lnTo>
                  <a:lnTo>
                    <a:pt x="7683" y="9073"/>
                  </a:lnTo>
                  <a:lnTo>
                    <a:pt x="6640" y="2103"/>
                  </a:lnTo>
                  <a:lnTo>
                    <a:pt x="6207" y="12192"/>
                  </a:lnTo>
                  <a:lnTo>
                    <a:pt x="5331" y="6350"/>
                  </a:lnTo>
                  <a:lnTo>
                    <a:pt x="4965" y="14834"/>
                  </a:lnTo>
                  <a:lnTo>
                    <a:pt x="4049" y="8727"/>
                  </a:lnTo>
                  <a:lnTo>
                    <a:pt x="3793" y="14691"/>
                  </a:lnTo>
                  <a:lnTo>
                    <a:pt x="3240" y="10993"/>
                  </a:lnTo>
                  <a:lnTo>
                    <a:pt x="3161" y="12852"/>
                  </a:lnTo>
                  <a:lnTo>
                    <a:pt x="1892" y="4379"/>
                  </a:lnTo>
                  <a:lnTo>
                    <a:pt x="1450" y="14651"/>
                  </a:lnTo>
                  <a:lnTo>
                    <a:pt x="557" y="8687"/>
                  </a:lnTo>
                  <a:lnTo>
                    <a:pt x="0" y="21600"/>
                  </a:lnTo>
                  <a:lnTo>
                    <a:pt x="1229" y="21275"/>
                  </a:lnTo>
                  <a:lnTo>
                    <a:pt x="2392" y="20960"/>
                  </a:lnTo>
                  <a:lnTo>
                    <a:pt x="2816" y="20848"/>
                  </a:lnTo>
                  <a:lnTo>
                    <a:pt x="4642" y="20361"/>
                  </a:lnTo>
                  <a:lnTo>
                    <a:pt x="21600" y="15809"/>
                  </a:lnTo>
                  <a:lnTo>
                    <a:pt x="21339" y="10668"/>
                  </a:lnTo>
                  <a:lnTo>
                    <a:pt x="21096" y="10729"/>
                  </a:lnTo>
                  <a:lnTo>
                    <a:pt x="19956" y="2052"/>
                  </a:lnTo>
                  <a:lnTo>
                    <a:pt x="19730" y="10454"/>
                  </a:lnTo>
                  <a:lnTo>
                    <a:pt x="18850" y="3739"/>
                  </a:lnTo>
                  <a:lnTo>
                    <a:pt x="18727" y="8362"/>
                  </a:lnTo>
                  <a:lnTo>
                    <a:pt x="17626" y="0"/>
                  </a:lnTo>
                  <a:close/>
                </a:path>
              </a:pathLst>
            </a:custGeom>
            <a:solidFill>
              <a:srgbClr val="4B820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1764;p58"/>
            <p:cNvSpPr/>
            <p:nvPr/>
          </p:nvSpPr>
          <p:spPr>
            <a:xfrm flipH="1">
              <a:off x="2323489" y="1155164"/>
              <a:ext cx="1424581" cy="33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1" y="0"/>
                  </a:moveTo>
                  <a:lnTo>
                    <a:pt x="6628" y="11583"/>
                  </a:lnTo>
                  <a:lnTo>
                    <a:pt x="6088" y="4445"/>
                  </a:lnTo>
                  <a:lnTo>
                    <a:pt x="5259" y="14173"/>
                  </a:lnTo>
                  <a:lnTo>
                    <a:pt x="4698" y="6729"/>
                  </a:lnTo>
                  <a:lnTo>
                    <a:pt x="4115" y="13559"/>
                  </a:lnTo>
                  <a:lnTo>
                    <a:pt x="3777" y="9062"/>
                  </a:lnTo>
                  <a:lnTo>
                    <a:pt x="3593" y="11191"/>
                  </a:lnTo>
                  <a:lnTo>
                    <a:pt x="2812" y="868"/>
                  </a:lnTo>
                  <a:lnTo>
                    <a:pt x="1812" y="12639"/>
                  </a:lnTo>
                  <a:lnTo>
                    <a:pt x="1259" y="5365"/>
                  </a:lnTo>
                  <a:lnTo>
                    <a:pt x="0" y="20169"/>
                  </a:lnTo>
                  <a:lnTo>
                    <a:pt x="1228" y="20236"/>
                  </a:lnTo>
                  <a:lnTo>
                    <a:pt x="2390" y="20322"/>
                  </a:lnTo>
                  <a:lnTo>
                    <a:pt x="2812" y="20357"/>
                  </a:lnTo>
                  <a:lnTo>
                    <a:pt x="4636" y="20475"/>
                  </a:lnTo>
                  <a:lnTo>
                    <a:pt x="21573" y="21600"/>
                  </a:lnTo>
                  <a:lnTo>
                    <a:pt x="21600" y="15518"/>
                  </a:lnTo>
                  <a:lnTo>
                    <a:pt x="21359" y="15501"/>
                  </a:lnTo>
                  <a:lnTo>
                    <a:pt x="20714" y="4990"/>
                  </a:lnTo>
                  <a:lnTo>
                    <a:pt x="20029" y="14667"/>
                  </a:lnTo>
                  <a:lnTo>
                    <a:pt x="19534" y="6541"/>
                  </a:lnTo>
                  <a:lnTo>
                    <a:pt x="19157" y="11855"/>
                  </a:lnTo>
                  <a:lnTo>
                    <a:pt x="18538" y="1720"/>
                  </a:lnTo>
                  <a:lnTo>
                    <a:pt x="17762" y="12741"/>
                  </a:lnTo>
                  <a:lnTo>
                    <a:pt x="17345" y="5962"/>
                  </a:lnTo>
                  <a:lnTo>
                    <a:pt x="16696" y="15195"/>
                  </a:lnTo>
                  <a:lnTo>
                    <a:pt x="16691" y="15195"/>
                  </a:lnTo>
                  <a:lnTo>
                    <a:pt x="16257" y="8160"/>
                  </a:lnTo>
                  <a:lnTo>
                    <a:pt x="15801" y="14667"/>
                  </a:lnTo>
                  <a:lnTo>
                    <a:pt x="15537" y="10390"/>
                  </a:lnTo>
                  <a:lnTo>
                    <a:pt x="15393" y="12417"/>
                  </a:lnTo>
                  <a:lnTo>
                    <a:pt x="14792" y="2588"/>
                  </a:lnTo>
                  <a:lnTo>
                    <a:pt x="14002" y="13815"/>
                  </a:lnTo>
                  <a:lnTo>
                    <a:pt x="13581" y="6899"/>
                  </a:lnTo>
                  <a:lnTo>
                    <a:pt x="13498" y="8074"/>
                  </a:lnTo>
                  <a:lnTo>
                    <a:pt x="13213" y="4309"/>
                  </a:lnTo>
                  <a:lnTo>
                    <a:pt x="12445" y="13337"/>
                  </a:lnTo>
                  <a:lnTo>
                    <a:pt x="12024" y="7768"/>
                  </a:lnTo>
                  <a:lnTo>
                    <a:pt x="11419" y="14837"/>
                  </a:lnTo>
                  <a:lnTo>
                    <a:pt x="11335" y="14837"/>
                  </a:lnTo>
                  <a:lnTo>
                    <a:pt x="10936" y="9556"/>
                  </a:lnTo>
                  <a:lnTo>
                    <a:pt x="10493" y="14785"/>
                  </a:lnTo>
                  <a:lnTo>
                    <a:pt x="10475" y="14785"/>
                  </a:lnTo>
                  <a:lnTo>
                    <a:pt x="10216" y="11362"/>
                  </a:lnTo>
                  <a:lnTo>
                    <a:pt x="10076" y="13031"/>
                  </a:lnTo>
                  <a:lnTo>
                    <a:pt x="9466" y="4973"/>
                  </a:lnTo>
                  <a:lnTo>
                    <a:pt x="8686" y="14156"/>
                  </a:lnTo>
                  <a:lnTo>
                    <a:pt x="8256" y="8483"/>
                  </a:lnTo>
                  <a:lnTo>
                    <a:pt x="8256" y="8517"/>
                  </a:lnTo>
                  <a:lnTo>
                    <a:pt x="7611" y="0"/>
                  </a:lnTo>
                  <a:close/>
                </a:path>
              </a:pathLst>
            </a:custGeom>
            <a:solidFill>
              <a:srgbClr val="4B820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2" name="Google Shape;1765;p58"/>
            <p:cNvSpPr/>
            <p:nvPr/>
          </p:nvSpPr>
          <p:spPr>
            <a:xfrm flipH="1">
              <a:off x="0" y="928599"/>
              <a:ext cx="5275096" cy="1356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722" y="0"/>
                  </a:moveTo>
                  <a:cubicBezTo>
                    <a:pt x="18266" y="0"/>
                    <a:pt x="17680" y="447"/>
                    <a:pt x="16941" y="1411"/>
                  </a:cubicBezTo>
                  <a:cubicBezTo>
                    <a:pt x="15397" y="3425"/>
                    <a:pt x="13635" y="2703"/>
                    <a:pt x="12751" y="4280"/>
                  </a:cubicBezTo>
                  <a:cubicBezTo>
                    <a:pt x="10535" y="8238"/>
                    <a:pt x="8278" y="7681"/>
                    <a:pt x="7590" y="8009"/>
                  </a:cubicBezTo>
                  <a:cubicBezTo>
                    <a:pt x="6902" y="8337"/>
                    <a:pt x="6427" y="8682"/>
                    <a:pt x="5433" y="9654"/>
                  </a:cubicBezTo>
                  <a:cubicBezTo>
                    <a:pt x="844" y="14142"/>
                    <a:pt x="0" y="20454"/>
                    <a:pt x="0" y="20454"/>
                  </a:cubicBezTo>
                  <a:lnTo>
                    <a:pt x="2555" y="20724"/>
                  </a:lnTo>
                  <a:lnTo>
                    <a:pt x="6152" y="21600"/>
                  </a:lnTo>
                  <a:lnTo>
                    <a:pt x="11812" y="20836"/>
                  </a:lnTo>
                  <a:lnTo>
                    <a:pt x="18222" y="20836"/>
                  </a:lnTo>
                  <a:lnTo>
                    <a:pt x="21600" y="19283"/>
                  </a:lnTo>
                  <a:lnTo>
                    <a:pt x="21600" y="5771"/>
                  </a:lnTo>
                  <a:cubicBezTo>
                    <a:pt x="21600" y="5771"/>
                    <a:pt x="19821" y="996"/>
                    <a:pt x="19321" y="336"/>
                  </a:cubicBezTo>
                  <a:cubicBezTo>
                    <a:pt x="19152" y="115"/>
                    <a:pt x="18954" y="0"/>
                    <a:pt x="18722" y="0"/>
                  </a:cubicBezTo>
                  <a:close/>
                </a:path>
              </a:pathLst>
            </a:custGeom>
            <a:solidFill>
              <a:srgbClr val="84B21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3" name="Google Shape;1766;p58"/>
            <p:cNvSpPr/>
            <p:nvPr/>
          </p:nvSpPr>
          <p:spPr>
            <a:xfrm flipH="1">
              <a:off x="775371" y="1309171"/>
              <a:ext cx="1847853" cy="273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12" y="0"/>
                  </a:moveTo>
                  <a:cubicBezTo>
                    <a:pt x="12502" y="0"/>
                    <a:pt x="9905" y="8879"/>
                    <a:pt x="8604" y="11152"/>
                  </a:cubicBezTo>
                  <a:cubicBezTo>
                    <a:pt x="7179" y="13655"/>
                    <a:pt x="5195" y="16500"/>
                    <a:pt x="3765" y="16500"/>
                  </a:cubicBezTo>
                  <a:cubicBezTo>
                    <a:pt x="3668" y="16500"/>
                    <a:pt x="3572" y="16486"/>
                    <a:pt x="3480" y="16458"/>
                  </a:cubicBezTo>
                  <a:cubicBezTo>
                    <a:pt x="3426" y="16443"/>
                    <a:pt x="3372" y="16434"/>
                    <a:pt x="3316" y="16434"/>
                  </a:cubicBezTo>
                  <a:cubicBezTo>
                    <a:pt x="2127" y="16434"/>
                    <a:pt x="616" y="20023"/>
                    <a:pt x="146" y="21218"/>
                  </a:cubicBezTo>
                  <a:cubicBezTo>
                    <a:pt x="458" y="20505"/>
                    <a:pt x="816" y="20279"/>
                    <a:pt x="1226" y="20279"/>
                  </a:cubicBezTo>
                  <a:cubicBezTo>
                    <a:pt x="1926" y="20279"/>
                    <a:pt x="2779" y="20937"/>
                    <a:pt x="3810" y="20937"/>
                  </a:cubicBezTo>
                  <a:cubicBezTo>
                    <a:pt x="4936" y="20937"/>
                    <a:pt x="6276" y="20153"/>
                    <a:pt x="7866" y="16869"/>
                  </a:cubicBezTo>
                  <a:cubicBezTo>
                    <a:pt x="11292" y="9805"/>
                    <a:pt x="14816" y="6292"/>
                    <a:pt x="16821" y="6292"/>
                  </a:cubicBezTo>
                  <a:cubicBezTo>
                    <a:pt x="17179" y="6292"/>
                    <a:pt x="17489" y="6404"/>
                    <a:pt x="17741" y="6629"/>
                  </a:cubicBezTo>
                  <a:cubicBezTo>
                    <a:pt x="19402" y="8130"/>
                    <a:pt x="21600" y="11503"/>
                    <a:pt x="21600" y="11503"/>
                  </a:cubicBezTo>
                  <a:cubicBezTo>
                    <a:pt x="21600" y="11503"/>
                    <a:pt x="18814" y="2270"/>
                    <a:pt x="17363" y="810"/>
                  </a:cubicBezTo>
                  <a:cubicBezTo>
                    <a:pt x="16797" y="245"/>
                    <a:pt x="16246" y="0"/>
                    <a:pt x="15712" y="0"/>
                  </a:cubicBezTo>
                  <a:close/>
                  <a:moveTo>
                    <a:pt x="146" y="21218"/>
                  </a:moveTo>
                  <a:cubicBezTo>
                    <a:pt x="96" y="21332"/>
                    <a:pt x="47" y="21458"/>
                    <a:pt x="0" y="21600"/>
                  </a:cubicBezTo>
                  <a:cubicBezTo>
                    <a:pt x="0" y="21600"/>
                    <a:pt x="52" y="21457"/>
                    <a:pt x="146" y="21218"/>
                  </a:cubicBezTo>
                  <a:close/>
                </a:path>
              </a:pathLst>
            </a:cu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1767;p58"/>
            <p:cNvSpPr/>
            <p:nvPr/>
          </p:nvSpPr>
          <p:spPr>
            <a:xfrm flipH="1">
              <a:off x="2338822" y="1592963"/>
              <a:ext cx="543045" cy="12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9" y="0"/>
                  </a:moveTo>
                  <a:cubicBezTo>
                    <a:pt x="9586" y="0"/>
                    <a:pt x="8389" y="4106"/>
                    <a:pt x="7905" y="9878"/>
                  </a:cubicBezTo>
                  <a:cubicBezTo>
                    <a:pt x="7307" y="7620"/>
                    <a:pt x="6502" y="6223"/>
                    <a:pt x="5604" y="6223"/>
                  </a:cubicBezTo>
                  <a:cubicBezTo>
                    <a:pt x="3981" y="6223"/>
                    <a:pt x="2646" y="10825"/>
                    <a:pt x="2371" y="16866"/>
                  </a:cubicBezTo>
                  <a:cubicBezTo>
                    <a:pt x="2151" y="16415"/>
                    <a:pt x="1910" y="16191"/>
                    <a:pt x="1645" y="16191"/>
                  </a:cubicBezTo>
                  <a:cubicBezTo>
                    <a:pt x="817" y="16191"/>
                    <a:pt x="138" y="18536"/>
                    <a:pt x="0" y="21600"/>
                  </a:cubicBezTo>
                  <a:lnTo>
                    <a:pt x="21600" y="21600"/>
                  </a:lnTo>
                  <a:cubicBezTo>
                    <a:pt x="21600" y="16551"/>
                    <a:pt x="20552" y="12446"/>
                    <a:pt x="19264" y="12446"/>
                  </a:cubicBezTo>
                  <a:cubicBezTo>
                    <a:pt x="18942" y="12446"/>
                    <a:pt x="18631" y="12673"/>
                    <a:pt x="18343" y="13169"/>
                  </a:cubicBezTo>
                  <a:cubicBezTo>
                    <a:pt x="17975" y="7893"/>
                    <a:pt x="16743" y="4060"/>
                    <a:pt x="15282" y="4060"/>
                  </a:cubicBezTo>
                  <a:cubicBezTo>
                    <a:pt x="14672" y="4060"/>
                    <a:pt x="14097" y="4734"/>
                    <a:pt x="13602" y="5954"/>
                  </a:cubicBezTo>
                  <a:cubicBezTo>
                    <a:pt x="12992" y="2344"/>
                    <a:pt x="12060" y="0"/>
                    <a:pt x="10989" y="0"/>
                  </a:cubicBezTo>
                  <a:close/>
                </a:path>
              </a:pathLst>
            </a:custGeom>
            <a:solidFill>
              <a:srgbClr val="35480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1768;p58"/>
            <p:cNvSpPr/>
            <p:nvPr/>
          </p:nvSpPr>
          <p:spPr>
            <a:xfrm flipH="1">
              <a:off x="1862334" y="1531684"/>
              <a:ext cx="810364" cy="186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7" y="0"/>
                  </a:moveTo>
                  <a:cubicBezTo>
                    <a:pt x="9586" y="0"/>
                    <a:pt x="8382" y="4086"/>
                    <a:pt x="7904" y="9864"/>
                  </a:cubicBezTo>
                  <a:cubicBezTo>
                    <a:pt x="7311" y="7595"/>
                    <a:pt x="6501" y="6202"/>
                    <a:pt x="5606" y="6202"/>
                  </a:cubicBezTo>
                  <a:cubicBezTo>
                    <a:pt x="3995" y="6202"/>
                    <a:pt x="2653" y="10801"/>
                    <a:pt x="2383" y="16851"/>
                  </a:cubicBezTo>
                  <a:cubicBezTo>
                    <a:pt x="2159" y="16427"/>
                    <a:pt x="1913" y="16155"/>
                    <a:pt x="1650" y="16155"/>
                  </a:cubicBezTo>
                  <a:cubicBezTo>
                    <a:pt x="825" y="16155"/>
                    <a:pt x="139" y="18515"/>
                    <a:pt x="0" y="21600"/>
                  </a:cubicBezTo>
                  <a:lnTo>
                    <a:pt x="21600" y="21600"/>
                  </a:lnTo>
                  <a:cubicBezTo>
                    <a:pt x="21600" y="16518"/>
                    <a:pt x="20551" y="12405"/>
                    <a:pt x="19256" y="12405"/>
                  </a:cubicBezTo>
                  <a:cubicBezTo>
                    <a:pt x="18932" y="12405"/>
                    <a:pt x="18624" y="12676"/>
                    <a:pt x="18338" y="13159"/>
                  </a:cubicBezTo>
                  <a:cubicBezTo>
                    <a:pt x="17968" y="7897"/>
                    <a:pt x="16742" y="4025"/>
                    <a:pt x="15277" y="4025"/>
                  </a:cubicBezTo>
                  <a:cubicBezTo>
                    <a:pt x="14660" y="4025"/>
                    <a:pt x="14089" y="4721"/>
                    <a:pt x="13604" y="5930"/>
                  </a:cubicBezTo>
                  <a:cubicBezTo>
                    <a:pt x="12994" y="2330"/>
                    <a:pt x="12054" y="0"/>
                    <a:pt x="10997" y="0"/>
                  </a:cubicBezTo>
                  <a:close/>
                </a:path>
              </a:pathLst>
            </a:custGeom>
            <a:solidFill>
              <a:srgbClr val="FFD17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6" name="Google Shape;1769;p58"/>
            <p:cNvSpPr/>
            <p:nvPr/>
          </p:nvSpPr>
          <p:spPr>
            <a:xfrm flipH="1">
              <a:off x="1992798" y="1387751"/>
              <a:ext cx="190095" cy="13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35" y="0"/>
                  </a:moveTo>
                  <a:lnTo>
                    <a:pt x="0" y="1023"/>
                  </a:lnTo>
                  <a:lnTo>
                    <a:pt x="16931" y="21600"/>
                  </a:lnTo>
                  <a:lnTo>
                    <a:pt x="21600" y="20920"/>
                  </a:lnTo>
                  <a:lnTo>
                    <a:pt x="4735" y="0"/>
                  </a:lnTo>
                  <a:close/>
                </a:path>
              </a:pathLst>
            </a:custGeom>
            <a:solidFill>
              <a:srgbClr val="80413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7" name="Google Shape;1770;p58"/>
            <p:cNvSpPr/>
            <p:nvPr/>
          </p:nvSpPr>
          <p:spPr>
            <a:xfrm flipH="1">
              <a:off x="2021738" y="1394015"/>
              <a:ext cx="256045" cy="386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79" y="0"/>
                  </a:moveTo>
                  <a:lnTo>
                    <a:pt x="0" y="7739"/>
                  </a:lnTo>
                  <a:lnTo>
                    <a:pt x="0" y="21600"/>
                  </a:lnTo>
                  <a:lnTo>
                    <a:pt x="21600" y="19486"/>
                  </a:lnTo>
                  <a:lnTo>
                    <a:pt x="21600" y="6340"/>
                  </a:lnTo>
                  <a:lnTo>
                    <a:pt x="10079" y="0"/>
                  </a:lnTo>
                  <a:close/>
                </a:path>
              </a:pathLst>
            </a:custGeom>
            <a:solidFill>
              <a:srgbClr val="F2E7D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8" name="Google Shape;1771;p58"/>
            <p:cNvSpPr/>
            <p:nvPr/>
          </p:nvSpPr>
          <p:spPr>
            <a:xfrm flipH="1">
              <a:off x="2021738" y="1394015"/>
              <a:ext cx="256045" cy="386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79" y="0"/>
                  </a:moveTo>
                  <a:lnTo>
                    <a:pt x="0" y="7739"/>
                  </a:lnTo>
                  <a:lnTo>
                    <a:pt x="0" y="21600"/>
                  </a:lnTo>
                  <a:lnTo>
                    <a:pt x="21600" y="19486"/>
                  </a:lnTo>
                  <a:lnTo>
                    <a:pt x="21600" y="6340"/>
                  </a:lnTo>
                  <a:lnTo>
                    <a:pt x="10079" y="0"/>
                  </a:lnTo>
                  <a:close/>
                </a:path>
              </a:pathLst>
            </a:custGeom>
            <a:solidFill>
              <a:srgbClr val="F2E7D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" name="Google Shape;1772;p58"/>
            <p:cNvSpPr/>
            <p:nvPr/>
          </p:nvSpPr>
          <p:spPr>
            <a:xfrm flipH="1">
              <a:off x="2277782" y="1494913"/>
              <a:ext cx="212645" cy="284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7775"/>
                  </a:lnTo>
                  <a:lnTo>
                    <a:pt x="21600" y="21600"/>
                  </a:lnTo>
                  <a:lnTo>
                    <a:pt x="21600" y="3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7D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773;p58"/>
            <p:cNvSpPr/>
            <p:nvPr/>
          </p:nvSpPr>
          <p:spPr>
            <a:xfrm flipH="1">
              <a:off x="2149602" y="1379144"/>
              <a:ext cx="340825" cy="204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92" y="0"/>
                  </a:moveTo>
                  <a:lnTo>
                    <a:pt x="55" y="13555"/>
                  </a:lnTo>
                  <a:lnTo>
                    <a:pt x="0" y="17109"/>
                  </a:lnTo>
                  <a:lnTo>
                    <a:pt x="13532" y="21600"/>
                  </a:lnTo>
                  <a:lnTo>
                    <a:pt x="21600" y="2231"/>
                  </a:lnTo>
                  <a:lnTo>
                    <a:pt x="7792" y="0"/>
                  </a:lnTo>
                  <a:close/>
                </a:path>
              </a:pathLst>
            </a:custGeom>
            <a:solidFill>
              <a:srgbClr val="F2E7D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774;p58"/>
            <p:cNvSpPr/>
            <p:nvPr/>
          </p:nvSpPr>
          <p:spPr>
            <a:xfrm flipH="1">
              <a:off x="2141219" y="1394015"/>
              <a:ext cx="378149" cy="180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5062"/>
                  </a:lnTo>
                  <a:lnTo>
                    <a:pt x="0" y="15810"/>
                  </a:lnTo>
                  <a:lnTo>
                    <a:pt x="138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413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775;p58"/>
            <p:cNvSpPr/>
            <p:nvPr/>
          </p:nvSpPr>
          <p:spPr>
            <a:xfrm flipH="1">
              <a:off x="2141219" y="1364033"/>
              <a:ext cx="378149" cy="20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76" y="0"/>
                  </a:moveTo>
                  <a:lnTo>
                    <a:pt x="0" y="16481"/>
                  </a:lnTo>
                  <a:lnTo>
                    <a:pt x="13849" y="21600"/>
                  </a:lnTo>
                  <a:lnTo>
                    <a:pt x="21600" y="2503"/>
                  </a:lnTo>
                  <a:lnTo>
                    <a:pt x="8676" y="0"/>
                  </a:lnTo>
                  <a:close/>
                </a:path>
              </a:pathLst>
            </a:cu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776;p58"/>
            <p:cNvSpPr/>
            <p:nvPr/>
          </p:nvSpPr>
          <p:spPr>
            <a:xfrm flipH="1">
              <a:off x="2437478" y="1576012"/>
              <a:ext cx="35308" cy="7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627"/>
                  </a:lnTo>
                  <a:lnTo>
                    <a:pt x="21600" y="21600"/>
                  </a:lnTo>
                  <a:lnTo>
                    <a:pt x="21600" y="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3A5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777;p58"/>
            <p:cNvSpPr/>
            <p:nvPr/>
          </p:nvSpPr>
          <p:spPr>
            <a:xfrm flipH="1">
              <a:off x="2304098" y="1605490"/>
              <a:ext cx="35308" cy="76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693"/>
                  </a:lnTo>
                  <a:lnTo>
                    <a:pt x="21600" y="21600"/>
                  </a:lnTo>
                  <a:lnTo>
                    <a:pt x="21600" y="1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3A5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778;p58"/>
            <p:cNvSpPr/>
            <p:nvPr/>
          </p:nvSpPr>
          <p:spPr>
            <a:xfrm flipH="1">
              <a:off x="2369780" y="1593489"/>
              <a:ext cx="35308" cy="164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432"/>
                  </a:lnTo>
                  <a:lnTo>
                    <a:pt x="21600" y="21600"/>
                  </a:lnTo>
                  <a:lnTo>
                    <a:pt x="21600" y="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3A5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779;p58"/>
            <p:cNvSpPr/>
            <p:nvPr/>
          </p:nvSpPr>
          <p:spPr>
            <a:xfrm flipH="1">
              <a:off x="2154827" y="1514229"/>
              <a:ext cx="56132" cy="63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921"/>
                  </a:lnTo>
                  <a:lnTo>
                    <a:pt x="0" y="21600"/>
                  </a:lnTo>
                  <a:lnTo>
                    <a:pt x="21600" y="1767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43A5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780;p58"/>
            <p:cNvSpPr/>
            <p:nvPr/>
          </p:nvSpPr>
          <p:spPr>
            <a:xfrm flipH="1">
              <a:off x="2063679" y="1597146"/>
              <a:ext cx="147280" cy="78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7341"/>
                  </a:lnTo>
                  <a:lnTo>
                    <a:pt x="0" y="21600"/>
                  </a:lnTo>
                  <a:lnTo>
                    <a:pt x="21600" y="1425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43A5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781;p58"/>
            <p:cNvSpPr/>
            <p:nvPr/>
          </p:nvSpPr>
          <p:spPr>
            <a:xfrm flipH="1">
              <a:off x="2078162" y="1501702"/>
              <a:ext cx="55817" cy="62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855"/>
                  </a:lnTo>
                  <a:lnTo>
                    <a:pt x="0" y="21600"/>
                  </a:lnTo>
                  <a:lnTo>
                    <a:pt x="21600" y="177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43A5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782;p58"/>
            <p:cNvSpPr/>
            <p:nvPr/>
          </p:nvSpPr>
          <p:spPr>
            <a:xfrm flipH="1">
              <a:off x="1244934" y="1374720"/>
              <a:ext cx="231720" cy="109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5" y="0"/>
                  </a:moveTo>
                  <a:lnTo>
                    <a:pt x="0" y="1026"/>
                  </a:lnTo>
                  <a:lnTo>
                    <a:pt x="16936" y="21600"/>
                  </a:lnTo>
                  <a:lnTo>
                    <a:pt x="21600" y="20885"/>
                  </a:lnTo>
                  <a:lnTo>
                    <a:pt x="4745" y="0"/>
                  </a:lnTo>
                  <a:close/>
                </a:path>
              </a:pathLst>
            </a:custGeom>
            <a:solidFill>
              <a:srgbClr val="80413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" name="Google Shape;1783;p58"/>
            <p:cNvSpPr/>
            <p:nvPr/>
          </p:nvSpPr>
          <p:spPr>
            <a:xfrm flipH="1">
              <a:off x="1279925" y="1379933"/>
              <a:ext cx="312468" cy="320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0" y="0"/>
                  </a:moveTo>
                  <a:lnTo>
                    <a:pt x="0" y="7737"/>
                  </a:lnTo>
                  <a:lnTo>
                    <a:pt x="0" y="21600"/>
                  </a:lnTo>
                  <a:lnTo>
                    <a:pt x="21600" y="19478"/>
                  </a:lnTo>
                  <a:lnTo>
                    <a:pt x="21600" y="6334"/>
                  </a:lnTo>
                  <a:lnTo>
                    <a:pt x="10080" y="0"/>
                  </a:lnTo>
                  <a:close/>
                </a:path>
              </a:pathLst>
            </a:custGeom>
            <a:solidFill>
              <a:srgbClr val="F2E7D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" name="Google Shape;1784;p58"/>
            <p:cNvSpPr/>
            <p:nvPr/>
          </p:nvSpPr>
          <p:spPr>
            <a:xfrm flipH="1">
              <a:off x="1279925" y="1379933"/>
              <a:ext cx="312468" cy="320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0" y="0"/>
                  </a:moveTo>
                  <a:lnTo>
                    <a:pt x="0" y="7737"/>
                  </a:lnTo>
                  <a:lnTo>
                    <a:pt x="0" y="21600"/>
                  </a:lnTo>
                  <a:lnTo>
                    <a:pt x="21600" y="19478"/>
                  </a:lnTo>
                  <a:lnTo>
                    <a:pt x="21600" y="6334"/>
                  </a:lnTo>
                  <a:lnTo>
                    <a:pt x="10080" y="0"/>
                  </a:lnTo>
                  <a:close/>
                </a:path>
              </a:pathLst>
            </a:custGeom>
            <a:solidFill>
              <a:srgbClr val="F2E7D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" name="Google Shape;1785;p58"/>
            <p:cNvSpPr/>
            <p:nvPr/>
          </p:nvSpPr>
          <p:spPr>
            <a:xfrm flipH="1">
              <a:off x="1592391" y="1463638"/>
              <a:ext cx="259520" cy="236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7761"/>
                  </a:lnTo>
                  <a:lnTo>
                    <a:pt x="21600" y="21600"/>
                  </a:lnTo>
                  <a:lnTo>
                    <a:pt x="21600" y="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7D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" name="Google Shape;1786;p58"/>
            <p:cNvSpPr/>
            <p:nvPr/>
          </p:nvSpPr>
          <p:spPr>
            <a:xfrm flipH="1">
              <a:off x="1436170" y="1367668"/>
              <a:ext cx="415741" cy="169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87" y="0"/>
                  </a:moveTo>
                  <a:lnTo>
                    <a:pt x="45" y="13538"/>
                  </a:lnTo>
                  <a:lnTo>
                    <a:pt x="0" y="17088"/>
                  </a:lnTo>
                  <a:lnTo>
                    <a:pt x="13544" y="21600"/>
                  </a:lnTo>
                  <a:lnTo>
                    <a:pt x="21600" y="2224"/>
                  </a:lnTo>
                  <a:lnTo>
                    <a:pt x="7787" y="0"/>
                  </a:lnTo>
                  <a:close/>
                </a:path>
              </a:pathLst>
            </a:custGeom>
            <a:solidFill>
              <a:srgbClr val="F2E7D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4" name="Google Shape;1787;p58"/>
            <p:cNvSpPr/>
            <p:nvPr/>
          </p:nvSpPr>
          <p:spPr>
            <a:xfrm flipH="1">
              <a:off x="1425746" y="1379933"/>
              <a:ext cx="461447" cy="15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5074"/>
                  </a:lnTo>
                  <a:lnTo>
                    <a:pt x="0" y="15824"/>
                  </a:lnTo>
                  <a:lnTo>
                    <a:pt x="138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413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" name="Google Shape;1788;p58"/>
            <p:cNvSpPr/>
            <p:nvPr/>
          </p:nvSpPr>
          <p:spPr>
            <a:xfrm flipH="1">
              <a:off x="1425746" y="1355163"/>
              <a:ext cx="461447" cy="169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67" y="0"/>
                  </a:moveTo>
                  <a:lnTo>
                    <a:pt x="0" y="16489"/>
                  </a:lnTo>
                  <a:lnTo>
                    <a:pt x="13854" y="21600"/>
                  </a:lnTo>
                  <a:lnTo>
                    <a:pt x="21600" y="2489"/>
                  </a:lnTo>
                  <a:lnTo>
                    <a:pt x="8667" y="0"/>
                  </a:lnTo>
                  <a:close/>
                </a:path>
              </a:pathLst>
            </a:cu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" name="Google Shape;1789;p58"/>
            <p:cNvSpPr/>
            <p:nvPr/>
          </p:nvSpPr>
          <p:spPr>
            <a:xfrm flipH="1">
              <a:off x="1787395" y="1531159"/>
              <a:ext cx="43108" cy="69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807"/>
                  </a:lnTo>
                  <a:lnTo>
                    <a:pt x="21600" y="21600"/>
                  </a:lnTo>
                  <a:lnTo>
                    <a:pt x="21600" y="17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3A5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" name="Google Shape;1790;p58"/>
            <p:cNvSpPr/>
            <p:nvPr/>
          </p:nvSpPr>
          <p:spPr>
            <a:xfrm flipH="1">
              <a:off x="1624515" y="1555425"/>
              <a:ext cx="43109" cy="69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813"/>
                  </a:lnTo>
                  <a:lnTo>
                    <a:pt x="21600" y="21600"/>
                  </a:lnTo>
                  <a:lnTo>
                    <a:pt x="21600" y="17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3A5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" name="Google Shape;1791;p58"/>
            <p:cNvSpPr/>
            <p:nvPr/>
          </p:nvSpPr>
          <p:spPr>
            <a:xfrm flipH="1">
              <a:off x="1704655" y="1545504"/>
              <a:ext cx="43108" cy="136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443"/>
                  </a:lnTo>
                  <a:lnTo>
                    <a:pt x="21600" y="21600"/>
                  </a:lnTo>
                  <a:lnTo>
                    <a:pt x="21600" y="9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3A5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" name="Google Shape;1792;p58"/>
            <p:cNvSpPr/>
            <p:nvPr/>
          </p:nvSpPr>
          <p:spPr>
            <a:xfrm flipH="1">
              <a:off x="1486203" y="1548636"/>
              <a:ext cx="51224" cy="64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1"/>
                  </a:lnTo>
                  <a:lnTo>
                    <a:pt x="0" y="21600"/>
                  </a:lnTo>
                  <a:lnTo>
                    <a:pt x="21600" y="1949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43A5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" name="Google Shape;1793;p58"/>
            <p:cNvSpPr/>
            <p:nvPr/>
          </p:nvSpPr>
          <p:spPr>
            <a:xfrm flipH="1">
              <a:off x="1398555" y="1538736"/>
              <a:ext cx="51200" cy="64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093"/>
                  </a:lnTo>
                  <a:lnTo>
                    <a:pt x="0" y="21600"/>
                  </a:lnTo>
                  <a:lnTo>
                    <a:pt x="21600" y="1949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43A5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" name="Google Shape;1794;p58"/>
            <p:cNvSpPr/>
            <p:nvPr/>
          </p:nvSpPr>
          <p:spPr>
            <a:xfrm flipH="1">
              <a:off x="1315815" y="1530392"/>
              <a:ext cx="51200" cy="64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093"/>
                  </a:lnTo>
                  <a:lnTo>
                    <a:pt x="0" y="21600"/>
                  </a:lnTo>
                  <a:lnTo>
                    <a:pt x="21600" y="1949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43A5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" name="Google Shape;1795;p58"/>
            <p:cNvSpPr/>
            <p:nvPr/>
          </p:nvSpPr>
          <p:spPr>
            <a:xfrm flipH="1">
              <a:off x="1342423" y="1642240"/>
              <a:ext cx="343425" cy="79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2" y="0"/>
                  </a:moveTo>
                  <a:cubicBezTo>
                    <a:pt x="9590" y="0"/>
                    <a:pt x="8389" y="4065"/>
                    <a:pt x="7898" y="9842"/>
                  </a:cubicBezTo>
                  <a:cubicBezTo>
                    <a:pt x="7316" y="7561"/>
                    <a:pt x="6497" y="6202"/>
                    <a:pt x="5604" y="6202"/>
                  </a:cubicBezTo>
                  <a:cubicBezTo>
                    <a:pt x="3986" y="6202"/>
                    <a:pt x="2639" y="10764"/>
                    <a:pt x="2366" y="16823"/>
                  </a:cubicBezTo>
                  <a:cubicBezTo>
                    <a:pt x="2147" y="16398"/>
                    <a:pt x="1910" y="16110"/>
                    <a:pt x="1638" y="16110"/>
                  </a:cubicBezTo>
                  <a:cubicBezTo>
                    <a:pt x="819" y="16110"/>
                    <a:pt x="128" y="18463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21600" y="21528"/>
                    <a:pt x="21600" y="21528"/>
                  </a:cubicBezTo>
                  <a:cubicBezTo>
                    <a:pt x="21600" y="16469"/>
                    <a:pt x="20562" y="12404"/>
                    <a:pt x="19271" y="12404"/>
                  </a:cubicBezTo>
                  <a:cubicBezTo>
                    <a:pt x="18944" y="12404"/>
                    <a:pt x="18633" y="12692"/>
                    <a:pt x="18343" y="13117"/>
                  </a:cubicBezTo>
                  <a:cubicBezTo>
                    <a:pt x="17961" y="7914"/>
                    <a:pt x="16741" y="3993"/>
                    <a:pt x="15286" y="3993"/>
                  </a:cubicBezTo>
                  <a:cubicBezTo>
                    <a:pt x="14667" y="3993"/>
                    <a:pt x="14085" y="4706"/>
                    <a:pt x="13611" y="5921"/>
                  </a:cubicBezTo>
                  <a:cubicBezTo>
                    <a:pt x="12992" y="2281"/>
                    <a:pt x="12046" y="0"/>
                    <a:pt x="10992" y="0"/>
                  </a:cubicBezTo>
                  <a:close/>
                </a:path>
              </a:pathLst>
            </a:custGeom>
            <a:solidFill>
              <a:srgbClr val="449E8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" name="Google Shape;1796;p58"/>
            <p:cNvSpPr/>
            <p:nvPr/>
          </p:nvSpPr>
          <p:spPr>
            <a:xfrm flipH="1">
              <a:off x="1246659" y="1681618"/>
              <a:ext cx="277160" cy="63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03" y="0"/>
                  </a:moveTo>
                  <a:cubicBezTo>
                    <a:pt x="9582" y="0"/>
                    <a:pt x="8387" y="4147"/>
                    <a:pt x="7891" y="9878"/>
                  </a:cubicBezTo>
                  <a:cubicBezTo>
                    <a:pt x="7304" y="7583"/>
                    <a:pt x="6494" y="6176"/>
                    <a:pt x="5613" y="6176"/>
                  </a:cubicBezTo>
                  <a:cubicBezTo>
                    <a:pt x="3990" y="6176"/>
                    <a:pt x="2638" y="10759"/>
                    <a:pt x="2367" y="16839"/>
                  </a:cubicBezTo>
                  <a:cubicBezTo>
                    <a:pt x="2142" y="16402"/>
                    <a:pt x="1916" y="16135"/>
                    <a:pt x="1646" y="16135"/>
                  </a:cubicBezTo>
                  <a:cubicBezTo>
                    <a:pt x="811" y="16135"/>
                    <a:pt x="134" y="1852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21600" y="21600"/>
                    <a:pt x="21600" y="21511"/>
                  </a:cubicBezTo>
                  <a:cubicBezTo>
                    <a:pt x="21600" y="16491"/>
                    <a:pt x="20562" y="12433"/>
                    <a:pt x="19256" y="12433"/>
                  </a:cubicBezTo>
                  <a:cubicBezTo>
                    <a:pt x="18939" y="12433"/>
                    <a:pt x="18623" y="12699"/>
                    <a:pt x="18331" y="13136"/>
                  </a:cubicBezTo>
                  <a:cubicBezTo>
                    <a:pt x="17970" y="7938"/>
                    <a:pt x="16729" y="4058"/>
                    <a:pt x="15286" y="4058"/>
                  </a:cubicBezTo>
                  <a:cubicBezTo>
                    <a:pt x="14656" y="4058"/>
                    <a:pt x="14091" y="4761"/>
                    <a:pt x="13595" y="5909"/>
                  </a:cubicBezTo>
                  <a:cubicBezTo>
                    <a:pt x="12987" y="2296"/>
                    <a:pt x="12063" y="0"/>
                    <a:pt x="11003" y="0"/>
                  </a:cubicBezTo>
                  <a:close/>
                </a:path>
              </a:pathLst>
            </a:custGeom>
            <a:solidFill>
              <a:srgbClr val="FFD17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1797;p58"/>
            <p:cNvSpPr/>
            <p:nvPr/>
          </p:nvSpPr>
          <p:spPr>
            <a:xfrm flipH="1">
              <a:off x="3847016" y="1710045"/>
              <a:ext cx="595994" cy="13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8" y="0"/>
                  </a:moveTo>
                  <a:cubicBezTo>
                    <a:pt x="9583" y="0"/>
                    <a:pt x="8378" y="4108"/>
                    <a:pt x="7895" y="9857"/>
                  </a:cubicBezTo>
                  <a:cubicBezTo>
                    <a:pt x="7308" y="7598"/>
                    <a:pt x="6501" y="6201"/>
                    <a:pt x="5610" y="6201"/>
                  </a:cubicBezTo>
                  <a:cubicBezTo>
                    <a:pt x="3984" y="6201"/>
                    <a:pt x="2642" y="10798"/>
                    <a:pt x="2370" y="16837"/>
                  </a:cubicBezTo>
                  <a:cubicBezTo>
                    <a:pt x="2150" y="16427"/>
                    <a:pt x="1908" y="16137"/>
                    <a:pt x="1646" y="16137"/>
                  </a:cubicBezTo>
                  <a:cubicBezTo>
                    <a:pt x="817" y="16137"/>
                    <a:pt x="137" y="18479"/>
                    <a:pt x="0" y="21600"/>
                  </a:cubicBezTo>
                  <a:lnTo>
                    <a:pt x="21600" y="21600"/>
                  </a:lnTo>
                  <a:cubicBezTo>
                    <a:pt x="21600" y="21559"/>
                    <a:pt x="21600" y="21559"/>
                    <a:pt x="21600" y="21559"/>
                  </a:cubicBezTo>
                  <a:cubicBezTo>
                    <a:pt x="21600" y="16506"/>
                    <a:pt x="20551" y="12402"/>
                    <a:pt x="19262" y="12402"/>
                  </a:cubicBezTo>
                  <a:cubicBezTo>
                    <a:pt x="18936" y="12402"/>
                    <a:pt x="18622" y="12688"/>
                    <a:pt x="18339" y="13140"/>
                  </a:cubicBezTo>
                  <a:cubicBezTo>
                    <a:pt x="17961" y="7884"/>
                    <a:pt x="16734" y="4025"/>
                    <a:pt x="15277" y="4025"/>
                  </a:cubicBezTo>
                  <a:cubicBezTo>
                    <a:pt x="14659" y="4025"/>
                    <a:pt x="14092" y="4721"/>
                    <a:pt x="13599" y="5915"/>
                  </a:cubicBezTo>
                  <a:cubicBezTo>
                    <a:pt x="12992" y="2300"/>
                    <a:pt x="12047" y="0"/>
                    <a:pt x="10988" y="0"/>
                  </a:cubicBezTo>
                  <a:close/>
                </a:path>
              </a:pathLst>
            </a:custGeom>
            <a:solidFill>
              <a:srgbClr val="35480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1798;p58"/>
            <p:cNvSpPr/>
            <p:nvPr/>
          </p:nvSpPr>
          <p:spPr>
            <a:xfrm flipH="1">
              <a:off x="4064302" y="1456323"/>
              <a:ext cx="127306" cy="153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lnTo>
                    <a:pt x="20227" y="2119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413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1799;p58"/>
            <p:cNvSpPr/>
            <p:nvPr/>
          </p:nvSpPr>
          <p:spPr>
            <a:xfrm flipH="1">
              <a:off x="3415069" y="1591671"/>
              <a:ext cx="554636" cy="328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043"/>
                  </a:lnTo>
                  <a:lnTo>
                    <a:pt x="0" y="21600"/>
                  </a:lnTo>
                  <a:lnTo>
                    <a:pt x="21600" y="1755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2E7D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1800;p58"/>
            <p:cNvSpPr/>
            <p:nvPr/>
          </p:nvSpPr>
          <p:spPr>
            <a:xfrm flipH="1">
              <a:off x="3969704" y="1456323"/>
              <a:ext cx="193546" cy="464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3" y="0"/>
                  </a:moveTo>
                  <a:lnTo>
                    <a:pt x="0" y="6930"/>
                  </a:lnTo>
                  <a:lnTo>
                    <a:pt x="0" y="17936"/>
                  </a:lnTo>
                  <a:lnTo>
                    <a:pt x="21600" y="21600"/>
                  </a:lnTo>
                  <a:lnTo>
                    <a:pt x="21600" y="9163"/>
                  </a:lnTo>
                  <a:lnTo>
                    <a:pt x="11043" y="0"/>
                  </a:lnTo>
                  <a:close/>
                </a:path>
              </a:pathLst>
            </a:custGeom>
            <a:solidFill>
              <a:srgbClr val="F2E7D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1801;p58"/>
            <p:cNvSpPr/>
            <p:nvPr/>
          </p:nvSpPr>
          <p:spPr>
            <a:xfrm flipH="1">
              <a:off x="3415069" y="1591671"/>
              <a:ext cx="554636" cy="328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043"/>
                  </a:lnTo>
                  <a:lnTo>
                    <a:pt x="0" y="21600"/>
                  </a:lnTo>
                  <a:lnTo>
                    <a:pt x="21600" y="1755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2E7D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1802;p58"/>
            <p:cNvSpPr/>
            <p:nvPr/>
          </p:nvSpPr>
          <p:spPr>
            <a:xfrm flipH="1">
              <a:off x="3415069" y="1537948"/>
              <a:ext cx="611035" cy="161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94" y="21600"/>
                  </a:lnTo>
                  <a:lnTo>
                    <a:pt x="21600" y="14854"/>
                  </a:lnTo>
                  <a:lnTo>
                    <a:pt x="21600" y="2096"/>
                  </a:lnTo>
                  <a:lnTo>
                    <a:pt x="624" y="2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7D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1803;p58"/>
            <p:cNvSpPr/>
            <p:nvPr/>
          </p:nvSpPr>
          <p:spPr>
            <a:xfrm flipH="1">
              <a:off x="3378329" y="1456323"/>
              <a:ext cx="685974" cy="214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952" y="21600"/>
                  </a:lnTo>
                  <a:lnTo>
                    <a:pt x="21600" y="15950"/>
                  </a:lnTo>
                  <a:lnTo>
                    <a:pt x="21600" y="151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413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1804;p58"/>
            <p:cNvSpPr/>
            <p:nvPr/>
          </p:nvSpPr>
          <p:spPr>
            <a:xfrm flipH="1">
              <a:off x="3378329" y="1417734"/>
              <a:ext cx="685974" cy="240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27" y="0"/>
                  </a:moveTo>
                  <a:lnTo>
                    <a:pt x="0" y="3463"/>
                  </a:lnTo>
                  <a:lnTo>
                    <a:pt x="2979" y="21600"/>
                  </a:lnTo>
                  <a:lnTo>
                    <a:pt x="21600" y="16966"/>
                  </a:lnTo>
                  <a:lnTo>
                    <a:pt x="17027" y="0"/>
                  </a:lnTo>
                  <a:close/>
                </a:path>
              </a:pathLst>
            </a:custGeom>
            <a:solidFill>
              <a:srgbClr val="AB56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1805;p58"/>
            <p:cNvSpPr/>
            <p:nvPr/>
          </p:nvSpPr>
          <p:spPr>
            <a:xfrm flipH="1">
              <a:off x="3787142" y="1711863"/>
              <a:ext cx="71466" cy="104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236"/>
                  </a:lnTo>
                  <a:lnTo>
                    <a:pt x="0" y="21600"/>
                  </a:lnTo>
                  <a:lnTo>
                    <a:pt x="21600" y="2003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43A5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1806;p58"/>
            <p:cNvSpPr/>
            <p:nvPr/>
          </p:nvSpPr>
          <p:spPr>
            <a:xfrm flipH="1">
              <a:off x="3656654" y="1703278"/>
              <a:ext cx="71466" cy="189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681"/>
                  </a:lnTo>
                  <a:lnTo>
                    <a:pt x="0" y="21600"/>
                  </a:lnTo>
                  <a:lnTo>
                    <a:pt x="21600" y="207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43A5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1807;p58"/>
            <p:cNvSpPr/>
            <p:nvPr/>
          </p:nvSpPr>
          <p:spPr>
            <a:xfrm flipH="1">
              <a:off x="3526166" y="1694671"/>
              <a:ext cx="71466" cy="104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286"/>
                  </a:lnTo>
                  <a:lnTo>
                    <a:pt x="0" y="21600"/>
                  </a:lnTo>
                  <a:lnTo>
                    <a:pt x="21600" y="2004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43A5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1808;p58"/>
            <p:cNvSpPr/>
            <p:nvPr/>
          </p:nvSpPr>
          <p:spPr>
            <a:xfrm flipH="1">
              <a:off x="4049260" y="1658425"/>
              <a:ext cx="61625" cy="9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689"/>
                  </a:lnTo>
                  <a:lnTo>
                    <a:pt x="21600" y="21600"/>
                  </a:lnTo>
                  <a:lnTo>
                    <a:pt x="21600" y="19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3A5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6" name="Google Shape;1809;p58"/>
            <p:cNvSpPr/>
            <p:nvPr/>
          </p:nvSpPr>
          <p:spPr>
            <a:xfrm flipH="1">
              <a:off x="3378329" y="1417734"/>
              <a:ext cx="685974" cy="240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27" y="0"/>
                  </a:moveTo>
                  <a:lnTo>
                    <a:pt x="0" y="3463"/>
                  </a:lnTo>
                  <a:lnTo>
                    <a:pt x="2979" y="21600"/>
                  </a:lnTo>
                  <a:lnTo>
                    <a:pt x="21600" y="16966"/>
                  </a:lnTo>
                  <a:lnTo>
                    <a:pt x="17027" y="0"/>
                  </a:lnTo>
                  <a:close/>
                </a:path>
              </a:pathLst>
            </a:cu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7" name="Google Shape;1810;p58"/>
            <p:cNvSpPr/>
            <p:nvPr/>
          </p:nvSpPr>
          <p:spPr>
            <a:xfrm flipH="1">
              <a:off x="2990655" y="1737159"/>
              <a:ext cx="595994" cy="13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9" y="0"/>
                  </a:moveTo>
                  <a:cubicBezTo>
                    <a:pt x="9584" y="0"/>
                    <a:pt x="8388" y="4108"/>
                    <a:pt x="7896" y="9857"/>
                  </a:cubicBezTo>
                  <a:cubicBezTo>
                    <a:pt x="7309" y="7598"/>
                    <a:pt x="6501" y="6201"/>
                    <a:pt x="5610" y="6201"/>
                  </a:cubicBezTo>
                  <a:cubicBezTo>
                    <a:pt x="3985" y="6201"/>
                    <a:pt x="2643" y="10802"/>
                    <a:pt x="2380" y="16837"/>
                  </a:cubicBezTo>
                  <a:cubicBezTo>
                    <a:pt x="2150" y="16427"/>
                    <a:pt x="1908" y="16137"/>
                    <a:pt x="1647" y="16137"/>
                  </a:cubicBezTo>
                  <a:cubicBezTo>
                    <a:pt x="818" y="16137"/>
                    <a:pt x="137" y="18479"/>
                    <a:pt x="0" y="21600"/>
                  </a:cubicBezTo>
                  <a:lnTo>
                    <a:pt x="21600" y="21600"/>
                  </a:lnTo>
                  <a:cubicBezTo>
                    <a:pt x="21600" y="21559"/>
                    <a:pt x="21600" y="21559"/>
                    <a:pt x="21600" y="21559"/>
                  </a:cubicBezTo>
                  <a:cubicBezTo>
                    <a:pt x="21600" y="16510"/>
                    <a:pt x="20551" y="12402"/>
                    <a:pt x="19262" y="12402"/>
                  </a:cubicBezTo>
                  <a:cubicBezTo>
                    <a:pt x="18937" y="12402"/>
                    <a:pt x="18622" y="12688"/>
                    <a:pt x="18339" y="13140"/>
                  </a:cubicBezTo>
                  <a:cubicBezTo>
                    <a:pt x="17973" y="7884"/>
                    <a:pt x="16746" y="4025"/>
                    <a:pt x="15278" y="4025"/>
                  </a:cubicBezTo>
                  <a:cubicBezTo>
                    <a:pt x="14659" y="4025"/>
                    <a:pt x="14092" y="4725"/>
                    <a:pt x="13600" y="5915"/>
                  </a:cubicBezTo>
                  <a:cubicBezTo>
                    <a:pt x="12992" y="2300"/>
                    <a:pt x="12048" y="0"/>
                    <a:pt x="10989" y="0"/>
                  </a:cubicBezTo>
                  <a:close/>
                </a:path>
              </a:pathLst>
            </a:custGeom>
            <a:solidFill>
              <a:srgbClr val="35480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1811;p58"/>
            <p:cNvSpPr/>
            <p:nvPr/>
          </p:nvSpPr>
          <p:spPr>
            <a:xfrm flipH="1">
              <a:off x="3211391" y="1826339"/>
              <a:ext cx="375258" cy="86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1" y="0"/>
                  </a:moveTo>
                  <a:cubicBezTo>
                    <a:pt x="9592" y="0"/>
                    <a:pt x="8377" y="4111"/>
                    <a:pt x="7894" y="9855"/>
                  </a:cubicBezTo>
                  <a:cubicBezTo>
                    <a:pt x="7311" y="7635"/>
                    <a:pt x="6496" y="6199"/>
                    <a:pt x="5613" y="6199"/>
                  </a:cubicBezTo>
                  <a:cubicBezTo>
                    <a:pt x="3981" y="6199"/>
                    <a:pt x="2648" y="10836"/>
                    <a:pt x="2382" y="16837"/>
                  </a:cubicBezTo>
                  <a:cubicBezTo>
                    <a:pt x="2148" y="16448"/>
                    <a:pt x="1915" y="16185"/>
                    <a:pt x="1649" y="16185"/>
                  </a:cubicBezTo>
                  <a:cubicBezTo>
                    <a:pt x="817" y="16185"/>
                    <a:pt x="133" y="18536"/>
                    <a:pt x="0" y="21600"/>
                  </a:cubicBezTo>
                  <a:lnTo>
                    <a:pt x="21600" y="21600"/>
                  </a:lnTo>
                  <a:cubicBezTo>
                    <a:pt x="21600" y="16514"/>
                    <a:pt x="20551" y="12398"/>
                    <a:pt x="19268" y="12398"/>
                  </a:cubicBezTo>
                  <a:cubicBezTo>
                    <a:pt x="18935" y="12398"/>
                    <a:pt x="18618" y="12661"/>
                    <a:pt x="18352" y="13181"/>
                  </a:cubicBezTo>
                  <a:cubicBezTo>
                    <a:pt x="17969" y="7898"/>
                    <a:pt x="16737" y="4045"/>
                    <a:pt x="15288" y="4045"/>
                  </a:cubicBezTo>
                  <a:cubicBezTo>
                    <a:pt x="14672" y="4045"/>
                    <a:pt x="14089" y="4763"/>
                    <a:pt x="13606" y="5941"/>
                  </a:cubicBezTo>
                  <a:cubicBezTo>
                    <a:pt x="12990" y="2351"/>
                    <a:pt x="12057" y="0"/>
                    <a:pt x="10991" y="0"/>
                  </a:cubicBezTo>
                  <a:close/>
                </a:path>
              </a:pathLst>
            </a:custGeom>
            <a:solidFill>
              <a:srgbClr val="FFD17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1812;p58"/>
            <p:cNvSpPr/>
            <p:nvPr/>
          </p:nvSpPr>
          <p:spPr>
            <a:xfrm flipH="1">
              <a:off x="1170869" y="604969"/>
              <a:ext cx="31226" cy="891522"/>
            </a:xfrm>
            <a:prstGeom prst="rect">
              <a:avLst/>
            </a:prstGeom>
            <a:solidFill>
              <a:srgbClr val="FBF5F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1813;p58"/>
            <p:cNvSpPr/>
            <p:nvPr/>
          </p:nvSpPr>
          <p:spPr>
            <a:xfrm flipH="1">
              <a:off x="1169427" y="604969"/>
              <a:ext cx="12701" cy="891522"/>
            </a:xfrm>
            <a:prstGeom prst="rect">
              <a:avLst/>
            </a:prstGeom>
            <a:solidFill>
              <a:srgbClr val="7F9D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1" name="Google Shape;1814;p58"/>
            <p:cNvSpPr/>
            <p:nvPr/>
          </p:nvSpPr>
          <p:spPr>
            <a:xfrm flipH="1">
              <a:off x="1145403" y="166885"/>
              <a:ext cx="87382" cy="414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11" y="0"/>
                  </a:moveTo>
                  <a:lnTo>
                    <a:pt x="0" y="19179"/>
                  </a:lnTo>
                  <a:lnTo>
                    <a:pt x="10518" y="21600"/>
                  </a:lnTo>
                  <a:lnTo>
                    <a:pt x="21600" y="18744"/>
                  </a:lnTo>
                  <a:lnTo>
                    <a:pt x="15449" y="0"/>
                  </a:lnTo>
                  <a:close/>
                </a:path>
              </a:pathLst>
            </a:custGeom>
            <a:solidFill>
              <a:srgbClr val="7F9D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1815;p58"/>
            <p:cNvSpPr/>
            <p:nvPr/>
          </p:nvSpPr>
          <p:spPr>
            <a:xfrm flipH="1">
              <a:off x="735739" y="573672"/>
              <a:ext cx="456247" cy="122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67" y="0"/>
                  </a:moveTo>
                  <a:lnTo>
                    <a:pt x="0" y="5192"/>
                  </a:lnTo>
                  <a:lnTo>
                    <a:pt x="2452" y="13969"/>
                  </a:lnTo>
                  <a:lnTo>
                    <a:pt x="21217" y="21600"/>
                  </a:lnTo>
                  <a:lnTo>
                    <a:pt x="21600" y="14660"/>
                  </a:lnTo>
                  <a:lnTo>
                    <a:pt x="2767" y="0"/>
                  </a:lnTo>
                  <a:close/>
                </a:path>
              </a:pathLst>
            </a:custGeom>
            <a:solidFill>
              <a:srgbClr val="7F9D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1816;p58"/>
            <p:cNvSpPr/>
            <p:nvPr/>
          </p:nvSpPr>
          <p:spPr>
            <a:xfrm flipH="1">
              <a:off x="1151478" y="166885"/>
              <a:ext cx="87382" cy="414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77" y="0"/>
                  </a:moveTo>
                  <a:lnTo>
                    <a:pt x="0" y="19179"/>
                  </a:lnTo>
                  <a:lnTo>
                    <a:pt x="10590" y="21600"/>
                  </a:lnTo>
                  <a:lnTo>
                    <a:pt x="21600" y="18744"/>
                  </a:lnTo>
                  <a:lnTo>
                    <a:pt x="15521" y="0"/>
                  </a:lnTo>
                  <a:close/>
                </a:path>
              </a:pathLst>
            </a:custGeom>
            <a:solidFill>
              <a:srgbClr val="FBF5F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1817;p58"/>
            <p:cNvSpPr/>
            <p:nvPr/>
          </p:nvSpPr>
          <p:spPr>
            <a:xfrm flipH="1">
              <a:off x="735739" y="566095"/>
              <a:ext cx="456247" cy="122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67" y="0"/>
                  </a:moveTo>
                  <a:lnTo>
                    <a:pt x="0" y="5207"/>
                  </a:lnTo>
                  <a:lnTo>
                    <a:pt x="2452" y="13956"/>
                  </a:lnTo>
                  <a:lnTo>
                    <a:pt x="21217" y="21600"/>
                  </a:lnTo>
                  <a:lnTo>
                    <a:pt x="21600" y="14695"/>
                  </a:lnTo>
                  <a:lnTo>
                    <a:pt x="2767" y="0"/>
                  </a:lnTo>
                  <a:close/>
                </a:path>
              </a:pathLst>
            </a:custGeom>
            <a:solidFill>
              <a:srgbClr val="FBF5F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1818;p58"/>
            <p:cNvSpPr/>
            <p:nvPr/>
          </p:nvSpPr>
          <p:spPr>
            <a:xfrm flipH="1">
              <a:off x="1190819" y="588521"/>
              <a:ext cx="409957" cy="231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52" y="0"/>
                  </a:moveTo>
                  <a:lnTo>
                    <a:pt x="0" y="18359"/>
                  </a:lnTo>
                  <a:lnTo>
                    <a:pt x="1159" y="21600"/>
                  </a:lnTo>
                  <a:lnTo>
                    <a:pt x="20350" y="6047"/>
                  </a:lnTo>
                  <a:lnTo>
                    <a:pt x="21600" y="780"/>
                  </a:lnTo>
                  <a:lnTo>
                    <a:pt x="17652" y="0"/>
                  </a:lnTo>
                  <a:close/>
                </a:path>
              </a:pathLst>
            </a:custGeom>
            <a:solidFill>
              <a:srgbClr val="7F9D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1819;p58"/>
            <p:cNvSpPr/>
            <p:nvPr/>
          </p:nvSpPr>
          <p:spPr>
            <a:xfrm flipH="1">
              <a:off x="1195168" y="580965"/>
              <a:ext cx="409666" cy="231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50" y="0"/>
                  </a:moveTo>
                  <a:lnTo>
                    <a:pt x="0" y="18359"/>
                  </a:lnTo>
                  <a:lnTo>
                    <a:pt x="1144" y="21600"/>
                  </a:lnTo>
                  <a:lnTo>
                    <a:pt x="20350" y="6022"/>
                  </a:lnTo>
                  <a:lnTo>
                    <a:pt x="21600" y="756"/>
                  </a:lnTo>
                  <a:lnTo>
                    <a:pt x="17650" y="0"/>
                  </a:lnTo>
                  <a:close/>
                </a:path>
              </a:pathLst>
            </a:custGeom>
            <a:solidFill>
              <a:srgbClr val="FBF5F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1820;p58"/>
            <p:cNvSpPr/>
            <p:nvPr/>
          </p:nvSpPr>
          <p:spPr>
            <a:xfrm flipH="1">
              <a:off x="1147712" y="547588"/>
              <a:ext cx="88232" cy="79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1" y="0"/>
                  </a:moveTo>
                  <a:cubicBezTo>
                    <a:pt x="4813" y="0"/>
                    <a:pt x="0" y="4817"/>
                    <a:pt x="0" y="10836"/>
                  </a:cubicBezTo>
                  <a:cubicBezTo>
                    <a:pt x="0" y="16783"/>
                    <a:pt x="4813" y="21600"/>
                    <a:pt x="10761" y="21600"/>
                  </a:cubicBezTo>
                  <a:cubicBezTo>
                    <a:pt x="16781" y="21600"/>
                    <a:pt x="21600" y="16783"/>
                    <a:pt x="21600" y="10836"/>
                  </a:cubicBezTo>
                  <a:cubicBezTo>
                    <a:pt x="21600" y="4817"/>
                    <a:pt x="16781" y="0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1821;p58"/>
            <p:cNvSpPr/>
            <p:nvPr/>
          </p:nvSpPr>
          <p:spPr>
            <a:xfrm flipH="1">
              <a:off x="3236857" y="1098572"/>
              <a:ext cx="16500" cy="469096"/>
            </a:xfrm>
            <a:prstGeom prst="rect">
              <a:avLst/>
            </a:prstGeom>
            <a:solidFill>
              <a:srgbClr val="FBF5F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1822;p58"/>
            <p:cNvSpPr/>
            <p:nvPr/>
          </p:nvSpPr>
          <p:spPr>
            <a:xfrm flipH="1">
              <a:off x="3233107" y="1098572"/>
              <a:ext cx="12701" cy="469096"/>
            </a:xfrm>
            <a:prstGeom prst="rect">
              <a:avLst/>
            </a:prstGeom>
            <a:solidFill>
              <a:srgbClr val="7F9D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1823;p58"/>
            <p:cNvSpPr/>
            <p:nvPr/>
          </p:nvSpPr>
          <p:spPr>
            <a:xfrm flipH="1">
              <a:off x="3156134" y="878752"/>
              <a:ext cx="102423" cy="209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62" y="0"/>
                  </a:moveTo>
                  <a:lnTo>
                    <a:pt x="0" y="18530"/>
                  </a:lnTo>
                  <a:lnTo>
                    <a:pt x="2562" y="21600"/>
                  </a:lnTo>
                  <a:lnTo>
                    <a:pt x="9455" y="19526"/>
                  </a:lnTo>
                  <a:lnTo>
                    <a:pt x="21600" y="701"/>
                  </a:lnTo>
                  <a:lnTo>
                    <a:pt x="16962" y="0"/>
                  </a:lnTo>
                  <a:close/>
                </a:path>
              </a:pathLst>
            </a:custGeom>
            <a:solidFill>
              <a:srgbClr val="7F9D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1824;p58"/>
            <p:cNvSpPr/>
            <p:nvPr/>
          </p:nvSpPr>
          <p:spPr>
            <a:xfrm flipH="1">
              <a:off x="3035779" y="1093359"/>
              <a:ext cx="215829" cy="122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73" y="0"/>
                  </a:moveTo>
                  <a:lnTo>
                    <a:pt x="0" y="923"/>
                  </a:lnTo>
                  <a:lnTo>
                    <a:pt x="1593" y="6737"/>
                  </a:lnTo>
                  <a:lnTo>
                    <a:pt x="20440" y="21600"/>
                  </a:lnTo>
                  <a:lnTo>
                    <a:pt x="21600" y="18413"/>
                  </a:lnTo>
                  <a:lnTo>
                    <a:pt x="3473" y="0"/>
                  </a:lnTo>
                  <a:close/>
                </a:path>
              </a:pathLst>
            </a:custGeom>
            <a:solidFill>
              <a:srgbClr val="7F9D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1825;p58"/>
            <p:cNvSpPr/>
            <p:nvPr/>
          </p:nvSpPr>
          <p:spPr>
            <a:xfrm flipH="1">
              <a:off x="3159026" y="877701"/>
              <a:ext cx="102715" cy="209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8534"/>
                  </a:lnTo>
                  <a:lnTo>
                    <a:pt x="2616" y="21600"/>
                  </a:lnTo>
                  <a:lnTo>
                    <a:pt x="9489" y="19501"/>
                  </a:lnTo>
                  <a:lnTo>
                    <a:pt x="21600" y="727"/>
                  </a:lnTo>
                  <a:lnTo>
                    <a:pt x="16975" y="0"/>
                  </a:lnTo>
                  <a:close/>
                </a:path>
              </a:pathLst>
            </a:custGeom>
            <a:solidFill>
              <a:srgbClr val="FBF5F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1826;p58"/>
            <p:cNvSpPr/>
            <p:nvPr/>
          </p:nvSpPr>
          <p:spPr>
            <a:xfrm flipH="1">
              <a:off x="3034345" y="1089439"/>
              <a:ext cx="215829" cy="122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75" y="0"/>
                  </a:moveTo>
                  <a:lnTo>
                    <a:pt x="0" y="967"/>
                  </a:lnTo>
                  <a:lnTo>
                    <a:pt x="1593" y="6727"/>
                  </a:lnTo>
                  <a:lnTo>
                    <a:pt x="20442" y="21600"/>
                  </a:lnTo>
                  <a:lnTo>
                    <a:pt x="21600" y="18378"/>
                  </a:lnTo>
                  <a:lnTo>
                    <a:pt x="3475" y="0"/>
                  </a:lnTo>
                  <a:close/>
                </a:path>
              </a:pathLst>
            </a:custGeom>
            <a:solidFill>
              <a:srgbClr val="FBF5F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1827;p58"/>
            <p:cNvSpPr/>
            <p:nvPr/>
          </p:nvSpPr>
          <p:spPr>
            <a:xfrm flipH="1">
              <a:off x="3249881" y="1079803"/>
              <a:ext cx="239837" cy="65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396" y="0"/>
                  </a:moveTo>
                  <a:lnTo>
                    <a:pt x="0" y="14777"/>
                  </a:lnTo>
                  <a:lnTo>
                    <a:pt x="365" y="21600"/>
                  </a:lnTo>
                  <a:lnTo>
                    <a:pt x="19567" y="13304"/>
                  </a:lnTo>
                  <a:lnTo>
                    <a:pt x="21600" y="5269"/>
                  </a:lnTo>
                  <a:lnTo>
                    <a:pt x="18396" y="0"/>
                  </a:lnTo>
                  <a:close/>
                </a:path>
              </a:pathLst>
            </a:custGeom>
            <a:solidFill>
              <a:srgbClr val="7F9D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1828;p58"/>
            <p:cNvSpPr/>
            <p:nvPr/>
          </p:nvSpPr>
          <p:spPr>
            <a:xfrm flipH="1">
              <a:off x="3250465" y="1075357"/>
              <a:ext cx="239836" cy="6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396" y="0"/>
                  </a:moveTo>
                  <a:lnTo>
                    <a:pt x="0" y="14772"/>
                  </a:lnTo>
                  <a:lnTo>
                    <a:pt x="365" y="21600"/>
                  </a:lnTo>
                  <a:lnTo>
                    <a:pt x="19543" y="13220"/>
                  </a:lnTo>
                  <a:lnTo>
                    <a:pt x="21600" y="5275"/>
                  </a:lnTo>
                  <a:lnTo>
                    <a:pt x="18396" y="0"/>
                  </a:lnTo>
                  <a:close/>
                </a:path>
              </a:pathLst>
            </a:custGeom>
            <a:solidFill>
              <a:srgbClr val="FBF5F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1829;p58"/>
            <p:cNvSpPr/>
            <p:nvPr/>
          </p:nvSpPr>
          <p:spPr>
            <a:xfrm flipH="1">
              <a:off x="3225290" y="1069881"/>
              <a:ext cx="46583" cy="41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3" y="0"/>
                  </a:moveTo>
                  <a:cubicBezTo>
                    <a:pt x="4834" y="0"/>
                    <a:pt x="0" y="4834"/>
                    <a:pt x="0" y="10738"/>
                  </a:cubicBezTo>
                  <a:cubicBezTo>
                    <a:pt x="0" y="16777"/>
                    <a:pt x="4834" y="21600"/>
                    <a:pt x="10873" y="21600"/>
                  </a:cubicBezTo>
                  <a:cubicBezTo>
                    <a:pt x="16777" y="21600"/>
                    <a:pt x="21600" y="16777"/>
                    <a:pt x="21600" y="10738"/>
                  </a:cubicBezTo>
                  <a:cubicBezTo>
                    <a:pt x="21600" y="4834"/>
                    <a:pt x="16777" y="0"/>
                    <a:pt x="1087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1830;p58"/>
            <p:cNvSpPr/>
            <p:nvPr/>
          </p:nvSpPr>
          <p:spPr>
            <a:xfrm flipH="1">
              <a:off x="1738083" y="914998"/>
              <a:ext cx="12701" cy="319952"/>
            </a:xfrm>
            <a:prstGeom prst="rect">
              <a:avLst/>
            </a:prstGeom>
            <a:solidFill>
              <a:srgbClr val="FBF5F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1831;p58"/>
            <p:cNvSpPr/>
            <p:nvPr/>
          </p:nvSpPr>
          <p:spPr>
            <a:xfrm flipH="1">
              <a:off x="1734317" y="914998"/>
              <a:ext cx="12701" cy="319952"/>
            </a:xfrm>
            <a:prstGeom prst="rect">
              <a:avLst/>
            </a:prstGeom>
            <a:solidFill>
              <a:srgbClr val="7F9D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1832;p58"/>
            <p:cNvSpPr/>
            <p:nvPr/>
          </p:nvSpPr>
          <p:spPr>
            <a:xfrm flipH="1">
              <a:off x="1683806" y="764802"/>
              <a:ext cx="70032" cy="142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61" y="0"/>
                  </a:moveTo>
                  <a:lnTo>
                    <a:pt x="0" y="18525"/>
                  </a:lnTo>
                  <a:lnTo>
                    <a:pt x="2593" y="21600"/>
                  </a:lnTo>
                  <a:lnTo>
                    <a:pt x="9548" y="19511"/>
                  </a:lnTo>
                  <a:lnTo>
                    <a:pt x="21600" y="708"/>
                  </a:lnTo>
                  <a:lnTo>
                    <a:pt x="16961" y="0"/>
                  </a:lnTo>
                  <a:close/>
                </a:path>
              </a:pathLst>
            </a:custGeom>
            <a:solidFill>
              <a:srgbClr val="7F9D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1833;p58"/>
            <p:cNvSpPr/>
            <p:nvPr/>
          </p:nvSpPr>
          <p:spPr>
            <a:xfrm flipH="1">
              <a:off x="1601650" y="911341"/>
              <a:ext cx="147255" cy="83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79" y="0"/>
                  </a:moveTo>
                  <a:lnTo>
                    <a:pt x="0" y="947"/>
                  </a:lnTo>
                  <a:lnTo>
                    <a:pt x="1611" y="6752"/>
                  </a:lnTo>
                  <a:lnTo>
                    <a:pt x="20456" y="21600"/>
                  </a:lnTo>
                  <a:lnTo>
                    <a:pt x="21600" y="18363"/>
                  </a:lnTo>
                  <a:lnTo>
                    <a:pt x="3479" y="0"/>
                  </a:lnTo>
                  <a:close/>
                </a:path>
              </a:pathLst>
            </a:custGeom>
            <a:solidFill>
              <a:srgbClr val="7F9D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1834;p58"/>
            <p:cNvSpPr/>
            <p:nvPr/>
          </p:nvSpPr>
          <p:spPr>
            <a:xfrm flipH="1">
              <a:off x="1685847" y="764276"/>
              <a:ext cx="70008" cy="142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59" y="0"/>
                  </a:moveTo>
                  <a:lnTo>
                    <a:pt x="0" y="18559"/>
                  </a:lnTo>
                  <a:lnTo>
                    <a:pt x="2587" y="21600"/>
                  </a:lnTo>
                  <a:lnTo>
                    <a:pt x="9552" y="19547"/>
                  </a:lnTo>
                  <a:lnTo>
                    <a:pt x="21600" y="713"/>
                  </a:lnTo>
                  <a:lnTo>
                    <a:pt x="16959" y="0"/>
                  </a:lnTo>
                  <a:close/>
                </a:path>
              </a:pathLst>
            </a:custGeom>
            <a:solidFill>
              <a:srgbClr val="FBF5F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1835;p58"/>
            <p:cNvSpPr/>
            <p:nvPr/>
          </p:nvSpPr>
          <p:spPr>
            <a:xfrm flipH="1">
              <a:off x="1600775" y="908734"/>
              <a:ext cx="147280" cy="83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82" y="0"/>
                  </a:moveTo>
                  <a:lnTo>
                    <a:pt x="0" y="947"/>
                  </a:lnTo>
                  <a:lnTo>
                    <a:pt x="1614" y="6752"/>
                  </a:lnTo>
                  <a:lnTo>
                    <a:pt x="20452" y="21600"/>
                  </a:lnTo>
                  <a:lnTo>
                    <a:pt x="21600" y="18363"/>
                  </a:lnTo>
                  <a:lnTo>
                    <a:pt x="3482" y="0"/>
                  </a:lnTo>
                  <a:close/>
                </a:path>
              </a:pathLst>
            </a:custGeom>
            <a:solidFill>
              <a:srgbClr val="FBF5F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1836;p58"/>
            <p:cNvSpPr/>
            <p:nvPr/>
          </p:nvSpPr>
          <p:spPr>
            <a:xfrm flipH="1">
              <a:off x="1747762" y="902230"/>
              <a:ext cx="163755" cy="44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395" y="0"/>
                  </a:moveTo>
                  <a:lnTo>
                    <a:pt x="0" y="14738"/>
                  </a:lnTo>
                  <a:lnTo>
                    <a:pt x="381" y="21600"/>
                  </a:lnTo>
                  <a:lnTo>
                    <a:pt x="19539" y="13212"/>
                  </a:lnTo>
                  <a:lnTo>
                    <a:pt x="21600" y="5208"/>
                  </a:lnTo>
                  <a:lnTo>
                    <a:pt x="18395" y="0"/>
                  </a:lnTo>
                  <a:close/>
                </a:path>
              </a:pathLst>
            </a:custGeom>
            <a:solidFill>
              <a:srgbClr val="7F9D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1837;p58"/>
            <p:cNvSpPr/>
            <p:nvPr/>
          </p:nvSpPr>
          <p:spPr>
            <a:xfrm flipH="1">
              <a:off x="1748321" y="899098"/>
              <a:ext cx="163463" cy="44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24" y="0"/>
                  </a:moveTo>
                  <a:lnTo>
                    <a:pt x="0" y="14738"/>
                  </a:lnTo>
                  <a:lnTo>
                    <a:pt x="344" y="21600"/>
                  </a:lnTo>
                  <a:lnTo>
                    <a:pt x="19574" y="13340"/>
                  </a:lnTo>
                  <a:lnTo>
                    <a:pt x="21600" y="5208"/>
                  </a:lnTo>
                  <a:lnTo>
                    <a:pt x="18424" y="0"/>
                  </a:lnTo>
                  <a:close/>
                </a:path>
              </a:pathLst>
            </a:custGeom>
            <a:solidFill>
              <a:srgbClr val="FBF5F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" name="Google Shape;1838;p58"/>
            <p:cNvSpPr/>
            <p:nvPr/>
          </p:nvSpPr>
          <p:spPr>
            <a:xfrm flipH="1">
              <a:off x="1730971" y="895441"/>
              <a:ext cx="31833" cy="28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914" y="0"/>
                    <a:pt x="0" y="4759"/>
                    <a:pt x="0" y="10700"/>
                  </a:cubicBezTo>
                  <a:cubicBezTo>
                    <a:pt x="0" y="16841"/>
                    <a:pt x="4914" y="21600"/>
                    <a:pt x="10800" y="21600"/>
                  </a:cubicBezTo>
                  <a:cubicBezTo>
                    <a:pt x="16686" y="21600"/>
                    <a:pt x="21600" y="16841"/>
                    <a:pt x="21600" y="10700"/>
                  </a:cubicBezTo>
                  <a:cubicBezTo>
                    <a:pt x="21600" y="4759"/>
                    <a:pt x="16686" y="0"/>
                    <a:pt x="10800" y="0"/>
                  </a:cubicBezTo>
                  <a:close/>
                </a:path>
              </a:pathLst>
            </a:custGeom>
            <a:solidFill>
              <a:srgbClr val="7F9D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" name="Google Shape;1839;p58"/>
            <p:cNvSpPr/>
            <p:nvPr/>
          </p:nvSpPr>
          <p:spPr>
            <a:xfrm flipH="1">
              <a:off x="2229742" y="693624"/>
              <a:ext cx="22575" cy="638325"/>
            </a:xfrm>
            <a:prstGeom prst="rect">
              <a:avLst/>
            </a:prstGeom>
            <a:solidFill>
              <a:srgbClr val="FBF5F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840;p58"/>
            <p:cNvSpPr/>
            <p:nvPr/>
          </p:nvSpPr>
          <p:spPr>
            <a:xfrm flipH="1">
              <a:off x="2227012" y="693624"/>
              <a:ext cx="12701" cy="638325"/>
            </a:xfrm>
            <a:prstGeom prst="rect">
              <a:avLst/>
            </a:prstGeom>
            <a:solidFill>
              <a:srgbClr val="7F9D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841;p58"/>
            <p:cNvSpPr/>
            <p:nvPr/>
          </p:nvSpPr>
          <p:spPr>
            <a:xfrm flipH="1">
              <a:off x="2241333" y="469095"/>
              <a:ext cx="207153" cy="247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86" y="0"/>
                  </a:moveTo>
                  <a:lnTo>
                    <a:pt x="0" y="1454"/>
                  </a:lnTo>
                  <a:lnTo>
                    <a:pt x="16712" y="20669"/>
                  </a:lnTo>
                  <a:lnTo>
                    <a:pt x="21539" y="21600"/>
                  </a:lnTo>
                  <a:lnTo>
                    <a:pt x="21600" y="17354"/>
                  </a:lnTo>
                  <a:lnTo>
                    <a:pt x="2686" y="0"/>
                  </a:lnTo>
                  <a:close/>
                </a:path>
              </a:pathLst>
            </a:custGeom>
            <a:solidFill>
              <a:srgbClr val="7F9D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842;p58"/>
            <p:cNvSpPr/>
            <p:nvPr/>
          </p:nvSpPr>
          <p:spPr>
            <a:xfrm flipH="1">
              <a:off x="1929158" y="589572"/>
              <a:ext cx="303501" cy="150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33" y="0"/>
                  </a:moveTo>
                  <a:lnTo>
                    <a:pt x="1442" y="14636"/>
                  </a:lnTo>
                  <a:lnTo>
                    <a:pt x="0" y="20251"/>
                  </a:lnTo>
                  <a:lnTo>
                    <a:pt x="3789" y="21600"/>
                  </a:lnTo>
                  <a:lnTo>
                    <a:pt x="21600" y="3707"/>
                  </a:lnTo>
                  <a:lnTo>
                    <a:pt x="20633" y="0"/>
                  </a:lnTo>
                  <a:close/>
                </a:path>
              </a:pathLst>
            </a:custGeom>
            <a:solidFill>
              <a:srgbClr val="7F9D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843;p58"/>
            <p:cNvSpPr/>
            <p:nvPr/>
          </p:nvSpPr>
          <p:spPr>
            <a:xfrm flipH="1">
              <a:off x="2244807" y="471461"/>
              <a:ext cx="207130" cy="247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84" y="0"/>
                  </a:moveTo>
                  <a:lnTo>
                    <a:pt x="0" y="1454"/>
                  </a:lnTo>
                  <a:lnTo>
                    <a:pt x="16714" y="20669"/>
                  </a:lnTo>
                  <a:lnTo>
                    <a:pt x="21542" y="21600"/>
                  </a:lnTo>
                  <a:lnTo>
                    <a:pt x="21600" y="17353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FBF5F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844;p58"/>
            <p:cNvSpPr/>
            <p:nvPr/>
          </p:nvSpPr>
          <p:spPr>
            <a:xfrm flipH="1">
              <a:off x="1932632" y="585148"/>
              <a:ext cx="303477" cy="150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33" y="0"/>
                  </a:moveTo>
                  <a:lnTo>
                    <a:pt x="1441" y="14636"/>
                  </a:lnTo>
                  <a:lnTo>
                    <a:pt x="0" y="20251"/>
                  </a:lnTo>
                  <a:lnTo>
                    <a:pt x="3767" y="21600"/>
                  </a:lnTo>
                  <a:lnTo>
                    <a:pt x="21600" y="3704"/>
                  </a:lnTo>
                  <a:lnTo>
                    <a:pt x="20633" y="0"/>
                  </a:lnTo>
                  <a:close/>
                </a:path>
              </a:pathLst>
            </a:custGeom>
            <a:solidFill>
              <a:srgbClr val="FBF5F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845;p58"/>
            <p:cNvSpPr/>
            <p:nvPr/>
          </p:nvSpPr>
          <p:spPr>
            <a:xfrm flipH="1">
              <a:off x="2222525" y="726738"/>
              <a:ext cx="162880" cy="275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50" y="0"/>
                  </a:moveTo>
                  <a:lnTo>
                    <a:pt x="13699" y="1836"/>
                  </a:lnTo>
                  <a:lnTo>
                    <a:pt x="0" y="20660"/>
                  </a:lnTo>
                  <a:lnTo>
                    <a:pt x="3799" y="21600"/>
                  </a:lnTo>
                  <a:lnTo>
                    <a:pt x="21600" y="3246"/>
                  </a:lnTo>
                  <a:lnTo>
                    <a:pt x="19950" y="0"/>
                  </a:lnTo>
                  <a:close/>
                </a:path>
              </a:pathLst>
            </a:custGeom>
            <a:solidFill>
              <a:srgbClr val="7F9D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846;p58"/>
            <p:cNvSpPr/>
            <p:nvPr/>
          </p:nvSpPr>
          <p:spPr>
            <a:xfrm flipH="1">
              <a:off x="2228600" y="723869"/>
              <a:ext cx="162880" cy="275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50" y="0"/>
                  </a:moveTo>
                  <a:lnTo>
                    <a:pt x="13695" y="1836"/>
                  </a:lnTo>
                  <a:lnTo>
                    <a:pt x="0" y="20660"/>
                  </a:lnTo>
                  <a:lnTo>
                    <a:pt x="3799" y="21600"/>
                  </a:lnTo>
                  <a:lnTo>
                    <a:pt x="21600" y="3246"/>
                  </a:lnTo>
                  <a:lnTo>
                    <a:pt x="19950" y="0"/>
                  </a:lnTo>
                  <a:close/>
                </a:path>
              </a:pathLst>
            </a:custGeom>
            <a:solidFill>
              <a:srgbClr val="FBF5F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847;p58"/>
            <p:cNvSpPr/>
            <p:nvPr/>
          </p:nvSpPr>
          <p:spPr>
            <a:xfrm flipH="1">
              <a:off x="2208334" y="693098"/>
              <a:ext cx="63374" cy="56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0" y="0"/>
                  </a:moveTo>
                  <a:cubicBezTo>
                    <a:pt x="4837" y="0"/>
                    <a:pt x="0" y="4853"/>
                    <a:pt x="0" y="10804"/>
                  </a:cubicBezTo>
                  <a:cubicBezTo>
                    <a:pt x="0" y="16747"/>
                    <a:pt x="4837" y="21600"/>
                    <a:pt x="10850" y="21600"/>
                  </a:cubicBezTo>
                  <a:cubicBezTo>
                    <a:pt x="16763" y="21600"/>
                    <a:pt x="21600" y="16747"/>
                    <a:pt x="21600" y="10804"/>
                  </a:cubicBezTo>
                  <a:cubicBezTo>
                    <a:pt x="21600" y="4853"/>
                    <a:pt x="16763" y="0"/>
                    <a:pt x="1085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1849;p58"/>
            <p:cNvSpPr/>
            <p:nvPr/>
          </p:nvSpPr>
          <p:spPr>
            <a:xfrm flipH="1">
              <a:off x="0" y="1578377"/>
              <a:ext cx="3604873" cy="708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695" y="0"/>
                  </a:moveTo>
                  <a:cubicBezTo>
                    <a:pt x="18367" y="0"/>
                    <a:pt x="18046" y="330"/>
                    <a:pt x="17767" y="1187"/>
                  </a:cubicBezTo>
                  <a:cubicBezTo>
                    <a:pt x="16548" y="4938"/>
                    <a:pt x="15777" y="8195"/>
                    <a:pt x="13327" y="8339"/>
                  </a:cubicBezTo>
                  <a:cubicBezTo>
                    <a:pt x="10878" y="8490"/>
                    <a:pt x="8064" y="11469"/>
                    <a:pt x="6957" y="14846"/>
                  </a:cubicBezTo>
                  <a:cubicBezTo>
                    <a:pt x="5941" y="17953"/>
                    <a:pt x="1858" y="17508"/>
                    <a:pt x="0" y="21600"/>
                  </a:cubicBezTo>
                  <a:lnTo>
                    <a:pt x="21600" y="21600"/>
                  </a:lnTo>
                  <a:lnTo>
                    <a:pt x="21600" y="6376"/>
                  </a:lnTo>
                  <a:lnTo>
                    <a:pt x="20999" y="3746"/>
                  </a:lnTo>
                  <a:cubicBezTo>
                    <a:pt x="20999" y="3746"/>
                    <a:pt x="19802" y="0"/>
                    <a:pt x="18695" y="0"/>
                  </a:cubicBezTo>
                  <a:close/>
                </a:path>
              </a:pathLst>
            </a:custGeom>
            <a:solidFill>
              <a:srgbClr val="4B820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" name="Google Shape;1850;p58"/>
            <p:cNvSpPr/>
            <p:nvPr/>
          </p:nvSpPr>
          <p:spPr>
            <a:xfrm flipH="1">
              <a:off x="4404555" y="1949444"/>
              <a:ext cx="1487103" cy="342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3" y="0"/>
                  </a:moveTo>
                  <a:cubicBezTo>
                    <a:pt x="9586" y="0"/>
                    <a:pt x="8384" y="4098"/>
                    <a:pt x="7900" y="9878"/>
                  </a:cubicBezTo>
                  <a:cubicBezTo>
                    <a:pt x="7312" y="7605"/>
                    <a:pt x="6501" y="6206"/>
                    <a:pt x="5610" y="6206"/>
                  </a:cubicBezTo>
                  <a:cubicBezTo>
                    <a:pt x="3992" y="6206"/>
                    <a:pt x="2647" y="10799"/>
                    <a:pt x="2379" y="16842"/>
                  </a:cubicBezTo>
                  <a:cubicBezTo>
                    <a:pt x="2156" y="16413"/>
                    <a:pt x="1912" y="16167"/>
                    <a:pt x="1652" y="16167"/>
                  </a:cubicBezTo>
                  <a:cubicBezTo>
                    <a:pt x="824" y="16167"/>
                    <a:pt x="139" y="18504"/>
                    <a:pt x="0" y="21600"/>
                  </a:cubicBezTo>
                  <a:lnTo>
                    <a:pt x="21600" y="21600"/>
                  </a:lnTo>
                  <a:cubicBezTo>
                    <a:pt x="21600" y="21583"/>
                    <a:pt x="21600" y="21583"/>
                    <a:pt x="21600" y="21567"/>
                  </a:cubicBezTo>
                  <a:cubicBezTo>
                    <a:pt x="21600" y="16513"/>
                    <a:pt x="20554" y="12413"/>
                    <a:pt x="19263" y="12413"/>
                  </a:cubicBezTo>
                  <a:cubicBezTo>
                    <a:pt x="18936" y="12413"/>
                    <a:pt x="18625" y="12677"/>
                    <a:pt x="18339" y="13154"/>
                  </a:cubicBezTo>
                  <a:cubicBezTo>
                    <a:pt x="17969" y="7902"/>
                    <a:pt x="16742" y="4033"/>
                    <a:pt x="15280" y="4033"/>
                  </a:cubicBezTo>
                  <a:cubicBezTo>
                    <a:pt x="14666" y="4033"/>
                    <a:pt x="14090" y="4741"/>
                    <a:pt x="13603" y="5926"/>
                  </a:cubicBezTo>
                  <a:cubicBezTo>
                    <a:pt x="12998" y="2322"/>
                    <a:pt x="12052" y="0"/>
                    <a:pt x="10993" y="0"/>
                  </a:cubicBezTo>
                  <a:close/>
                </a:path>
              </a:pathLst>
            </a:custGeom>
            <a:solidFill>
              <a:srgbClr val="35480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" name="Google Shape;1851;p58"/>
            <p:cNvSpPr/>
            <p:nvPr/>
          </p:nvSpPr>
          <p:spPr>
            <a:xfrm flipH="1">
              <a:off x="6062" y="1788297"/>
              <a:ext cx="2187511" cy="503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3" y="0"/>
                  </a:moveTo>
                  <a:cubicBezTo>
                    <a:pt x="9584" y="0"/>
                    <a:pt x="8385" y="4096"/>
                    <a:pt x="7902" y="9871"/>
                  </a:cubicBezTo>
                  <a:cubicBezTo>
                    <a:pt x="7310" y="7610"/>
                    <a:pt x="6502" y="6211"/>
                    <a:pt x="5608" y="6211"/>
                  </a:cubicBezTo>
                  <a:cubicBezTo>
                    <a:pt x="3991" y="6211"/>
                    <a:pt x="2648" y="10800"/>
                    <a:pt x="2377" y="16844"/>
                  </a:cubicBezTo>
                  <a:cubicBezTo>
                    <a:pt x="2157" y="16418"/>
                    <a:pt x="1911" y="16160"/>
                    <a:pt x="1648" y="16160"/>
                  </a:cubicBezTo>
                  <a:cubicBezTo>
                    <a:pt x="823" y="16160"/>
                    <a:pt x="140" y="18511"/>
                    <a:pt x="0" y="21600"/>
                  </a:cubicBezTo>
                  <a:lnTo>
                    <a:pt x="21597" y="21600"/>
                  </a:lnTo>
                  <a:cubicBezTo>
                    <a:pt x="21597" y="21589"/>
                    <a:pt x="21600" y="21577"/>
                    <a:pt x="21600" y="21577"/>
                  </a:cubicBezTo>
                  <a:cubicBezTo>
                    <a:pt x="21600" y="16518"/>
                    <a:pt x="20552" y="12412"/>
                    <a:pt x="19260" y="12412"/>
                  </a:cubicBezTo>
                  <a:cubicBezTo>
                    <a:pt x="18935" y="12412"/>
                    <a:pt x="18623" y="12680"/>
                    <a:pt x="18340" y="13161"/>
                  </a:cubicBezTo>
                  <a:cubicBezTo>
                    <a:pt x="17966" y="7902"/>
                    <a:pt x="16741" y="4040"/>
                    <a:pt x="15281" y="4040"/>
                  </a:cubicBezTo>
                  <a:cubicBezTo>
                    <a:pt x="14664" y="4040"/>
                    <a:pt x="14090" y="4745"/>
                    <a:pt x="13604" y="5931"/>
                  </a:cubicBezTo>
                  <a:cubicBezTo>
                    <a:pt x="12996" y="2327"/>
                    <a:pt x="12053" y="0"/>
                    <a:pt x="10993" y="0"/>
                  </a:cubicBezTo>
                  <a:close/>
                </a:path>
              </a:pathLst>
            </a:custGeom>
            <a:solidFill>
              <a:srgbClr val="35480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852;p58"/>
            <p:cNvSpPr/>
            <p:nvPr/>
          </p:nvSpPr>
          <p:spPr>
            <a:xfrm flipH="1">
              <a:off x="2510971" y="1928836"/>
              <a:ext cx="1576209" cy="3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4" y="0"/>
                  </a:moveTo>
                  <a:cubicBezTo>
                    <a:pt x="9587" y="0"/>
                    <a:pt x="8385" y="4099"/>
                    <a:pt x="7902" y="9876"/>
                  </a:cubicBezTo>
                  <a:cubicBezTo>
                    <a:pt x="7311" y="7609"/>
                    <a:pt x="6502" y="6211"/>
                    <a:pt x="5610" y="6211"/>
                  </a:cubicBezTo>
                  <a:cubicBezTo>
                    <a:pt x="3993" y="6211"/>
                    <a:pt x="2649" y="10807"/>
                    <a:pt x="2379" y="16849"/>
                  </a:cubicBezTo>
                  <a:cubicBezTo>
                    <a:pt x="2157" y="16429"/>
                    <a:pt x="1911" y="16165"/>
                    <a:pt x="1649" y="16165"/>
                  </a:cubicBezTo>
                  <a:cubicBezTo>
                    <a:pt x="825" y="16165"/>
                    <a:pt x="139" y="18510"/>
                    <a:pt x="0" y="21600"/>
                  </a:cubicBezTo>
                  <a:lnTo>
                    <a:pt x="21600" y="21600"/>
                  </a:lnTo>
                  <a:cubicBezTo>
                    <a:pt x="21600" y="21584"/>
                    <a:pt x="21600" y="21584"/>
                    <a:pt x="21600" y="21569"/>
                  </a:cubicBezTo>
                  <a:cubicBezTo>
                    <a:pt x="21600" y="16522"/>
                    <a:pt x="20553" y="12423"/>
                    <a:pt x="19261" y="12423"/>
                  </a:cubicBezTo>
                  <a:cubicBezTo>
                    <a:pt x="18936" y="12423"/>
                    <a:pt x="18622" y="12687"/>
                    <a:pt x="18341" y="13168"/>
                  </a:cubicBezTo>
                  <a:cubicBezTo>
                    <a:pt x="17968" y="7904"/>
                    <a:pt x="16743" y="4052"/>
                    <a:pt x="15280" y="4052"/>
                  </a:cubicBezTo>
                  <a:cubicBezTo>
                    <a:pt x="14665" y="4052"/>
                    <a:pt x="14091" y="4751"/>
                    <a:pt x="13603" y="5932"/>
                  </a:cubicBezTo>
                  <a:cubicBezTo>
                    <a:pt x="12996" y="2329"/>
                    <a:pt x="12053" y="0"/>
                    <a:pt x="10994" y="0"/>
                  </a:cubicBezTo>
                  <a:close/>
                </a:path>
              </a:pathLst>
            </a:custGeom>
            <a:solidFill>
              <a:srgbClr val="35480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853;p58"/>
            <p:cNvSpPr/>
            <p:nvPr/>
          </p:nvSpPr>
          <p:spPr>
            <a:xfrm flipH="1">
              <a:off x="2332151" y="2050868"/>
              <a:ext cx="1046166" cy="240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1" y="0"/>
                  </a:moveTo>
                  <a:cubicBezTo>
                    <a:pt x="9587" y="0"/>
                    <a:pt x="8387" y="4096"/>
                    <a:pt x="7903" y="9876"/>
                  </a:cubicBezTo>
                  <a:cubicBezTo>
                    <a:pt x="7311" y="7630"/>
                    <a:pt x="6499" y="6226"/>
                    <a:pt x="5609" y="6226"/>
                  </a:cubicBezTo>
                  <a:cubicBezTo>
                    <a:pt x="3990" y="6226"/>
                    <a:pt x="2646" y="10812"/>
                    <a:pt x="2377" y="16850"/>
                  </a:cubicBezTo>
                  <a:cubicBezTo>
                    <a:pt x="2156" y="16429"/>
                    <a:pt x="1912" y="16172"/>
                    <a:pt x="1649" y="16172"/>
                  </a:cubicBezTo>
                  <a:cubicBezTo>
                    <a:pt x="818" y="16172"/>
                    <a:pt x="137" y="1851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21600" y="21600"/>
                    <a:pt x="21600" y="21576"/>
                  </a:cubicBezTo>
                  <a:cubicBezTo>
                    <a:pt x="21600" y="16521"/>
                    <a:pt x="20554" y="12427"/>
                    <a:pt x="19264" y="12427"/>
                  </a:cubicBezTo>
                  <a:cubicBezTo>
                    <a:pt x="18936" y="12427"/>
                    <a:pt x="18625" y="12685"/>
                    <a:pt x="18338" y="13176"/>
                  </a:cubicBezTo>
                  <a:cubicBezTo>
                    <a:pt x="17968" y="7911"/>
                    <a:pt x="16743" y="4049"/>
                    <a:pt x="15280" y="4049"/>
                  </a:cubicBezTo>
                  <a:cubicBezTo>
                    <a:pt x="14665" y="4049"/>
                    <a:pt x="14091" y="4750"/>
                    <a:pt x="13601" y="5945"/>
                  </a:cubicBezTo>
                  <a:cubicBezTo>
                    <a:pt x="12992" y="2341"/>
                    <a:pt x="12055" y="0"/>
                    <a:pt x="10991" y="0"/>
                  </a:cubicBezTo>
                  <a:close/>
                </a:path>
              </a:pathLst>
            </a:custGeom>
            <a:solidFill>
              <a:srgbClr val="4B820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" name="Google Shape;1854;p58"/>
            <p:cNvSpPr/>
            <p:nvPr/>
          </p:nvSpPr>
          <p:spPr>
            <a:xfrm flipH="1">
              <a:off x="1838897" y="2050868"/>
              <a:ext cx="1046165" cy="240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7" y="0"/>
                  </a:moveTo>
                  <a:cubicBezTo>
                    <a:pt x="9587" y="0"/>
                    <a:pt x="8387" y="4094"/>
                    <a:pt x="7903" y="9875"/>
                  </a:cubicBezTo>
                  <a:cubicBezTo>
                    <a:pt x="7311" y="7629"/>
                    <a:pt x="6505" y="6225"/>
                    <a:pt x="5609" y="6225"/>
                  </a:cubicBezTo>
                  <a:cubicBezTo>
                    <a:pt x="3990" y="6225"/>
                    <a:pt x="2646" y="10813"/>
                    <a:pt x="2377" y="16849"/>
                  </a:cubicBezTo>
                  <a:cubicBezTo>
                    <a:pt x="2156" y="16429"/>
                    <a:pt x="1912" y="16171"/>
                    <a:pt x="1649" y="16171"/>
                  </a:cubicBezTo>
                  <a:cubicBezTo>
                    <a:pt x="824" y="16171"/>
                    <a:pt x="137" y="18512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21600" y="21600"/>
                    <a:pt x="21600" y="21576"/>
                  </a:cubicBezTo>
                  <a:cubicBezTo>
                    <a:pt x="21600" y="16523"/>
                    <a:pt x="20554" y="12427"/>
                    <a:pt x="19264" y="12427"/>
                  </a:cubicBezTo>
                  <a:cubicBezTo>
                    <a:pt x="18936" y="12427"/>
                    <a:pt x="18625" y="12684"/>
                    <a:pt x="18344" y="13175"/>
                  </a:cubicBezTo>
                  <a:cubicBezTo>
                    <a:pt x="17968" y="7910"/>
                    <a:pt x="16743" y="4049"/>
                    <a:pt x="15286" y="4049"/>
                  </a:cubicBezTo>
                  <a:cubicBezTo>
                    <a:pt x="14665" y="4049"/>
                    <a:pt x="14091" y="4751"/>
                    <a:pt x="13607" y="5944"/>
                  </a:cubicBezTo>
                  <a:cubicBezTo>
                    <a:pt x="12998" y="2339"/>
                    <a:pt x="12055" y="0"/>
                    <a:pt x="10997" y="0"/>
                  </a:cubicBezTo>
                  <a:close/>
                </a:path>
              </a:pathLst>
            </a:custGeom>
            <a:solidFill>
              <a:srgbClr val="FFD17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" name="Google Shape;1855;p58"/>
            <p:cNvSpPr/>
            <p:nvPr/>
          </p:nvSpPr>
          <p:spPr>
            <a:xfrm flipH="1">
              <a:off x="3881484" y="2050868"/>
              <a:ext cx="1046166" cy="240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1" y="0"/>
                  </a:moveTo>
                  <a:cubicBezTo>
                    <a:pt x="9588" y="0"/>
                    <a:pt x="8387" y="4094"/>
                    <a:pt x="7903" y="9875"/>
                  </a:cubicBezTo>
                  <a:cubicBezTo>
                    <a:pt x="7311" y="7629"/>
                    <a:pt x="6499" y="6225"/>
                    <a:pt x="5609" y="6225"/>
                  </a:cubicBezTo>
                  <a:cubicBezTo>
                    <a:pt x="3990" y="6225"/>
                    <a:pt x="2647" y="10813"/>
                    <a:pt x="2378" y="16849"/>
                  </a:cubicBezTo>
                  <a:cubicBezTo>
                    <a:pt x="2156" y="16429"/>
                    <a:pt x="1912" y="16171"/>
                    <a:pt x="1649" y="16171"/>
                  </a:cubicBezTo>
                  <a:cubicBezTo>
                    <a:pt x="818" y="16171"/>
                    <a:pt x="137" y="18512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21600" y="21600"/>
                    <a:pt x="21600" y="21576"/>
                  </a:cubicBezTo>
                  <a:cubicBezTo>
                    <a:pt x="21600" y="16523"/>
                    <a:pt x="20555" y="12427"/>
                    <a:pt x="19265" y="12427"/>
                  </a:cubicBezTo>
                  <a:cubicBezTo>
                    <a:pt x="18936" y="12427"/>
                    <a:pt x="18625" y="12684"/>
                    <a:pt x="18338" y="13175"/>
                  </a:cubicBezTo>
                  <a:cubicBezTo>
                    <a:pt x="17968" y="7910"/>
                    <a:pt x="16743" y="4049"/>
                    <a:pt x="15280" y="4049"/>
                  </a:cubicBezTo>
                  <a:cubicBezTo>
                    <a:pt x="14665" y="4049"/>
                    <a:pt x="14091" y="4751"/>
                    <a:pt x="13602" y="5944"/>
                  </a:cubicBezTo>
                  <a:cubicBezTo>
                    <a:pt x="12992" y="2339"/>
                    <a:pt x="12055" y="0"/>
                    <a:pt x="10991" y="0"/>
                  </a:cubicBezTo>
                  <a:close/>
                </a:path>
              </a:pathLst>
            </a:custGeom>
            <a:solidFill>
              <a:srgbClr val="FFD17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Трапеция 58"/>
          <p:cNvSpPr/>
          <p:nvPr/>
        </p:nvSpPr>
        <p:spPr>
          <a:xfrm>
            <a:off x="-2038120" y="4287703"/>
            <a:ext cx="8047423" cy="27410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4644" y="0"/>
                </a:lnTo>
                <a:lnTo>
                  <a:pt x="16956" y="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rgbClr val="394F08"/>
              </a:gs>
              <a:gs pos="50000">
                <a:srgbClr val="52730C"/>
              </a:gs>
              <a:gs pos="100000">
                <a:srgbClr val="62890E"/>
              </a:gs>
            </a:gsLst>
            <a:path>
              <a:fillToRect l="84808" t="90142" r="15191" b="9857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72" name="Прямая соединительная линия 51"/>
          <p:cNvSpPr/>
          <p:nvPr/>
        </p:nvSpPr>
        <p:spPr>
          <a:xfrm flipV="1">
            <a:off x="1567242" y="4912059"/>
            <a:ext cx="732305" cy="2"/>
          </a:xfrm>
          <a:prstGeom prst="line">
            <a:avLst/>
          </a:prstGeom>
          <a:ln w="3810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973" name="Прямая соединительная линия 52"/>
          <p:cNvSpPr/>
          <p:nvPr/>
        </p:nvSpPr>
        <p:spPr>
          <a:xfrm flipV="1">
            <a:off x="1554074" y="5663804"/>
            <a:ext cx="698978" cy="311211"/>
          </a:xfrm>
          <a:prstGeom prst="line">
            <a:avLst/>
          </a:prstGeom>
          <a:ln w="3810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974" name="Прямая соединительная линия 53"/>
          <p:cNvSpPr/>
          <p:nvPr/>
        </p:nvSpPr>
        <p:spPr>
          <a:xfrm>
            <a:off x="1554075" y="5998259"/>
            <a:ext cx="698977" cy="372580"/>
          </a:xfrm>
          <a:prstGeom prst="line">
            <a:avLst/>
          </a:prstGeom>
          <a:ln w="3810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975" name="Google Shape;983;p37"/>
          <p:cNvSpPr txBox="1"/>
          <p:nvPr/>
        </p:nvSpPr>
        <p:spPr>
          <a:xfrm>
            <a:off x="2299546" y="4622710"/>
            <a:ext cx="3281927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>
                <a:solidFill>
                  <a:srgbClr val="FFFFFF"/>
                </a:solidFill>
                <a:latin typeface="Rotonda Bold"/>
                <a:ea typeface="Rotonda Bold"/>
                <a:cs typeface="Rotonda Bold"/>
                <a:sym typeface="Rotonda Bold"/>
              </a:defRPr>
            </a:lvl1pPr>
          </a:lstStyle>
          <a:p>
            <a:pPr/>
            <a:r>
              <a:t>van8gog</a:t>
            </a:r>
          </a:p>
        </p:txBody>
      </p:sp>
      <p:sp>
        <p:nvSpPr>
          <p:cNvPr id="976" name="Google Shape;983;p37"/>
          <p:cNvSpPr txBox="1"/>
          <p:nvPr/>
        </p:nvSpPr>
        <p:spPr>
          <a:xfrm>
            <a:off x="2299546" y="5362199"/>
            <a:ext cx="3281927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>
                <a:solidFill>
                  <a:srgbClr val="FFFFFF"/>
                </a:solidFill>
                <a:latin typeface="Rotonda Bold"/>
                <a:ea typeface="Rotonda Bold"/>
                <a:cs typeface="Rotonda Bold"/>
                <a:sym typeface="Rotonda Bold"/>
              </a:defRPr>
            </a:lvl1pPr>
          </a:lstStyle>
          <a:p>
            <a:pPr/>
            <a:r>
              <a:t>van_and_gog</a:t>
            </a:r>
          </a:p>
        </p:txBody>
      </p:sp>
      <p:sp>
        <p:nvSpPr>
          <p:cNvPr id="977" name="Google Shape;983;p37"/>
          <p:cNvSpPr txBox="1"/>
          <p:nvPr/>
        </p:nvSpPr>
        <p:spPr>
          <a:xfrm>
            <a:off x="2299546" y="6101688"/>
            <a:ext cx="3281927" cy="919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>
                <a:solidFill>
                  <a:srgbClr val="FFFFFF"/>
                </a:solidFill>
                <a:latin typeface="Rotonda Bold"/>
                <a:ea typeface="Rotonda Bold"/>
                <a:cs typeface="Rotonda Bold"/>
                <a:sym typeface="Rotonda Bold"/>
              </a:defRPr>
            </a:lvl1pPr>
          </a:lstStyle>
          <a:p>
            <a:pPr/>
            <a:r>
              <a:t>farmerskill</a:t>
            </a:r>
          </a:p>
        </p:txBody>
      </p:sp>
      <p:pic>
        <p:nvPicPr>
          <p:cNvPr id="97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2851" y="4680772"/>
            <a:ext cx="805570" cy="462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979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1946" y="5578552"/>
            <a:ext cx="813306" cy="813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980" name="Галерея изображений" descr="Галерея изображений"/>
          <p:cNvPicPr>
            <a:picLocks noChangeAspect="1"/>
          </p:cNvPicPr>
          <p:nvPr/>
        </p:nvPicPr>
        <p:blipFill>
          <a:blip r:embed="rId4">
            <a:extLst/>
          </a:blip>
          <a:srcRect l="0" t="7966" r="0" b="7966"/>
          <a:stretch>
            <a:fillRect/>
          </a:stretch>
        </p:blipFill>
        <p:spPr>
          <a:xfrm>
            <a:off x="7108104" y="854215"/>
            <a:ext cx="5138312" cy="6109152"/>
          </a:xfrm>
          <a:prstGeom prst="rect">
            <a:avLst/>
          </a:prstGeom>
          <a:ln w="12700">
            <a:miter lim="400000"/>
          </a:ln>
        </p:spPr>
      </p:pic>
      <p:sp>
        <p:nvSpPr>
          <p:cNvPr id="981" name="Прямоугольник"/>
          <p:cNvSpPr/>
          <p:nvPr/>
        </p:nvSpPr>
        <p:spPr>
          <a:xfrm>
            <a:off x="8218269" y="4206304"/>
            <a:ext cx="3175291" cy="25969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982" name="Галерея изображений" descr="Галерея изображений"/>
          <p:cNvPicPr>
            <a:picLocks noChangeAspect="1"/>
          </p:cNvPicPr>
          <p:nvPr/>
        </p:nvPicPr>
        <p:blipFill>
          <a:blip r:embed="rId5">
            <a:extLst/>
          </a:blip>
          <a:srcRect l="0" t="49" r="0" b="49"/>
          <a:stretch>
            <a:fillRect/>
          </a:stretch>
        </p:blipFill>
        <p:spPr>
          <a:xfrm>
            <a:off x="4987278" y="1188881"/>
            <a:ext cx="2794001" cy="2884973"/>
          </a:xfrm>
          <a:prstGeom prst="rect">
            <a:avLst/>
          </a:prstGeom>
          <a:ln w="12700">
            <a:miter lim="400000"/>
          </a:ln>
        </p:spPr>
      </p:pic>
      <p:sp>
        <p:nvSpPr>
          <p:cNvPr id="983" name="Благодарим за внимание!"/>
          <p:cNvSpPr txBox="1"/>
          <p:nvPr/>
        </p:nvSpPr>
        <p:spPr>
          <a:xfrm>
            <a:off x="575031" y="291429"/>
            <a:ext cx="6730956" cy="683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700"/>
            </a:lvl1pPr>
          </a:lstStyle>
          <a:p>
            <a:pPr/>
            <a:r>
              <a:t>Благодарим за внимание!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Прямоугольник 23"/>
          <p:cNvSpPr/>
          <p:nvPr/>
        </p:nvSpPr>
        <p:spPr>
          <a:xfrm>
            <a:off x="4638101" y="1659838"/>
            <a:ext cx="6764467" cy="3938211"/>
          </a:xfrm>
          <a:prstGeom prst="rect">
            <a:avLst/>
          </a:prstGeom>
          <a:gradFill>
            <a:gsLst>
              <a:gs pos="0">
                <a:srgbClr val="4B8209"/>
              </a:gs>
              <a:gs pos="49000">
                <a:srgbClr val="4B8209"/>
              </a:gs>
              <a:gs pos="100000">
                <a:srgbClr val="476010"/>
              </a:gs>
            </a:gsLst>
            <a:lin ang="8100000"/>
          </a:gradFill>
          <a:ln w="69850">
            <a:solidFill>
              <a:srgbClr val="35480C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7" name="Прямоугольник 4"/>
          <p:cNvSpPr txBox="1"/>
          <p:nvPr/>
        </p:nvSpPr>
        <p:spPr>
          <a:xfrm>
            <a:off x="4325023" y="2225875"/>
            <a:ext cx="7390622" cy="301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200">
                <a:solidFill>
                  <a:srgbClr val="FFFFFF"/>
                </a:solidFill>
                <a:latin typeface="Rotonda Bold"/>
                <a:ea typeface="Rotonda Bold"/>
                <a:cs typeface="Rotonda Bold"/>
                <a:sym typeface="Rotonda Bold"/>
              </a:defRPr>
            </a:pPr>
            <a:r>
              <a:t>СИСТЕМНЫЙ ЭКО-ИНТЕГРАТОР</a:t>
            </a:r>
          </a:p>
          <a:p>
            <a:pPr algn="ctr">
              <a:defRPr sz="8000">
                <a:solidFill>
                  <a:srgbClr val="FFFFFF"/>
                </a:solidFill>
                <a:latin typeface="Rotonda Bold"/>
                <a:ea typeface="Rotonda Bold"/>
                <a:cs typeface="Rotonda Bold"/>
                <a:sym typeface="Rotonda Bold"/>
              </a:defRPr>
            </a:pPr>
            <a:r>
              <a:t>=</a:t>
            </a:r>
          </a:p>
        </p:txBody>
      </p:sp>
      <p:sp>
        <p:nvSpPr>
          <p:cNvPr id="208" name="Прямая соединительная линия 8"/>
          <p:cNvSpPr/>
          <p:nvPr/>
        </p:nvSpPr>
        <p:spPr>
          <a:xfrm>
            <a:off x="3941433" y="3460277"/>
            <a:ext cx="696668" cy="1"/>
          </a:xfrm>
          <a:prstGeom prst="line">
            <a:avLst/>
          </a:prstGeom>
          <a:ln w="76200">
            <a:solidFill>
              <a:srgbClr val="35480C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209" name="Прямоугольник 20"/>
          <p:cNvSpPr txBox="1"/>
          <p:nvPr/>
        </p:nvSpPr>
        <p:spPr>
          <a:xfrm>
            <a:off x="5279132" y="3856414"/>
            <a:ext cx="5482404" cy="156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Blogger Sans"/>
                <a:ea typeface="Blogger Sans"/>
                <a:cs typeface="Blogger Sans"/>
                <a:sym typeface="Blogger Sans"/>
              </a:defRPr>
            </a:lvl1pPr>
          </a:lstStyle>
          <a:p>
            <a:pPr/>
            <a:r>
              <a:t>Объединение компетентных подсистем в единое целое  и обеспечение совместной работы этих подсистем</a:t>
            </a:r>
          </a:p>
        </p:txBody>
      </p:sp>
      <p:sp>
        <p:nvSpPr>
          <p:cNvPr id="210" name="Прямоугольник 24"/>
          <p:cNvSpPr/>
          <p:nvPr/>
        </p:nvSpPr>
        <p:spPr>
          <a:xfrm>
            <a:off x="-286439" y="1"/>
            <a:ext cx="4227873" cy="6858001"/>
          </a:xfrm>
          <a:prstGeom prst="rect">
            <a:avLst/>
          </a:prstGeom>
          <a:solidFill>
            <a:srgbClr val="4B820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b="1">
                <a:solidFill>
                  <a:srgbClr val="FFFFFF"/>
                </a:solidFill>
                <a:latin typeface="Blogger Sans Medium"/>
                <a:ea typeface="Blogger Sans Medium"/>
                <a:cs typeface="Blogger Sans Medium"/>
                <a:sym typeface="Blogger Sans Medium"/>
              </a:defRPr>
            </a:pPr>
          </a:p>
        </p:txBody>
      </p:sp>
      <p:pic>
        <p:nvPicPr>
          <p:cNvPr id="211" name="Рисунок 25" descr="Рисунок 2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2065" y="1849615"/>
            <a:ext cx="3160361" cy="31603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" name="Google Shape;2107;p59"/>
          <p:cNvGrpSpPr/>
          <p:nvPr/>
        </p:nvGrpSpPr>
        <p:grpSpPr>
          <a:xfrm>
            <a:off x="362001" y="513709"/>
            <a:ext cx="3053633" cy="2814932"/>
            <a:chOff x="0" y="0"/>
            <a:chExt cx="3053632" cy="2814931"/>
          </a:xfrm>
        </p:grpSpPr>
        <p:grpSp>
          <p:nvGrpSpPr>
            <p:cNvPr id="327" name="Google Shape;2108;p59"/>
            <p:cNvGrpSpPr/>
            <p:nvPr/>
          </p:nvGrpSpPr>
          <p:grpSpPr>
            <a:xfrm>
              <a:off x="0" y="0"/>
              <a:ext cx="3053633" cy="2814932"/>
              <a:chOff x="0" y="0"/>
              <a:chExt cx="3053632" cy="2814931"/>
            </a:xfrm>
          </p:grpSpPr>
          <p:sp>
            <p:nvSpPr>
              <p:cNvPr id="213" name="Google Shape;2109;p59"/>
              <p:cNvSpPr/>
              <p:nvPr/>
            </p:nvSpPr>
            <p:spPr>
              <a:xfrm flipH="1" rot="19175693">
                <a:off x="691011" y="498562"/>
                <a:ext cx="1630513" cy="1723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5" h="21600" fill="norm" stroke="1" extrusionOk="0">
                    <a:moveTo>
                      <a:pt x="10434" y="0"/>
                    </a:moveTo>
                    <a:cubicBezTo>
                      <a:pt x="8766" y="0"/>
                      <a:pt x="7077" y="477"/>
                      <a:pt x="5535" y="1480"/>
                    </a:cubicBezTo>
                    <a:cubicBezTo>
                      <a:pt x="3672" y="2693"/>
                      <a:pt x="2307" y="4486"/>
                      <a:pt x="1517" y="6530"/>
                    </a:cubicBezTo>
                    <a:cubicBezTo>
                      <a:pt x="1507" y="6543"/>
                      <a:pt x="1366" y="6695"/>
                      <a:pt x="1212" y="6695"/>
                    </a:cubicBezTo>
                    <a:cubicBezTo>
                      <a:pt x="1094" y="6695"/>
                      <a:pt x="968" y="6606"/>
                      <a:pt x="886" y="6297"/>
                    </a:cubicBezTo>
                    <a:cubicBezTo>
                      <a:pt x="800" y="5965"/>
                      <a:pt x="584" y="5829"/>
                      <a:pt x="387" y="5829"/>
                    </a:cubicBezTo>
                    <a:cubicBezTo>
                      <a:pt x="152" y="5829"/>
                      <a:pt x="-56" y="6023"/>
                      <a:pt x="13" y="6313"/>
                    </a:cubicBezTo>
                    <a:cubicBezTo>
                      <a:pt x="88" y="6626"/>
                      <a:pt x="312" y="6567"/>
                      <a:pt x="740" y="7037"/>
                    </a:cubicBezTo>
                    <a:cubicBezTo>
                      <a:pt x="1077" y="7406"/>
                      <a:pt x="1052" y="7974"/>
                      <a:pt x="997" y="8259"/>
                    </a:cubicBezTo>
                    <a:cubicBezTo>
                      <a:pt x="986" y="8324"/>
                      <a:pt x="975" y="8367"/>
                      <a:pt x="972" y="8376"/>
                    </a:cubicBezTo>
                    <a:lnTo>
                      <a:pt x="972" y="8379"/>
                    </a:lnTo>
                    <a:cubicBezTo>
                      <a:pt x="436" y="10967"/>
                      <a:pt x="754" y="13780"/>
                      <a:pt x="2055" y="16254"/>
                    </a:cubicBezTo>
                    <a:cubicBezTo>
                      <a:pt x="3864" y="19687"/>
                      <a:pt x="7115" y="21600"/>
                      <a:pt x="10455" y="21600"/>
                    </a:cubicBezTo>
                    <a:cubicBezTo>
                      <a:pt x="12122" y="21600"/>
                      <a:pt x="13811" y="21123"/>
                      <a:pt x="15354" y="20120"/>
                    </a:cubicBezTo>
                    <a:cubicBezTo>
                      <a:pt x="19985" y="17108"/>
                      <a:pt x="21544" y="10491"/>
                      <a:pt x="18833" y="5346"/>
                    </a:cubicBezTo>
                    <a:cubicBezTo>
                      <a:pt x="17025" y="1913"/>
                      <a:pt x="13773" y="0"/>
                      <a:pt x="10434" y="0"/>
                    </a:cubicBezTo>
                    <a:close/>
                  </a:path>
                </a:pathLst>
              </a:custGeom>
              <a:solidFill>
                <a:srgbClr val="FFD2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2111;p59"/>
              <p:cNvSpPr/>
              <p:nvPr/>
            </p:nvSpPr>
            <p:spPr>
              <a:xfrm flipH="1" rot="19175693">
                <a:off x="1525606" y="551397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55" y="6941"/>
                      <a:pt x="7178" y="14659"/>
                      <a:pt x="0" y="21600"/>
                    </a:cubicBezTo>
                    <a:cubicBezTo>
                      <a:pt x="2415" y="20108"/>
                      <a:pt x="10398" y="12324"/>
                      <a:pt x="21600" y="0"/>
                    </a:cubicBezTo>
                    <a:close/>
                  </a:path>
                </a:pathLst>
              </a:custGeom>
              <a:solidFill>
                <a:srgbClr val="FFD2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2112;p59"/>
              <p:cNvSpPr/>
              <p:nvPr/>
            </p:nvSpPr>
            <p:spPr>
              <a:xfrm flipH="1" rot="19175693">
                <a:off x="1467515" y="2219560"/>
                <a:ext cx="169164" cy="140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95" h="21600" fill="norm" stroke="1" extrusionOk="0">
                    <a:moveTo>
                      <a:pt x="15745" y="0"/>
                    </a:moveTo>
                    <a:cubicBezTo>
                      <a:pt x="13124" y="0"/>
                      <a:pt x="9930" y="11306"/>
                      <a:pt x="4101" y="13291"/>
                    </a:cubicBezTo>
                    <a:cubicBezTo>
                      <a:pt x="-1103" y="15032"/>
                      <a:pt x="-1190" y="21600"/>
                      <a:pt x="2910" y="21600"/>
                    </a:cubicBezTo>
                    <a:cubicBezTo>
                      <a:pt x="4399" y="21600"/>
                      <a:pt x="6441" y="20733"/>
                      <a:pt x="8993" y="18454"/>
                    </a:cubicBezTo>
                    <a:cubicBezTo>
                      <a:pt x="8993" y="18454"/>
                      <a:pt x="20410" y="8955"/>
                      <a:pt x="17384" y="1795"/>
                    </a:cubicBezTo>
                    <a:cubicBezTo>
                      <a:pt x="16850" y="529"/>
                      <a:pt x="16310" y="0"/>
                      <a:pt x="15745" y="0"/>
                    </a:cubicBezTo>
                    <a:close/>
                  </a:path>
                </a:pathLst>
              </a:custGeom>
              <a:solidFill>
                <a:srgbClr val="FFD2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2113;p59"/>
              <p:cNvSpPr/>
              <p:nvPr/>
            </p:nvSpPr>
            <p:spPr>
              <a:xfrm flipH="1" rot="19175693">
                <a:off x="1619626" y="637949"/>
                <a:ext cx="550134" cy="3178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6" y="0"/>
                    </a:moveTo>
                    <a:cubicBezTo>
                      <a:pt x="11831" y="0"/>
                      <a:pt x="10286" y="408"/>
                      <a:pt x="8519" y="1390"/>
                    </a:cubicBezTo>
                    <a:cubicBezTo>
                      <a:pt x="8396" y="1472"/>
                      <a:pt x="8265" y="1539"/>
                      <a:pt x="8142" y="1623"/>
                    </a:cubicBezTo>
                    <a:cubicBezTo>
                      <a:pt x="5843" y="2988"/>
                      <a:pt x="3185" y="5319"/>
                      <a:pt x="105" y="8964"/>
                    </a:cubicBezTo>
                    <a:cubicBezTo>
                      <a:pt x="70" y="9014"/>
                      <a:pt x="35" y="9047"/>
                      <a:pt x="0" y="9098"/>
                    </a:cubicBezTo>
                    <a:cubicBezTo>
                      <a:pt x="0" y="9098"/>
                      <a:pt x="88" y="9296"/>
                      <a:pt x="263" y="9663"/>
                    </a:cubicBezTo>
                    <a:cubicBezTo>
                      <a:pt x="930" y="10995"/>
                      <a:pt x="2773" y="14457"/>
                      <a:pt x="5448" y="17371"/>
                    </a:cubicBezTo>
                    <a:cubicBezTo>
                      <a:pt x="5563" y="17487"/>
                      <a:pt x="5668" y="17587"/>
                      <a:pt x="5782" y="17703"/>
                    </a:cubicBezTo>
                    <a:cubicBezTo>
                      <a:pt x="7194" y="19185"/>
                      <a:pt x="8835" y="20483"/>
                      <a:pt x="10642" y="21232"/>
                    </a:cubicBezTo>
                    <a:cubicBezTo>
                      <a:pt x="10686" y="21249"/>
                      <a:pt x="10722" y="21266"/>
                      <a:pt x="10765" y="21283"/>
                    </a:cubicBezTo>
                    <a:cubicBezTo>
                      <a:pt x="10853" y="21316"/>
                      <a:pt x="10940" y="21348"/>
                      <a:pt x="11028" y="21382"/>
                    </a:cubicBezTo>
                    <a:cubicBezTo>
                      <a:pt x="11478" y="21531"/>
                      <a:pt x="11917" y="21600"/>
                      <a:pt x="12346" y="21600"/>
                    </a:cubicBezTo>
                    <a:cubicBezTo>
                      <a:pt x="17480" y="21600"/>
                      <a:pt x="21004" y="11679"/>
                      <a:pt x="21530" y="10096"/>
                    </a:cubicBezTo>
                    <a:cubicBezTo>
                      <a:pt x="21574" y="9963"/>
                      <a:pt x="21600" y="9879"/>
                      <a:pt x="21600" y="9879"/>
                    </a:cubicBezTo>
                    <a:cubicBezTo>
                      <a:pt x="21600" y="9879"/>
                      <a:pt x="21565" y="9696"/>
                      <a:pt x="21495" y="9380"/>
                    </a:cubicBezTo>
                    <a:cubicBezTo>
                      <a:pt x="21083" y="7681"/>
                      <a:pt x="19459" y="2055"/>
                      <a:pt x="15450" y="440"/>
                    </a:cubicBezTo>
                    <a:cubicBezTo>
                      <a:pt x="15292" y="375"/>
                      <a:pt x="15126" y="308"/>
                      <a:pt x="14959" y="257"/>
                    </a:cubicBezTo>
                    <a:cubicBezTo>
                      <a:pt x="14408" y="91"/>
                      <a:pt x="13815" y="0"/>
                      <a:pt x="13176" y="0"/>
                    </a:cubicBezTo>
                    <a:close/>
                  </a:path>
                </a:pathLst>
              </a:custGeom>
              <a:solidFill>
                <a:srgbClr val="5F8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2114;p59"/>
              <p:cNvSpPr/>
              <p:nvPr/>
            </p:nvSpPr>
            <p:spPr>
              <a:xfrm flipH="1" rot="19175693">
                <a:off x="1606665" y="771993"/>
                <a:ext cx="550134" cy="19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299" y="0"/>
                    </a:moveTo>
                    <a:cubicBezTo>
                      <a:pt x="5592" y="0"/>
                      <a:pt x="2124" y="1775"/>
                      <a:pt x="105" y="2928"/>
                    </a:cubicBezTo>
                    <a:cubicBezTo>
                      <a:pt x="70" y="3758"/>
                      <a:pt x="35" y="4311"/>
                      <a:pt x="0" y="5141"/>
                    </a:cubicBezTo>
                    <a:cubicBezTo>
                      <a:pt x="0" y="5141"/>
                      <a:pt x="88" y="8414"/>
                      <a:pt x="263" y="14454"/>
                    </a:cubicBezTo>
                    <a:cubicBezTo>
                      <a:pt x="2203" y="13370"/>
                      <a:pt x="5343" y="11711"/>
                      <a:pt x="8747" y="11434"/>
                    </a:cubicBezTo>
                    <a:lnTo>
                      <a:pt x="9221" y="11434"/>
                    </a:lnTo>
                    <a:cubicBezTo>
                      <a:pt x="10985" y="11434"/>
                      <a:pt x="12809" y="11711"/>
                      <a:pt x="14555" y="12540"/>
                    </a:cubicBezTo>
                    <a:cubicBezTo>
                      <a:pt x="14704" y="12540"/>
                      <a:pt x="14845" y="12817"/>
                      <a:pt x="14985" y="12817"/>
                    </a:cubicBezTo>
                    <a:cubicBezTo>
                      <a:pt x="17468" y="14177"/>
                      <a:pt x="19775" y="16920"/>
                      <a:pt x="21530" y="21600"/>
                    </a:cubicBezTo>
                    <a:cubicBezTo>
                      <a:pt x="21574" y="19410"/>
                      <a:pt x="21600" y="18027"/>
                      <a:pt x="21600" y="18027"/>
                    </a:cubicBezTo>
                    <a:cubicBezTo>
                      <a:pt x="21600" y="18027"/>
                      <a:pt x="21565" y="15007"/>
                      <a:pt x="21495" y="9797"/>
                    </a:cubicBezTo>
                    <a:cubicBezTo>
                      <a:pt x="20556" y="7607"/>
                      <a:pt x="19477" y="5671"/>
                      <a:pt x="18293" y="4311"/>
                    </a:cubicBezTo>
                    <a:cubicBezTo>
                      <a:pt x="18143" y="4034"/>
                      <a:pt x="17994" y="3758"/>
                      <a:pt x="17845" y="3758"/>
                    </a:cubicBezTo>
                    <a:cubicBezTo>
                      <a:pt x="15968" y="1568"/>
                      <a:pt x="13880" y="461"/>
                      <a:pt x="11774" y="184"/>
                    </a:cubicBezTo>
                    <a:lnTo>
                      <a:pt x="11291" y="184"/>
                    </a:lnTo>
                    <a:cubicBezTo>
                      <a:pt x="10624" y="69"/>
                      <a:pt x="9958" y="0"/>
                      <a:pt x="9299" y="0"/>
                    </a:cubicBezTo>
                    <a:close/>
                  </a:path>
                </a:pathLst>
              </a:custGeom>
              <a:solidFill>
                <a:srgbClr val="6BF0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2115;p59"/>
              <p:cNvSpPr/>
              <p:nvPr/>
            </p:nvSpPr>
            <p:spPr>
              <a:xfrm flipH="1" rot="19175693">
                <a:off x="1936607" y="703537"/>
                <a:ext cx="97423" cy="129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965" y="0"/>
                    </a:moveTo>
                    <a:lnTo>
                      <a:pt x="18629" y="1388"/>
                    </a:lnTo>
                    <a:lnTo>
                      <a:pt x="0" y="20782"/>
                    </a:lnTo>
                    <a:cubicBezTo>
                      <a:pt x="645" y="21067"/>
                      <a:pt x="1240" y="21315"/>
                      <a:pt x="1881" y="21600"/>
                    </a:cubicBezTo>
                    <a:lnTo>
                      <a:pt x="21305" y="1388"/>
                    </a:lnTo>
                    <a:lnTo>
                      <a:pt x="21600" y="1062"/>
                    </a:lnTo>
                    <a:lnTo>
                      <a:pt x="19965" y="0"/>
                    </a:lnTo>
                    <a:close/>
                  </a:path>
                </a:pathLst>
              </a:custGeom>
              <a:solidFill>
                <a:srgbClr val="439D8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2116;p59"/>
              <p:cNvSpPr/>
              <p:nvPr/>
            </p:nvSpPr>
            <p:spPr>
              <a:xfrm flipH="1" rot="19175693">
                <a:off x="1811860" y="663965"/>
                <a:ext cx="93858" cy="1173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211" y="0"/>
                    </a:moveTo>
                    <a:cubicBezTo>
                      <a:pt x="1490" y="223"/>
                      <a:pt x="721" y="405"/>
                      <a:pt x="0" y="633"/>
                    </a:cubicBezTo>
                    <a:lnTo>
                      <a:pt x="18460" y="20066"/>
                    </a:lnTo>
                    <a:lnTo>
                      <a:pt x="19954" y="21600"/>
                    </a:lnTo>
                    <a:lnTo>
                      <a:pt x="21600" y="20384"/>
                    </a:lnTo>
                    <a:lnTo>
                      <a:pt x="21289" y="20066"/>
                    </a:lnTo>
                    <a:lnTo>
                      <a:pt x="2211" y="0"/>
                    </a:lnTo>
                    <a:close/>
                  </a:path>
                </a:pathLst>
              </a:custGeom>
              <a:solidFill>
                <a:srgbClr val="439D8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2117;p59"/>
              <p:cNvSpPr/>
              <p:nvPr/>
            </p:nvSpPr>
            <p:spPr>
              <a:xfrm flipH="1" rot="19175693">
                <a:off x="1840906" y="788888"/>
                <a:ext cx="112175" cy="18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53" y="0"/>
                    </a:moveTo>
                    <a:lnTo>
                      <a:pt x="19193" y="930"/>
                    </a:lnTo>
                    <a:lnTo>
                      <a:pt x="0" y="21339"/>
                    </a:lnTo>
                    <a:cubicBezTo>
                      <a:pt x="217" y="21368"/>
                      <a:pt x="390" y="21397"/>
                      <a:pt x="604" y="21427"/>
                    </a:cubicBezTo>
                    <a:cubicBezTo>
                      <a:pt x="1034" y="21485"/>
                      <a:pt x="1464" y="21541"/>
                      <a:pt x="1894" y="21600"/>
                    </a:cubicBezTo>
                    <a:lnTo>
                      <a:pt x="21300" y="960"/>
                    </a:lnTo>
                    <a:lnTo>
                      <a:pt x="21600" y="669"/>
                    </a:lnTo>
                    <a:lnTo>
                      <a:pt x="20053" y="0"/>
                    </a:lnTo>
                    <a:close/>
                  </a:path>
                </a:pathLst>
              </a:custGeom>
              <a:solidFill>
                <a:srgbClr val="6BF0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2118;p59"/>
              <p:cNvSpPr/>
              <p:nvPr/>
            </p:nvSpPr>
            <p:spPr>
              <a:xfrm flipH="1" rot="19175693">
                <a:off x="1682214" y="758897"/>
                <a:ext cx="85356" cy="135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603" y="20547"/>
                    </a:lnTo>
                    <a:lnTo>
                      <a:pt x="19624" y="21600"/>
                    </a:lnTo>
                    <a:lnTo>
                      <a:pt x="21600" y="20744"/>
                    </a:lnTo>
                    <a:lnTo>
                      <a:pt x="21491" y="20626"/>
                    </a:lnTo>
                    <a:lnTo>
                      <a:pt x="3168" y="430"/>
                    </a:lnTo>
                    <a:cubicBezTo>
                      <a:pt x="2151" y="276"/>
                      <a:pt x="1078" y="118"/>
                      <a:pt x="0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2119;p59"/>
              <p:cNvSpPr/>
              <p:nvPr/>
            </p:nvSpPr>
            <p:spPr>
              <a:xfrm flipH="1" rot="19175693">
                <a:off x="1245455" y="92845"/>
                <a:ext cx="538077" cy="683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36" h="21600" fill="norm" stroke="1" extrusionOk="0">
                    <a:moveTo>
                      <a:pt x="2216" y="0"/>
                    </a:moveTo>
                    <a:cubicBezTo>
                      <a:pt x="1826" y="0"/>
                      <a:pt x="1433" y="127"/>
                      <a:pt x="1043" y="422"/>
                    </a:cubicBezTo>
                    <a:cubicBezTo>
                      <a:pt x="995" y="460"/>
                      <a:pt x="947" y="499"/>
                      <a:pt x="898" y="537"/>
                    </a:cubicBezTo>
                    <a:cubicBezTo>
                      <a:pt x="851" y="569"/>
                      <a:pt x="794" y="607"/>
                      <a:pt x="746" y="646"/>
                    </a:cubicBezTo>
                    <a:cubicBezTo>
                      <a:pt x="-2249" y="2944"/>
                      <a:pt x="4769" y="7718"/>
                      <a:pt x="4360" y="8461"/>
                    </a:cubicBezTo>
                    <a:cubicBezTo>
                      <a:pt x="4267" y="8627"/>
                      <a:pt x="4092" y="8680"/>
                      <a:pt x="3865" y="8680"/>
                    </a:cubicBezTo>
                    <a:cubicBezTo>
                      <a:pt x="3462" y="8680"/>
                      <a:pt x="2893" y="8515"/>
                      <a:pt x="2321" y="8515"/>
                    </a:cubicBezTo>
                    <a:cubicBezTo>
                      <a:pt x="1752" y="8515"/>
                      <a:pt x="1178" y="8679"/>
                      <a:pt x="762" y="9336"/>
                    </a:cubicBezTo>
                    <a:cubicBezTo>
                      <a:pt x="730" y="9390"/>
                      <a:pt x="697" y="9436"/>
                      <a:pt x="674" y="9490"/>
                    </a:cubicBezTo>
                    <a:cubicBezTo>
                      <a:pt x="642" y="9544"/>
                      <a:pt x="617" y="9598"/>
                      <a:pt x="594" y="9653"/>
                    </a:cubicBezTo>
                    <a:cubicBezTo>
                      <a:pt x="-17" y="11216"/>
                      <a:pt x="2127" y="12609"/>
                      <a:pt x="4223" y="13282"/>
                    </a:cubicBezTo>
                    <a:cubicBezTo>
                      <a:pt x="6455" y="14001"/>
                      <a:pt x="8888" y="15564"/>
                      <a:pt x="8487" y="15936"/>
                    </a:cubicBezTo>
                    <a:cubicBezTo>
                      <a:pt x="8181" y="16206"/>
                      <a:pt x="6439" y="16114"/>
                      <a:pt x="6078" y="16996"/>
                    </a:cubicBezTo>
                    <a:cubicBezTo>
                      <a:pt x="6037" y="17097"/>
                      <a:pt x="6013" y="17220"/>
                      <a:pt x="6013" y="17352"/>
                    </a:cubicBezTo>
                    <a:cubicBezTo>
                      <a:pt x="6013" y="17607"/>
                      <a:pt x="6110" y="17932"/>
                      <a:pt x="6319" y="18327"/>
                    </a:cubicBezTo>
                    <a:cubicBezTo>
                      <a:pt x="7025" y="19619"/>
                      <a:pt x="9033" y="20478"/>
                      <a:pt x="10687" y="20996"/>
                    </a:cubicBezTo>
                    <a:cubicBezTo>
                      <a:pt x="10992" y="21089"/>
                      <a:pt x="11289" y="21174"/>
                      <a:pt x="11562" y="21244"/>
                    </a:cubicBezTo>
                    <a:cubicBezTo>
                      <a:pt x="12437" y="21476"/>
                      <a:pt x="13072" y="21584"/>
                      <a:pt x="13119" y="21600"/>
                    </a:cubicBezTo>
                    <a:cubicBezTo>
                      <a:pt x="13119" y="21600"/>
                      <a:pt x="13119" y="21592"/>
                      <a:pt x="13119" y="21592"/>
                    </a:cubicBezTo>
                    <a:lnTo>
                      <a:pt x="19319" y="16888"/>
                    </a:lnTo>
                    <a:cubicBezTo>
                      <a:pt x="19319" y="16888"/>
                      <a:pt x="19319" y="16888"/>
                      <a:pt x="19319" y="16880"/>
                    </a:cubicBezTo>
                    <a:cubicBezTo>
                      <a:pt x="19319" y="16834"/>
                      <a:pt x="19351" y="16214"/>
                      <a:pt x="19327" y="15340"/>
                    </a:cubicBezTo>
                    <a:cubicBezTo>
                      <a:pt x="19311" y="15069"/>
                      <a:pt x="19302" y="14775"/>
                      <a:pt x="19271" y="14458"/>
                    </a:cubicBezTo>
                    <a:cubicBezTo>
                      <a:pt x="19142" y="12795"/>
                      <a:pt x="18733" y="10705"/>
                      <a:pt x="17592" y="9754"/>
                    </a:cubicBezTo>
                    <a:cubicBezTo>
                      <a:pt x="17247" y="9459"/>
                      <a:pt x="16942" y="9297"/>
                      <a:pt x="16685" y="9235"/>
                    </a:cubicBezTo>
                    <a:cubicBezTo>
                      <a:pt x="16605" y="9217"/>
                      <a:pt x="16528" y="9209"/>
                      <a:pt x="16455" y="9209"/>
                    </a:cubicBezTo>
                    <a:cubicBezTo>
                      <a:pt x="16403" y="9209"/>
                      <a:pt x="16354" y="9213"/>
                      <a:pt x="16307" y="9219"/>
                    </a:cubicBezTo>
                    <a:cubicBezTo>
                      <a:pt x="15328" y="9351"/>
                      <a:pt x="15023" y="11007"/>
                      <a:pt x="14677" y="11224"/>
                    </a:cubicBezTo>
                    <a:cubicBezTo>
                      <a:pt x="14654" y="11239"/>
                      <a:pt x="14628" y="11246"/>
                      <a:pt x="14601" y="11246"/>
                    </a:cubicBezTo>
                    <a:cubicBezTo>
                      <a:pt x="14109" y="11246"/>
                      <a:pt x="13190" y="8755"/>
                      <a:pt x="12991" y="6612"/>
                    </a:cubicBezTo>
                    <a:cubicBezTo>
                      <a:pt x="12807" y="4581"/>
                      <a:pt x="11959" y="2358"/>
                      <a:pt x="10385" y="2358"/>
                    </a:cubicBezTo>
                    <a:cubicBezTo>
                      <a:pt x="10315" y="2358"/>
                      <a:pt x="10245" y="2362"/>
                      <a:pt x="10173" y="2371"/>
                    </a:cubicBezTo>
                    <a:cubicBezTo>
                      <a:pt x="10109" y="2379"/>
                      <a:pt x="10052" y="2387"/>
                      <a:pt x="9988" y="2403"/>
                    </a:cubicBezTo>
                    <a:cubicBezTo>
                      <a:pt x="9932" y="2418"/>
                      <a:pt x="9867" y="2433"/>
                      <a:pt x="9811" y="2449"/>
                    </a:cubicBezTo>
                    <a:cubicBezTo>
                      <a:pt x="7860" y="3060"/>
                      <a:pt x="8944" y="5405"/>
                      <a:pt x="8093" y="5622"/>
                    </a:cubicBezTo>
                    <a:cubicBezTo>
                      <a:pt x="8082" y="5624"/>
                      <a:pt x="8070" y="5626"/>
                      <a:pt x="8058" y="5626"/>
                    </a:cubicBezTo>
                    <a:cubicBezTo>
                      <a:pt x="7281" y="5626"/>
                      <a:pt x="4806" y="0"/>
                      <a:pt x="2216" y="0"/>
                    </a:cubicBezTo>
                    <a:close/>
                  </a:path>
                </a:pathLst>
              </a:custGeom>
              <a:solidFill>
                <a:srgbClr val="5F8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Google Shape;2120;p59"/>
              <p:cNvSpPr/>
              <p:nvPr/>
            </p:nvSpPr>
            <p:spPr>
              <a:xfrm flipH="1" rot="19175693">
                <a:off x="1301990" y="93032"/>
                <a:ext cx="434620" cy="599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0" y="0"/>
                    </a:moveTo>
                    <a:cubicBezTo>
                      <a:pt x="344" y="44"/>
                      <a:pt x="278" y="88"/>
                      <a:pt x="211" y="132"/>
                    </a:cubicBezTo>
                    <a:cubicBezTo>
                      <a:pt x="145" y="168"/>
                      <a:pt x="66" y="211"/>
                      <a:pt x="0" y="256"/>
                    </a:cubicBezTo>
                    <a:lnTo>
                      <a:pt x="21200" y="21600"/>
                    </a:lnTo>
                    <a:lnTo>
                      <a:pt x="21600" y="21353"/>
                    </a:lnTo>
                    <a:lnTo>
                      <a:pt x="410" y="0"/>
                    </a:lnTo>
                    <a:close/>
                  </a:path>
                </a:pathLst>
              </a:custGeom>
              <a:solidFill>
                <a:srgbClr val="6BF0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" name="Google Shape;2121;p59"/>
              <p:cNvSpPr/>
              <p:nvPr/>
            </p:nvSpPr>
            <p:spPr>
              <a:xfrm flipH="1" rot="19175693">
                <a:off x="1475192" y="314217"/>
                <a:ext cx="257417" cy="641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0" y="0"/>
                    </a:moveTo>
                    <a:cubicBezTo>
                      <a:pt x="244" y="575"/>
                      <a:pt x="187" y="1150"/>
                      <a:pt x="132" y="1731"/>
                    </a:cubicBezTo>
                    <a:lnTo>
                      <a:pt x="0" y="3629"/>
                    </a:lnTo>
                    <a:lnTo>
                      <a:pt x="21282" y="21517"/>
                    </a:lnTo>
                    <a:lnTo>
                      <a:pt x="21431" y="21600"/>
                    </a:lnTo>
                    <a:lnTo>
                      <a:pt x="21507" y="19786"/>
                    </a:lnTo>
                    <a:lnTo>
                      <a:pt x="21600" y="17888"/>
                    </a:lnTo>
                    <a:lnTo>
                      <a:pt x="21113" y="17479"/>
                    </a:lnTo>
                    <a:lnTo>
                      <a:pt x="20457" y="16898"/>
                    </a:lnTo>
                    <a:lnTo>
                      <a:pt x="320" y="0"/>
                    </a:lnTo>
                    <a:close/>
                  </a:path>
                </a:pathLst>
              </a:custGeom>
              <a:solidFill>
                <a:srgbClr val="6BF0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5" name="Google Shape;2122;p59"/>
              <p:cNvSpPr/>
              <p:nvPr/>
            </p:nvSpPr>
            <p:spPr>
              <a:xfrm flipH="1" rot="19175693">
                <a:off x="1495128" y="600544"/>
                <a:ext cx="279769" cy="693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" y="0"/>
                    </a:moveTo>
                    <a:cubicBezTo>
                      <a:pt x="52" y="994"/>
                      <a:pt x="0" y="2212"/>
                      <a:pt x="0" y="3507"/>
                    </a:cubicBezTo>
                    <a:lnTo>
                      <a:pt x="21307" y="21523"/>
                    </a:lnTo>
                    <a:lnTo>
                      <a:pt x="21445" y="21600"/>
                    </a:lnTo>
                    <a:lnTo>
                      <a:pt x="21530" y="19843"/>
                    </a:lnTo>
                    <a:lnTo>
                      <a:pt x="21600" y="18163"/>
                    </a:lnTo>
                    <a:lnTo>
                      <a:pt x="21151" y="17785"/>
                    </a:lnTo>
                    <a:lnTo>
                      <a:pt x="20548" y="17253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439D8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2123;p59"/>
              <p:cNvSpPr/>
              <p:nvPr/>
            </p:nvSpPr>
            <p:spPr>
              <a:xfrm flipH="1" rot="19175693">
                <a:off x="1416302" y="202472"/>
                <a:ext cx="22128" cy="284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6580" y="37"/>
                    </a:lnTo>
                    <a:cubicBezTo>
                      <a:pt x="14840" y="56"/>
                      <a:pt x="13301" y="75"/>
                      <a:pt x="11560" y="112"/>
                    </a:cubicBezTo>
                    <a:lnTo>
                      <a:pt x="660" y="20393"/>
                    </a:lnTo>
                    <a:lnTo>
                      <a:pt x="440" y="21062"/>
                    </a:lnTo>
                    <a:lnTo>
                      <a:pt x="0" y="21563"/>
                    </a:lnTo>
                    <a:lnTo>
                      <a:pt x="5020" y="21581"/>
                    </a:lnTo>
                    <a:lnTo>
                      <a:pt x="10260" y="21600"/>
                    </a:lnTo>
                    <a:lnTo>
                      <a:pt x="10260" y="2143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6BF0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Google Shape;2124;p59"/>
              <p:cNvSpPr/>
              <p:nvPr/>
            </p:nvSpPr>
            <p:spPr>
              <a:xfrm flipH="1" rot="19175693">
                <a:off x="1431155" y="478241"/>
                <a:ext cx="23235" cy="310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42" y="0"/>
                    </a:moveTo>
                    <a:cubicBezTo>
                      <a:pt x="14516" y="0"/>
                      <a:pt x="13243" y="9"/>
                      <a:pt x="12039" y="23"/>
                    </a:cubicBezTo>
                    <a:lnTo>
                      <a:pt x="611" y="20509"/>
                    </a:lnTo>
                    <a:lnTo>
                      <a:pt x="401" y="21123"/>
                    </a:lnTo>
                    <a:lnTo>
                      <a:pt x="0" y="21566"/>
                    </a:lnTo>
                    <a:lnTo>
                      <a:pt x="4973" y="21583"/>
                    </a:lnTo>
                    <a:lnTo>
                      <a:pt x="9753" y="21600"/>
                    </a:lnTo>
                    <a:lnTo>
                      <a:pt x="9753" y="21464"/>
                    </a:lnTo>
                    <a:lnTo>
                      <a:pt x="21600" y="57"/>
                    </a:lnTo>
                    <a:cubicBezTo>
                      <a:pt x="19646" y="17"/>
                      <a:pt x="17709" y="0"/>
                      <a:pt x="15842" y="0"/>
                    </a:cubicBezTo>
                    <a:close/>
                  </a:path>
                </a:pathLst>
              </a:custGeom>
              <a:solidFill>
                <a:srgbClr val="6BF0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8" name="Google Shape;2125;p59"/>
              <p:cNvSpPr/>
              <p:nvPr/>
            </p:nvSpPr>
            <p:spPr>
              <a:xfrm flipH="1" rot="19175693">
                <a:off x="922153" y="1792498"/>
                <a:ext cx="694096" cy="5277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9" h="21600" fill="norm" stroke="1" extrusionOk="0">
                    <a:moveTo>
                      <a:pt x="12094" y="0"/>
                    </a:moveTo>
                    <a:cubicBezTo>
                      <a:pt x="11061" y="0"/>
                      <a:pt x="9861" y="1645"/>
                      <a:pt x="9032" y="3424"/>
                    </a:cubicBezTo>
                    <a:cubicBezTo>
                      <a:pt x="8020" y="5579"/>
                      <a:pt x="6424" y="7678"/>
                      <a:pt x="5935" y="7678"/>
                    </a:cubicBezTo>
                    <a:cubicBezTo>
                      <a:pt x="5874" y="7678"/>
                      <a:pt x="5830" y="7645"/>
                      <a:pt x="5807" y="7575"/>
                    </a:cubicBezTo>
                    <a:cubicBezTo>
                      <a:pt x="5648" y="7104"/>
                      <a:pt x="6152" y="5039"/>
                      <a:pt x="5503" y="4266"/>
                    </a:cubicBezTo>
                    <a:cubicBezTo>
                      <a:pt x="5430" y="4176"/>
                      <a:pt x="5337" y="4106"/>
                      <a:pt x="5225" y="4056"/>
                    </a:cubicBezTo>
                    <a:cubicBezTo>
                      <a:pt x="5116" y="4005"/>
                      <a:pt x="4987" y="3977"/>
                      <a:pt x="4836" y="3977"/>
                    </a:cubicBezTo>
                    <a:cubicBezTo>
                      <a:pt x="4692" y="3977"/>
                      <a:pt x="4528" y="4002"/>
                      <a:pt x="4344" y="4056"/>
                    </a:cubicBezTo>
                    <a:cubicBezTo>
                      <a:pt x="3106" y="4417"/>
                      <a:pt x="1907" y="6512"/>
                      <a:pt x="1086" y="8317"/>
                    </a:cubicBezTo>
                    <a:cubicBezTo>
                      <a:pt x="934" y="8658"/>
                      <a:pt x="788" y="8978"/>
                      <a:pt x="662" y="9279"/>
                    </a:cubicBezTo>
                    <a:cubicBezTo>
                      <a:pt x="265" y="10251"/>
                      <a:pt x="20" y="10973"/>
                      <a:pt x="0" y="11034"/>
                    </a:cubicBezTo>
                    <a:lnTo>
                      <a:pt x="2410" y="20297"/>
                    </a:lnTo>
                    <a:cubicBezTo>
                      <a:pt x="2450" y="20327"/>
                      <a:pt x="2960" y="20597"/>
                      <a:pt x="3688" y="20898"/>
                    </a:cubicBezTo>
                    <a:cubicBezTo>
                      <a:pt x="3914" y="20989"/>
                      <a:pt x="4165" y="21079"/>
                      <a:pt x="4423" y="21169"/>
                    </a:cubicBezTo>
                    <a:cubicBezTo>
                      <a:pt x="5141" y="21408"/>
                      <a:pt x="5965" y="21600"/>
                      <a:pt x="6741" y="21600"/>
                    </a:cubicBezTo>
                    <a:cubicBezTo>
                      <a:pt x="7495" y="21600"/>
                      <a:pt x="8205" y="21417"/>
                      <a:pt x="8727" y="20918"/>
                    </a:cubicBezTo>
                    <a:cubicBezTo>
                      <a:pt x="9059" y="20607"/>
                      <a:pt x="9264" y="20307"/>
                      <a:pt x="9376" y="20006"/>
                    </a:cubicBezTo>
                    <a:cubicBezTo>
                      <a:pt x="9436" y="19855"/>
                      <a:pt x="9469" y="19716"/>
                      <a:pt x="9482" y="19565"/>
                    </a:cubicBezTo>
                    <a:cubicBezTo>
                      <a:pt x="9608" y="18331"/>
                      <a:pt x="8310" y="17339"/>
                      <a:pt x="8211" y="16838"/>
                    </a:cubicBezTo>
                    <a:cubicBezTo>
                      <a:pt x="8136" y="16437"/>
                      <a:pt x="8974" y="16196"/>
                      <a:pt x="10071" y="16196"/>
                    </a:cubicBezTo>
                    <a:cubicBezTo>
                      <a:pt x="10810" y="16196"/>
                      <a:pt x="11667" y="16305"/>
                      <a:pt x="12442" y="16547"/>
                    </a:cubicBezTo>
                    <a:cubicBezTo>
                      <a:pt x="12977" y="16714"/>
                      <a:pt x="13542" y="16812"/>
                      <a:pt x="14079" y="16812"/>
                    </a:cubicBezTo>
                    <a:cubicBezTo>
                      <a:pt x="15352" y="16812"/>
                      <a:pt x="16466" y="16258"/>
                      <a:pt x="16634" y="14743"/>
                    </a:cubicBezTo>
                    <a:cubicBezTo>
                      <a:pt x="16640" y="14673"/>
                      <a:pt x="16647" y="14592"/>
                      <a:pt x="16647" y="14512"/>
                    </a:cubicBezTo>
                    <a:cubicBezTo>
                      <a:pt x="16654" y="14432"/>
                      <a:pt x="16654" y="14362"/>
                      <a:pt x="16654" y="14271"/>
                    </a:cubicBezTo>
                    <a:cubicBezTo>
                      <a:pt x="16614" y="11695"/>
                      <a:pt x="14416" y="12116"/>
                      <a:pt x="14442" y="11003"/>
                    </a:cubicBezTo>
                    <a:cubicBezTo>
                      <a:pt x="14468" y="9900"/>
                      <a:pt x="21600" y="8958"/>
                      <a:pt x="20442" y="4447"/>
                    </a:cubicBezTo>
                    <a:cubicBezTo>
                      <a:pt x="20428" y="4377"/>
                      <a:pt x="20408" y="4307"/>
                      <a:pt x="20381" y="4236"/>
                    </a:cubicBezTo>
                    <a:cubicBezTo>
                      <a:pt x="20369" y="4156"/>
                      <a:pt x="20349" y="4086"/>
                      <a:pt x="20329" y="4016"/>
                    </a:cubicBezTo>
                    <a:cubicBezTo>
                      <a:pt x="20027" y="2867"/>
                      <a:pt x="19433" y="2449"/>
                      <a:pt x="18708" y="2449"/>
                    </a:cubicBezTo>
                    <a:cubicBezTo>
                      <a:pt x="16755" y="2449"/>
                      <a:pt x="13848" y="5482"/>
                      <a:pt x="13124" y="5482"/>
                    </a:cubicBezTo>
                    <a:cubicBezTo>
                      <a:pt x="13065" y="5482"/>
                      <a:pt x="13020" y="5462"/>
                      <a:pt x="12992" y="5419"/>
                    </a:cubicBezTo>
                    <a:cubicBezTo>
                      <a:pt x="12468" y="4628"/>
                      <a:pt x="14270" y="2662"/>
                      <a:pt x="13131" y="738"/>
                    </a:cubicBezTo>
                    <a:cubicBezTo>
                      <a:pt x="13098" y="678"/>
                      <a:pt x="13058" y="627"/>
                      <a:pt x="13025" y="568"/>
                    </a:cubicBezTo>
                    <a:cubicBezTo>
                      <a:pt x="12985" y="517"/>
                      <a:pt x="12946" y="467"/>
                      <a:pt x="12906" y="417"/>
                    </a:cubicBezTo>
                    <a:cubicBezTo>
                      <a:pt x="12656" y="128"/>
                      <a:pt x="12381" y="0"/>
                      <a:pt x="12094" y="0"/>
                    </a:cubicBezTo>
                    <a:close/>
                  </a:path>
                </a:pathLst>
              </a:custGeom>
              <a:solidFill>
                <a:srgbClr val="5F8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9" name="Google Shape;2126;p59"/>
              <p:cNvSpPr/>
              <p:nvPr/>
            </p:nvSpPr>
            <p:spPr>
              <a:xfrm flipH="1" rot="19175693">
                <a:off x="917091" y="1906695"/>
                <a:ext cx="651141" cy="2900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474" y="0"/>
                    </a:moveTo>
                    <a:lnTo>
                      <a:pt x="0" y="20797"/>
                    </a:lnTo>
                    <a:lnTo>
                      <a:pt x="126" y="21600"/>
                    </a:lnTo>
                    <a:lnTo>
                      <a:pt x="21600" y="785"/>
                    </a:lnTo>
                    <a:cubicBezTo>
                      <a:pt x="21585" y="657"/>
                      <a:pt x="21563" y="530"/>
                      <a:pt x="21533" y="401"/>
                    </a:cubicBezTo>
                    <a:cubicBezTo>
                      <a:pt x="21518" y="256"/>
                      <a:pt x="21496" y="129"/>
                      <a:pt x="21474" y="0"/>
                    </a:cubicBezTo>
                    <a:close/>
                  </a:path>
                </a:pathLst>
              </a:custGeom>
              <a:solidFill>
                <a:srgbClr val="6BF0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2127;p59"/>
              <p:cNvSpPr/>
              <p:nvPr/>
            </p:nvSpPr>
            <p:spPr>
              <a:xfrm flipH="1" rot="19175693">
                <a:off x="1101121" y="1847187"/>
                <a:ext cx="130285" cy="2608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90" y="0"/>
                    </a:moveTo>
                    <a:lnTo>
                      <a:pt x="149" y="20990"/>
                    </a:lnTo>
                    <a:lnTo>
                      <a:pt x="0" y="21154"/>
                    </a:lnTo>
                    <a:lnTo>
                      <a:pt x="778" y="21377"/>
                    </a:lnTo>
                    <a:lnTo>
                      <a:pt x="1518" y="21600"/>
                    </a:lnTo>
                    <a:lnTo>
                      <a:pt x="2001" y="21113"/>
                    </a:lnTo>
                    <a:lnTo>
                      <a:pt x="2632" y="20464"/>
                    </a:lnTo>
                    <a:lnTo>
                      <a:pt x="21600" y="589"/>
                    </a:lnTo>
                    <a:cubicBezTo>
                      <a:pt x="21376" y="487"/>
                      <a:pt x="21155" y="387"/>
                      <a:pt x="20931" y="284"/>
                    </a:cubicBezTo>
                    <a:lnTo>
                      <a:pt x="20190" y="0"/>
                    </a:lnTo>
                    <a:close/>
                  </a:path>
                </a:pathLst>
              </a:custGeom>
              <a:solidFill>
                <a:srgbClr val="439D8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2128;p59"/>
              <p:cNvSpPr/>
              <p:nvPr/>
            </p:nvSpPr>
            <p:spPr>
              <a:xfrm flipH="1" rot="19175693">
                <a:off x="1360065" y="1746652"/>
                <a:ext cx="141659" cy="2829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69" y="0"/>
                    </a:moveTo>
                    <a:lnTo>
                      <a:pt x="134" y="21057"/>
                    </a:lnTo>
                    <a:lnTo>
                      <a:pt x="0" y="21188"/>
                    </a:lnTo>
                    <a:lnTo>
                      <a:pt x="681" y="21394"/>
                    </a:lnTo>
                    <a:lnTo>
                      <a:pt x="1397" y="21600"/>
                    </a:lnTo>
                    <a:lnTo>
                      <a:pt x="1837" y="21151"/>
                    </a:lnTo>
                    <a:lnTo>
                      <a:pt x="2384" y="20552"/>
                    </a:lnTo>
                    <a:lnTo>
                      <a:pt x="21600" y="393"/>
                    </a:lnTo>
                    <a:cubicBezTo>
                      <a:pt x="21225" y="225"/>
                      <a:pt x="20747" y="94"/>
                      <a:pt x="20169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2129;p59"/>
              <p:cNvSpPr/>
              <p:nvPr/>
            </p:nvSpPr>
            <p:spPr>
              <a:xfrm flipH="1" rot="19175693">
                <a:off x="1107665" y="2098638"/>
                <a:ext cx="249591" cy="106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91" y="0"/>
                    </a:moveTo>
                    <a:lnTo>
                      <a:pt x="154" y="1093"/>
                    </a:lnTo>
                    <a:lnTo>
                      <a:pt x="0" y="2181"/>
                    </a:lnTo>
                    <a:lnTo>
                      <a:pt x="154" y="2331"/>
                    </a:lnTo>
                    <a:lnTo>
                      <a:pt x="21446" y="21600"/>
                    </a:lnTo>
                    <a:lnTo>
                      <a:pt x="21561" y="20407"/>
                    </a:lnTo>
                    <a:cubicBezTo>
                      <a:pt x="21581" y="20061"/>
                      <a:pt x="21600" y="19661"/>
                      <a:pt x="21600" y="19264"/>
                    </a:cubicBezTo>
                    <a:lnTo>
                      <a:pt x="1450" y="993"/>
                    </a:lnTo>
                    <a:lnTo>
                      <a:pt x="793" y="446"/>
                    </a:lnTo>
                    <a:lnTo>
                      <a:pt x="291" y="0"/>
                    </a:lnTo>
                    <a:close/>
                  </a:path>
                </a:pathLst>
              </a:custGeom>
              <a:solidFill>
                <a:srgbClr val="6BF0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2130;p59"/>
              <p:cNvSpPr/>
              <p:nvPr/>
            </p:nvSpPr>
            <p:spPr>
              <a:xfrm flipH="1" rot="19175693">
                <a:off x="1365804" y="2020425"/>
                <a:ext cx="273068" cy="114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66" y="0"/>
                    </a:moveTo>
                    <a:lnTo>
                      <a:pt x="125" y="1013"/>
                    </a:lnTo>
                    <a:lnTo>
                      <a:pt x="0" y="2027"/>
                    </a:lnTo>
                    <a:lnTo>
                      <a:pt x="143" y="2162"/>
                    </a:lnTo>
                    <a:lnTo>
                      <a:pt x="21316" y="21600"/>
                    </a:lnTo>
                    <a:cubicBezTo>
                      <a:pt x="21475" y="20908"/>
                      <a:pt x="21564" y="20265"/>
                      <a:pt x="21600" y="19573"/>
                    </a:cubicBezTo>
                    <a:lnTo>
                      <a:pt x="1326" y="967"/>
                    </a:lnTo>
                    <a:lnTo>
                      <a:pt x="724" y="414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6BF0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2131;p59"/>
              <p:cNvSpPr/>
              <p:nvPr/>
            </p:nvSpPr>
            <p:spPr>
              <a:xfrm flipH="1" rot="19175693">
                <a:off x="1870087" y="1027293"/>
                <a:ext cx="743646" cy="459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74" y="0"/>
                    </a:moveTo>
                    <a:cubicBezTo>
                      <a:pt x="9638" y="0"/>
                      <a:pt x="9495" y="0"/>
                      <a:pt x="9352" y="11"/>
                    </a:cubicBezTo>
                    <a:cubicBezTo>
                      <a:pt x="6834" y="92"/>
                      <a:pt x="3797" y="887"/>
                      <a:pt x="130" y="2697"/>
                    </a:cubicBezTo>
                    <a:cubicBezTo>
                      <a:pt x="90" y="2719"/>
                      <a:pt x="45" y="2742"/>
                      <a:pt x="0" y="2765"/>
                    </a:cubicBezTo>
                    <a:cubicBezTo>
                      <a:pt x="0" y="2765"/>
                      <a:pt x="65" y="3007"/>
                      <a:pt x="188" y="3434"/>
                    </a:cubicBezTo>
                    <a:cubicBezTo>
                      <a:pt x="642" y="5036"/>
                      <a:pt x="1960" y="9265"/>
                      <a:pt x="4199" y="13402"/>
                    </a:cubicBezTo>
                    <a:cubicBezTo>
                      <a:pt x="4284" y="13575"/>
                      <a:pt x="4374" y="13737"/>
                      <a:pt x="4472" y="13897"/>
                    </a:cubicBezTo>
                    <a:cubicBezTo>
                      <a:pt x="5666" y="16041"/>
                      <a:pt x="7113" y="18127"/>
                      <a:pt x="8814" y="19775"/>
                    </a:cubicBezTo>
                    <a:cubicBezTo>
                      <a:pt x="8846" y="19809"/>
                      <a:pt x="8885" y="19856"/>
                      <a:pt x="8924" y="19891"/>
                    </a:cubicBezTo>
                    <a:cubicBezTo>
                      <a:pt x="9008" y="19971"/>
                      <a:pt x="9093" y="20040"/>
                      <a:pt x="9177" y="20121"/>
                    </a:cubicBezTo>
                    <a:cubicBezTo>
                      <a:pt x="10381" y="21177"/>
                      <a:pt x="11601" y="21600"/>
                      <a:pt x="12782" y="21600"/>
                    </a:cubicBezTo>
                    <a:cubicBezTo>
                      <a:pt x="17063" y="21600"/>
                      <a:pt x="20835" y="16048"/>
                      <a:pt x="21496" y="15027"/>
                    </a:cubicBezTo>
                    <a:cubicBezTo>
                      <a:pt x="21561" y="14923"/>
                      <a:pt x="21600" y="14866"/>
                      <a:pt x="21600" y="14866"/>
                    </a:cubicBezTo>
                    <a:cubicBezTo>
                      <a:pt x="21600" y="14866"/>
                      <a:pt x="21593" y="14670"/>
                      <a:pt x="21567" y="14336"/>
                    </a:cubicBezTo>
                    <a:cubicBezTo>
                      <a:pt x="21424" y="12515"/>
                      <a:pt x="20672" y="6373"/>
                      <a:pt x="16894" y="2742"/>
                    </a:cubicBezTo>
                    <a:cubicBezTo>
                      <a:pt x="16739" y="2592"/>
                      <a:pt x="16583" y="2455"/>
                      <a:pt x="16420" y="2316"/>
                    </a:cubicBezTo>
                    <a:cubicBezTo>
                      <a:pt x="14778" y="921"/>
                      <a:pt x="12617" y="0"/>
                      <a:pt x="9774" y="0"/>
                    </a:cubicBezTo>
                    <a:close/>
                  </a:path>
                </a:pathLst>
              </a:custGeom>
              <a:solidFill>
                <a:srgbClr val="5F8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5" name="Google Shape;2132;p59"/>
              <p:cNvSpPr/>
              <p:nvPr/>
            </p:nvSpPr>
            <p:spPr>
              <a:xfrm flipH="1" rot="19175693">
                <a:off x="1843384" y="1094433"/>
                <a:ext cx="743647" cy="262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0" y="0"/>
                    </a:moveTo>
                    <a:cubicBezTo>
                      <a:pt x="90" y="39"/>
                      <a:pt x="45" y="80"/>
                      <a:pt x="0" y="120"/>
                    </a:cubicBezTo>
                    <a:cubicBezTo>
                      <a:pt x="0" y="120"/>
                      <a:pt x="65" y="544"/>
                      <a:pt x="188" y="1292"/>
                    </a:cubicBezTo>
                    <a:cubicBezTo>
                      <a:pt x="2142" y="2967"/>
                      <a:pt x="5316" y="5692"/>
                      <a:pt x="8736" y="8802"/>
                    </a:cubicBezTo>
                    <a:cubicBezTo>
                      <a:pt x="8898" y="8942"/>
                      <a:pt x="9054" y="9104"/>
                      <a:pt x="9210" y="9246"/>
                    </a:cubicBezTo>
                    <a:cubicBezTo>
                      <a:pt x="10988" y="10860"/>
                      <a:pt x="12818" y="12576"/>
                      <a:pt x="14571" y="14272"/>
                    </a:cubicBezTo>
                    <a:cubicBezTo>
                      <a:pt x="14713" y="14414"/>
                      <a:pt x="14856" y="14555"/>
                      <a:pt x="14999" y="14696"/>
                    </a:cubicBezTo>
                    <a:cubicBezTo>
                      <a:pt x="17478" y="17119"/>
                      <a:pt x="19776" y="19521"/>
                      <a:pt x="21496" y="21600"/>
                    </a:cubicBezTo>
                    <a:cubicBezTo>
                      <a:pt x="21561" y="21419"/>
                      <a:pt x="21600" y="21319"/>
                      <a:pt x="21600" y="21319"/>
                    </a:cubicBezTo>
                    <a:cubicBezTo>
                      <a:pt x="21600" y="21319"/>
                      <a:pt x="21593" y="20974"/>
                      <a:pt x="21567" y="20389"/>
                    </a:cubicBezTo>
                    <a:cubicBezTo>
                      <a:pt x="20652" y="19299"/>
                      <a:pt x="19575" y="18107"/>
                      <a:pt x="18407" y="16876"/>
                    </a:cubicBezTo>
                    <a:cubicBezTo>
                      <a:pt x="18257" y="16715"/>
                      <a:pt x="18114" y="16574"/>
                      <a:pt x="17965" y="16412"/>
                    </a:cubicBezTo>
                    <a:cubicBezTo>
                      <a:pt x="16096" y="14473"/>
                      <a:pt x="13999" y="12435"/>
                      <a:pt x="11890" y="10457"/>
                    </a:cubicBezTo>
                    <a:cubicBezTo>
                      <a:pt x="11728" y="10316"/>
                      <a:pt x="11566" y="10153"/>
                      <a:pt x="11403" y="10012"/>
                    </a:cubicBezTo>
                    <a:cubicBezTo>
                      <a:pt x="6964" y="5873"/>
                      <a:pt x="2538" y="2038"/>
                      <a:pt x="130" y="0"/>
                    </a:cubicBezTo>
                    <a:close/>
                  </a:path>
                </a:pathLst>
              </a:custGeom>
              <a:solidFill>
                <a:srgbClr val="6BF0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" name="Google Shape;2133;p59"/>
              <p:cNvSpPr/>
              <p:nvPr/>
            </p:nvSpPr>
            <p:spPr>
              <a:xfrm flipH="1" rot="19175693">
                <a:off x="2258022" y="1093263"/>
                <a:ext cx="175178" cy="1398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665" y="0"/>
                    </a:moveTo>
                    <a:lnTo>
                      <a:pt x="19258" y="1325"/>
                    </a:lnTo>
                    <a:lnTo>
                      <a:pt x="0" y="19973"/>
                    </a:lnTo>
                    <a:cubicBezTo>
                      <a:pt x="359" y="20542"/>
                      <a:pt x="743" y="21073"/>
                      <a:pt x="1157" y="21600"/>
                    </a:cubicBezTo>
                    <a:lnTo>
                      <a:pt x="21271" y="2157"/>
                    </a:lnTo>
                    <a:lnTo>
                      <a:pt x="21600" y="1814"/>
                    </a:lnTo>
                    <a:lnTo>
                      <a:pt x="20665" y="0"/>
                    </a:lnTo>
                    <a:close/>
                  </a:path>
                </a:pathLst>
              </a:custGeom>
              <a:solidFill>
                <a:srgbClr val="6BF0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7" name="Google Shape;2134;p59"/>
              <p:cNvSpPr/>
              <p:nvPr/>
            </p:nvSpPr>
            <p:spPr>
              <a:xfrm flipH="1" rot="19175693">
                <a:off x="2115697" y="1055394"/>
                <a:ext cx="88490" cy="193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46" y="0"/>
                    </a:moveTo>
                    <a:cubicBezTo>
                      <a:pt x="2346" y="0"/>
                      <a:pt x="1200" y="0"/>
                      <a:pt x="0" y="25"/>
                    </a:cubicBezTo>
                    <a:lnTo>
                      <a:pt x="17239" y="20009"/>
                    </a:lnTo>
                    <a:lnTo>
                      <a:pt x="18654" y="21600"/>
                    </a:lnTo>
                    <a:lnTo>
                      <a:pt x="21600" y="20969"/>
                    </a:lnTo>
                    <a:lnTo>
                      <a:pt x="21330" y="20612"/>
                    </a:lnTo>
                    <a:lnTo>
                      <a:pt x="3546" y="0"/>
                    </a:lnTo>
                    <a:close/>
                  </a:path>
                </a:pathLst>
              </a:custGeom>
              <a:solidFill>
                <a:srgbClr val="6BF0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" name="Google Shape;2135;p59"/>
              <p:cNvSpPr/>
              <p:nvPr/>
            </p:nvSpPr>
            <p:spPr>
              <a:xfrm flipH="1" rot="19175693">
                <a:off x="2165598" y="1252118"/>
                <a:ext cx="215865" cy="205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27" y="0"/>
                    </a:moveTo>
                    <a:lnTo>
                      <a:pt x="19833" y="898"/>
                    </a:lnTo>
                    <a:lnTo>
                      <a:pt x="0" y="20829"/>
                    </a:lnTo>
                    <a:cubicBezTo>
                      <a:pt x="113" y="20905"/>
                      <a:pt x="246" y="21008"/>
                      <a:pt x="381" y="21086"/>
                    </a:cubicBezTo>
                    <a:cubicBezTo>
                      <a:pt x="670" y="21265"/>
                      <a:pt x="962" y="21419"/>
                      <a:pt x="1253" y="21600"/>
                    </a:cubicBezTo>
                    <a:lnTo>
                      <a:pt x="21309" y="1438"/>
                    </a:lnTo>
                    <a:lnTo>
                      <a:pt x="21600" y="1155"/>
                    </a:lnTo>
                    <a:lnTo>
                      <a:pt x="20727" y="0"/>
                    </a:lnTo>
                    <a:close/>
                  </a:path>
                </a:pathLst>
              </a:custGeom>
              <a:solidFill>
                <a:srgbClr val="6BF0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9" name="Google Shape;2136;p59"/>
              <p:cNvSpPr/>
              <p:nvPr/>
            </p:nvSpPr>
            <p:spPr>
              <a:xfrm flipH="1" rot="19175693">
                <a:off x="1987986" y="1241162"/>
                <a:ext cx="68615" cy="21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744" y="20509"/>
                    </a:lnTo>
                    <a:lnTo>
                      <a:pt x="17588" y="21600"/>
                    </a:lnTo>
                    <a:lnTo>
                      <a:pt x="21600" y="21213"/>
                    </a:lnTo>
                    <a:lnTo>
                      <a:pt x="21529" y="21067"/>
                    </a:lnTo>
                    <a:lnTo>
                      <a:pt x="5140" y="896"/>
                    </a:lnTo>
                    <a:cubicBezTo>
                      <a:pt x="3450" y="580"/>
                      <a:pt x="1761" y="291"/>
                      <a:pt x="0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0" name="Google Shape;2137;p59"/>
              <p:cNvSpPr/>
              <p:nvPr/>
            </p:nvSpPr>
            <p:spPr>
              <a:xfrm flipH="1" rot="19175693">
                <a:off x="339660" y="875101"/>
                <a:ext cx="516248" cy="631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8" h="21600" fill="norm" stroke="1" extrusionOk="0">
                    <a:moveTo>
                      <a:pt x="20057" y="0"/>
                    </a:moveTo>
                    <a:cubicBezTo>
                      <a:pt x="20005" y="17"/>
                      <a:pt x="19944" y="33"/>
                      <a:pt x="19891" y="50"/>
                    </a:cubicBezTo>
                    <a:cubicBezTo>
                      <a:pt x="15181" y="1391"/>
                      <a:pt x="11547" y="2916"/>
                      <a:pt x="8754" y="4525"/>
                    </a:cubicBezTo>
                    <a:cubicBezTo>
                      <a:pt x="8597" y="4617"/>
                      <a:pt x="8447" y="4709"/>
                      <a:pt x="8299" y="4801"/>
                    </a:cubicBezTo>
                    <a:cubicBezTo>
                      <a:pt x="5182" y="6670"/>
                      <a:pt x="3177" y="8639"/>
                      <a:pt x="1916" y="10541"/>
                    </a:cubicBezTo>
                    <a:cubicBezTo>
                      <a:pt x="1793" y="10725"/>
                      <a:pt x="1680" y="10910"/>
                      <a:pt x="1566" y="11094"/>
                    </a:cubicBezTo>
                    <a:cubicBezTo>
                      <a:pt x="-1166" y="15719"/>
                      <a:pt x="392" y="19842"/>
                      <a:pt x="944" y="21015"/>
                    </a:cubicBezTo>
                    <a:cubicBezTo>
                      <a:pt x="1040" y="21224"/>
                      <a:pt x="1111" y="21342"/>
                      <a:pt x="1111" y="21342"/>
                    </a:cubicBezTo>
                    <a:cubicBezTo>
                      <a:pt x="1111" y="21342"/>
                      <a:pt x="1172" y="21350"/>
                      <a:pt x="1286" y="21367"/>
                    </a:cubicBezTo>
                    <a:cubicBezTo>
                      <a:pt x="1728" y="21435"/>
                      <a:pt x="2981" y="21600"/>
                      <a:pt x="4624" y="21600"/>
                    </a:cubicBezTo>
                    <a:cubicBezTo>
                      <a:pt x="8271" y="21600"/>
                      <a:pt x="13838" y="20784"/>
                      <a:pt x="16730" y="16272"/>
                    </a:cubicBezTo>
                    <a:cubicBezTo>
                      <a:pt x="16801" y="16172"/>
                      <a:pt x="16862" y="16071"/>
                      <a:pt x="16923" y="15971"/>
                    </a:cubicBezTo>
                    <a:lnTo>
                      <a:pt x="17002" y="15828"/>
                    </a:lnTo>
                    <a:cubicBezTo>
                      <a:pt x="18227" y="13733"/>
                      <a:pt x="18998" y="11554"/>
                      <a:pt x="19479" y="9510"/>
                    </a:cubicBezTo>
                    <a:cubicBezTo>
                      <a:pt x="19515" y="9351"/>
                      <a:pt x="19549" y="9192"/>
                      <a:pt x="19585" y="9041"/>
                    </a:cubicBezTo>
                    <a:cubicBezTo>
                      <a:pt x="20434" y="5128"/>
                      <a:pt x="20241" y="1768"/>
                      <a:pt x="20119" y="519"/>
                    </a:cubicBezTo>
                    <a:cubicBezTo>
                      <a:pt x="20084" y="184"/>
                      <a:pt x="20057" y="0"/>
                      <a:pt x="20057" y="0"/>
                    </a:cubicBezTo>
                    <a:close/>
                  </a:path>
                </a:pathLst>
              </a:custGeom>
              <a:solidFill>
                <a:srgbClr val="5F8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" name="Google Shape;2138;p59"/>
              <p:cNvSpPr/>
              <p:nvPr/>
            </p:nvSpPr>
            <p:spPr>
              <a:xfrm flipH="1" rot="19175693">
                <a:off x="342792" y="882811"/>
                <a:ext cx="489365" cy="624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31" y="0"/>
                    </a:moveTo>
                    <a:cubicBezTo>
                      <a:pt x="21472" y="17"/>
                      <a:pt x="21403" y="33"/>
                      <a:pt x="21344" y="51"/>
                    </a:cubicBezTo>
                    <a:cubicBezTo>
                      <a:pt x="18888" y="2346"/>
                      <a:pt x="14381" y="6590"/>
                      <a:pt x="9932" y="10953"/>
                    </a:cubicBezTo>
                    <a:cubicBezTo>
                      <a:pt x="9775" y="11113"/>
                      <a:pt x="9617" y="11266"/>
                      <a:pt x="9449" y="11426"/>
                    </a:cubicBezTo>
                    <a:cubicBezTo>
                      <a:pt x="7349" y="13502"/>
                      <a:pt x="5267" y="15585"/>
                      <a:pt x="3453" y="17491"/>
                    </a:cubicBezTo>
                    <a:cubicBezTo>
                      <a:pt x="3304" y="17644"/>
                      <a:pt x="3156" y="17788"/>
                      <a:pt x="3019" y="17940"/>
                    </a:cubicBezTo>
                    <a:cubicBezTo>
                      <a:pt x="1875" y="19143"/>
                      <a:pt x="848" y="20253"/>
                      <a:pt x="0" y="21244"/>
                    </a:cubicBezTo>
                    <a:cubicBezTo>
                      <a:pt x="109" y="21456"/>
                      <a:pt x="188" y="21574"/>
                      <a:pt x="188" y="21574"/>
                    </a:cubicBezTo>
                    <a:cubicBezTo>
                      <a:pt x="188" y="21574"/>
                      <a:pt x="257" y="21583"/>
                      <a:pt x="385" y="21600"/>
                    </a:cubicBezTo>
                    <a:cubicBezTo>
                      <a:pt x="1983" y="19753"/>
                      <a:pt x="4221" y="17407"/>
                      <a:pt x="6668" y="14933"/>
                    </a:cubicBezTo>
                    <a:cubicBezTo>
                      <a:pt x="6816" y="14789"/>
                      <a:pt x="6953" y="14646"/>
                      <a:pt x="7102" y="14501"/>
                    </a:cubicBezTo>
                    <a:cubicBezTo>
                      <a:pt x="8828" y="12765"/>
                      <a:pt x="10662" y="10960"/>
                      <a:pt x="12447" y="9233"/>
                    </a:cubicBezTo>
                    <a:cubicBezTo>
                      <a:pt x="12605" y="9072"/>
                      <a:pt x="12763" y="8919"/>
                      <a:pt x="12921" y="8767"/>
                    </a:cubicBezTo>
                    <a:cubicBezTo>
                      <a:pt x="16373" y="5438"/>
                      <a:pt x="19598" y="2388"/>
                      <a:pt x="21600" y="525"/>
                    </a:cubicBezTo>
                    <a:cubicBezTo>
                      <a:pt x="21561" y="186"/>
                      <a:pt x="21531" y="0"/>
                      <a:pt x="21531" y="0"/>
                    </a:cubicBezTo>
                    <a:close/>
                  </a:path>
                </a:pathLst>
              </a:custGeom>
              <a:solidFill>
                <a:srgbClr val="6BF0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" name="Google Shape;2139;p59"/>
              <p:cNvSpPr/>
              <p:nvPr/>
            </p:nvSpPr>
            <p:spPr>
              <a:xfrm flipH="1" rot="19175693">
                <a:off x="357641" y="1232732"/>
                <a:ext cx="196872" cy="25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" y="0"/>
                    </a:moveTo>
                    <a:lnTo>
                      <a:pt x="0" y="11963"/>
                    </a:lnTo>
                    <a:lnTo>
                      <a:pt x="344" y="12174"/>
                    </a:lnTo>
                    <a:lnTo>
                      <a:pt x="21306" y="21600"/>
                    </a:lnTo>
                    <a:cubicBezTo>
                      <a:pt x="21404" y="17618"/>
                      <a:pt x="21501" y="13637"/>
                      <a:pt x="21600" y="9866"/>
                    </a:cubicBezTo>
                    <a:lnTo>
                      <a:pt x="1546" y="634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6BF0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" name="Google Shape;2140;p59"/>
              <p:cNvSpPr/>
              <p:nvPr/>
            </p:nvSpPr>
            <p:spPr>
              <a:xfrm flipH="1" rot="19175693">
                <a:off x="544583" y="1009887"/>
                <a:ext cx="39544" cy="201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346" y="0"/>
                    </a:moveTo>
                    <a:cubicBezTo>
                      <a:pt x="4152" y="289"/>
                      <a:pt x="2071" y="578"/>
                      <a:pt x="0" y="867"/>
                    </a:cubicBezTo>
                    <a:lnTo>
                      <a:pt x="14403" y="21258"/>
                    </a:lnTo>
                    <a:lnTo>
                      <a:pt x="14639" y="21600"/>
                    </a:lnTo>
                    <a:lnTo>
                      <a:pt x="21600" y="21364"/>
                    </a:lnTo>
                    <a:lnTo>
                      <a:pt x="20380" y="19788"/>
                    </a:lnTo>
                    <a:lnTo>
                      <a:pt x="6346" y="0"/>
                    </a:lnTo>
                    <a:close/>
                  </a:path>
                </a:pathLst>
              </a:custGeom>
              <a:solidFill>
                <a:srgbClr val="6BF0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" name="Google Shape;2141;p59"/>
              <p:cNvSpPr/>
              <p:nvPr/>
            </p:nvSpPr>
            <p:spPr>
              <a:xfrm flipH="1" rot="19175693">
                <a:off x="517435" y="1290185"/>
                <a:ext cx="262333" cy="58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5" y="0"/>
                    </a:moveTo>
                    <a:lnTo>
                      <a:pt x="0" y="5175"/>
                    </a:lnTo>
                    <a:lnTo>
                      <a:pt x="294" y="5350"/>
                    </a:lnTo>
                    <a:lnTo>
                      <a:pt x="21028" y="21600"/>
                    </a:lnTo>
                    <a:cubicBezTo>
                      <a:pt x="21177" y="20510"/>
                      <a:pt x="21305" y="19420"/>
                      <a:pt x="21433" y="18330"/>
                    </a:cubicBezTo>
                    <a:lnTo>
                      <a:pt x="21600" y="16791"/>
                    </a:lnTo>
                    <a:lnTo>
                      <a:pt x="1103" y="724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6BF0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5" name="Google Shape;2142;p59"/>
              <p:cNvSpPr/>
              <p:nvPr/>
            </p:nvSpPr>
            <p:spPr>
              <a:xfrm flipH="1" rot="19175693">
                <a:off x="770476" y="1039401"/>
                <a:ext cx="65031" cy="212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967" y="0"/>
                    </a:moveTo>
                    <a:cubicBezTo>
                      <a:pt x="1926" y="549"/>
                      <a:pt x="966" y="1098"/>
                      <a:pt x="0" y="1647"/>
                    </a:cubicBezTo>
                    <a:lnTo>
                      <a:pt x="17442" y="21449"/>
                    </a:lnTo>
                    <a:lnTo>
                      <a:pt x="17592" y="21600"/>
                    </a:lnTo>
                    <a:lnTo>
                      <a:pt x="21600" y="21175"/>
                    </a:lnTo>
                    <a:lnTo>
                      <a:pt x="20709" y="20127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rgbClr val="6BF0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6" name="Google Shape;2143;p59"/>
              <p:cNvSpPr/>
              <p:nvPr/>
            </p:nvSpPr>
            <p:spPr>
              <a:xfrm flipH="1" rot="19175693">
                <a:off x="1012461" y="288183"/>
                <a:ext cx="220937" cy="482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79" h="21600" fill="norm" stroke="1" extrusionOk="0">
                    <a:moveTo>
                      <a:pt x="785" y="0"/>
                    </a:moveTo>
                    <a:cubicBezTo>
                      <a:pt x="479" y="0"/>
                      <a:pt x="222" y="114"/>
                      <a:pt x="165" y="265"/>
                    </a:cubicBezTo>
                    <a:cubicBezTo>
                      <a:pt x="-621" y="2856"/>
                      <a:pt x="1416" y="6378"/>
                      <a:pt x="6169" y="10735"/>
                    </a:cubicBezTo>
                    <a:cubicBezTo>
                      <a:pt x="9670" y="13929"/>
                      <a:pt x="14635" y="17583"/>
                      <a:pt x="20979" y="21600"/>
                    </a:cubicBezTo>
                    <a:lnTo>
                      <a:pt x="20979" y="20613"/>
                    </a:lnTo>
                    <a:cubicBezTo>
                      <a:pt x="6869" y="11525"/>
                      <a:pt x="101" y="4557"/>
                      <a:pt x="1373" y="365"/>
                    </a:cubicBezTo>
                    <a:cubicBezTo>
                      <a:pt x="1416" y="200"/>
                      <a:pt x="1182" y="35"/>
                      <a:pt x="863" y="3"/>
                    </a:cubicBezTo>
                    <a:cubicBezTo>
                      <a:pt x="837" y="1"/>
                      <a:pt x="810" y="0"/>
                      <a:pt x="785" y="0"/>
                    </a:cubicBezTo>
                    <a:close/>
                  </a:path>
                </a:pathLst>
              </a:custGeom>
              <a:solidFill>
                <a:srgbClr val="6BF0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7" name="Google Shape;2144;p59"/>
              <p:cNvSpPr/>
              <p:nvPr/>
            </p:nvSpPr>
            <p:spPr>
              <a:xfrm flipH="1" rot="19175693">
                <a:off x="1099135" y="322383"/>
                <a:ext cx="94739" cy="64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05" y="0"/>
                    </a:moveTo>
                    <a:cubicBezTo>
                      <a:pt x="3380" y="0"/>
                      <a:pt x="0" y="1988"/>
                      <a:pt x="0" y="1988"/>
                    </a:cubicBezTo>
                    <a:cubicBezTo>
                      <a:pt x="6555" y="18044"/>
                      <a:pt x="12507" y="21600"/>
                      <a:pt x="16495" y="21600"/>
                    </a:cubicBezTo>
                    <a:cubicBezTo>
                      <a:pt x="19670" y="21600"/>
                      <a:pt x="21600" y="19351"/>
                      <a:pt x="21600" y="19351"/>
                    </a:cubicBezTo>
                    <a:cubicBezTo>
                      <a:pt x="19632" y="3433"/>
                      <a:pt x="12927" y="0"/>
                      <a:pt x="7505" y="0"/>
                    </a:cubicBezTo>
                    <a:close/>
                  </a:path>
                </a:pathLst>
              </a:custGeom>
              <a:solidFill>
                <a:srgbClr val="47601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" name="Google Shape;2145;p59"/>
              <p:cNvSpPr/>
              <p:nvPr/>
            </p:nvSpPr>
            <p:spPr>
              <a:xfrm flipH="1" rot="19175693">
                <a:off x="1059294" y="374617"/>
                <a:ext cx="56232" cy="1072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255" h="21600" fill="norm" stroke="1" extrusionOk="0">
                    <a:moveTo>
                      <a:pt x="9794" y="0"/>
                    </a:moveTo>
                    <a:cubicBezTo>
                      <a:pt x="-5187" y="12430"/>
                      <a:pt x="1477" y="21600"/>
                      <a:pt x="1477" y="21600"/>
                    </a:cubicBezTo>
                    <a:cubicBezTo>
                      <a:pt x="16413" y="17259"/>
                      <a:pt x="9794" y="0"/>
                      <a:pt x="9794" y="0"/>
                    </a:cubicBezTo>
                    <a:close/>
                  </a:path>
                </a:pathLst>
              </a:custGeom>
              <a:solidFill>
                <a:srgbClr val="84B2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" name="Google Shape;2146;p59"/>
              <p:cNvSpPr/>
              <p:nvPr/>
            </p:nvSpPr>
            <p:spPr>
              <a:xfrm flipH="1" rot="19175693">
                <a:off x="1011529" y="219012"/>
                <a:ext cx="48468" cy="116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601" h="21600" fill="norm" stroke="1" extrusionOk="0">
                    <a:moveTo>
                      <a:pt x="4935" y="0"/>
                    </a:moveTo>
                    <a:cubicBezTo>
                      <a:pt x="-5333" y="15928"/>
                      <a:pt x="3608" y="21600"/>
                      <a:pt x="3608" y="21600"/>
                    </a:cubicBezTo>
                    <a:cubicBezTo>
                      <a:pt x="16267" y="12753"/>
                      <a:pt x="4939" y="0"/>
                      <a:pt x="4935" y="0"/>
                    </a:cubicBezTo>
                    <a:close/>
                  </a:path>
                </a:pathLst>
              </a:custGeom>
              <a:solidFill>
                <a:srgbClr val="5F8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" name="Google Shape;2147;p59"/>
              <p:cNvSpPr/>
              <p:nvPr/>
            </p:nvSpPr>
            <p:spPr>
              <a:xfrm flipH="1" rot="19175693">
                <a:off x="1144973" y="489409"/>
                <a:ext cx="105024" cy="54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35" y="0"/>
                    </a:moveTo>
                    <a:cubicBezTo>
                      <a:pt x="5157" y="0"/>
                      <a:pt x="0" y="9150"/>
                      <a:pt x="0" y="9150"/>
                    </a:cubicBezTo>
                    <a:cubicBezTo>
                      <a:pt x="6006" y="18684"/>
                      <a:pt x="10607" y="21600"/>
                      <a:pt x="13988" y="21600"/>
                    </a:cubicBezTo>
                    <a:cubicBezTo>
                      <a:pt x="19299" y="21600"/>
                      <a:pt x="21600" y="14403"/>
                      <a:pt x="21600" y="14403"/>
                    </a:cubicBezTo>
                    <a:cubicBezTo>
                      <a:pt x="18481" y="3415"/>
                      <a:pt x="14621" y="0"/>
                      <a:pt x="11035" y="0"/>
                    </a:cubicBezTo>
                    <a:close/>
                  </a:path>
                </a:pathLst>
              </a:custGeom>
              <a:solidFill>
                <a:srgbClr val="81AE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1" name="Google Shape;2148;p59"/>
              <p:cNvSpPr/>
              <p:nvPr/>
            </p:nvSpPr>
            <p:spPr>
              <a:xfrm flipH="1" rot="19175693">
                <a:off x="1094479" y="518932"/>
                <a:ext cx="51274" cy="113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055" h="21600" fill="norm" stroke="1" extrusionOk="0">
                    <a:moveTo>
                      <a:pt x="7149" y="0"/>
                    </a:moveTo>
                    <a:cubicBezTo>
                      <a:pt x="-5427" y="14262"/>
                      <a:pt x="2416" y="21600"/>
                      <a:pt x="2416" y="21600"/>
                    </a:cubicBezTo>
                    <a:cubicBezTo>
                      <a:pt x="16173" y="14863"/>
                      <a:pt x="7149" y="4"/>
                      <a:pt x="7149" y="0"/>
                    </a:cubicBezTo>
                    <a:close/>
                  </a:path>
                </a:pathLst>
              </a:custGeom>
              <a:solidFill>
                <a:srgbClr val="47601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" name="Google Shape;2149;p59"/>
              <p:cNvSpPr/>
              <p:nvPr/>
            </p:nvSpPr>
            <p:spPr>
              <a:xfrm flipH="1" rot="19175693">
                <a:off x="1161310" y="615574"/>
                <a:ext cx="105250" cy="541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24" y="0"/>
                    </a:moveTo>
                    <a:cubicBezTo>
                      <a:pt x="5173" y="0"/>
                      <a:pt x="0" y="9601"/>
                      <a:pt x="0" y="9601"/>
                    </a:cubicBezTo>
                    <a:cubicBezTo>
                      <a:pt x="5939" y="18758"/>
                      <a:pt x="10488" y="21600"/>
                      <a:pt x="13843" y="21600"/>
                    </a:cubicBezTo>
                    <a:cubicBezTo>
                      <a:pt x="19297" y="21600"/>
                      <a:pt x="21600" y="14102"/>
                      <a:pt x="21600" y="14102"/>
                    </a:cubicBezTo>
                    <a:cubicBezTo>
                      <a:pt x="18446" y="3367"/>
                      <a:pt x="14648" y="0"/>
                      <a:pt x="11124" y="0"/>
                    </a:cubicBezTo>
                    <a:close/>
                  </a:path>
                </a:pathLst>
              </a:custGeom>
              <a:solidFill>
                <a:srgbClr val="5F8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2150;p59"/>
              <p:cNvSpPr/>
              <p:nvPr/>
            </p:nvSpPr>
            <p:spPr>
              <a:xfrm flipH="1" rot="19175693">
                <a:off x="473296" y="1367456"/>
                <a:ext cx="418956" cy="273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3" h="21600" fill="norm" stroke="1" extrusionOk="0">
                    <a:moveTo>
                      <a:pt x="21229" y="0"/>
                    </a:moveTo>
                    <a:cubicBezTo>
                      <a:pt x="21105" y="0"/>
                      <a:pt x="20984" y="120"/>
                      <a:pt x="20933" y="334"/>
                    </a:cubicBezTo>
                    <a:cubicBezTo>
                      <a:pt x="19094" y="7172"/>
                      <a:pt x="11978" y="14049"/>
                      <a:pt x="265" y="20286"/>
                    </a:cubicBezTo>
                    <a:lnTo>
                      <a:pt x="0" y="21600"/>
                    </a:lnTo>
                    <a:cubicBezTo>
                      <a:pt x="5127" y="18896"/>
                      <a:pt x="9438" y="16057"/>
                      <a:pt x="12828" y="13140"/>
                    </a:cubicBezTo>
                    <a:cubicBezTo>
                      <a:pt x="17473" y="9141"/>
                      <a:pt x="20393" y="4990"/>
                      <a:pt x="21520" y="779"/>
                    </a:cubicBezTo>
                    <a:cubicBezTo>
                      <a:pt x="21600" y="508"/>
                      <a:pt x="21530" y="180"/>
                      <a:pt x="21359" y="45"/>
                    </a:cubicBezTo>
                    <a:cubicBezTo>
                      <a:pt x="21317" y="15"/>
                      <a:pt x="21273" y="0"/>
                      <a:pt x="21229" y="0"/>
                    </a:cubicBezTo>
                    <a:close/>
                  </a:path>
                </a:pathLst>
              </a:custGeom>
              <a:solidFill>
                <a:srgbClr val="6BF0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2151;p59"/>
              <p:cNvSpPr/>
              <p:nvPr/>
            </p:nvSpPr>
            <p:spPr>
              <a:xfrm flipH="1" rot="19175693">
                <a:off x="488345" y="1572422"/>
                <a:ext cx="104799" cy="529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230" y="0"/>
                    </a:moveTo>
                    <a:cubicBezTo>
                      <a:pt x="6371" y="0"/>
                      <a:pt x="3218" y="2536"/>
                      <a:pt x="0" y="9633"/>
                    </a:cubicBezTo>
                    <a:cubicBezTo>
                      <a:pt x="0" y="9633"/>
                      <a:pt x="2066" y="21600"/>
                      <a:pt x="10100" y="21600"/>
                    </a:cubicBezTo>
                    <a:cubicBezTo>
                      <a:pt x="13059" y="21600"/>
                      <a:pt x="16827" y="19971"/>
                      <a:pt x="21600" y="15537"/>
                    </a:cubicBezTo>
                    <a:cubicBezTo>
                      <a:pt x="21600" y="15537"/>
                      <a:pt x="16316" y="0"/>
                      <a:pt x="9230" y="0"/>
                    </a:cubicBezTo>
                    <a:close/>
                  </a:path>
                </a:pathLst>
              </a:custGeom>
              <a:solidFill>
                <a:srgbClr val="5F8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5" name="Google Shape;2152;p59"/>
              <p:cNvSpPr/>
              <p:nvPr/>
            </p:nvSpPr>
            <p:spPr>
              <a:xfrm flipH="1" rot="19175693">
                <a:off x="561805" y="1454714"/>
                <a:ext cx="48156" cy="114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186" h="21600" fill="norm" stroke="1" extrusionOk="0">
                    <a:moveTo>
                      <a:pt x="7970" y="0"/>
                    </a:moveTo>
                    <a:cubicBezTo>
                      <a:pt x="7970" y="0"/>
                      <a:pt x="-6917" y="9674"/>
                      <a:pt x="4000" y="21600"/>
                    </a:cubicBezTo>
                    <a:cubicBezTo>
                      <a:pt x="4000" y="21600"/>
                      <a:pt x="14683" y="18239"/>
                      <a:pt x="7970" y="0"/>
                    </a:cubicBezTo>
                    <a:close/>
                  </a:path>
                </a:pathLst>
              </a:custGeom>
              <a:solidFill>
                <a:srgbClr val="84B2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6" name="Google Shape;2153;p59"/>
              <p:cNvSpPr/>
              <p:nvPr/>
            </p:nvSpPr>
            <p:spPr>
              <a:xfrm flipH="1" rot="19175693">
                <a:off x="404410" y="1476865"/>
                <a:ext cx="58923" cy="101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98" h="21600" fill="norm" stroke="1" extrusionOk="0">
                    <a:moveTo>
                      <a:pt x="15396" y="0"/>
                    </a:moveTo>
                    <a:cubicBezTo>
                      <a:pt x="15396" y="0"/>
                      <a:pt x="-6037" y="4839"/>
                      <a:pt x="1673" y="21600"/>
                    </a:cubicBezTo>
                    <a:cubicBezTo>
                      <a:pt x="1673" y="21600"/>
                      <a:pt x="1688" y="21600"/>
                      <a:pt x="1717" y="21600"/>
                    </a:cubicBezTo>
                    <a:cubicBezTo>
                      <a:pt x="2551" y="21600"/>
                      <a:pt x="15563" y="21259"/>
                      <a:pt x="15396" y="0"/>
                    </a:cubicBezTo>
                    <a:close/>
                  </a:path>
                </a:pathLst>
              </a:custGeom>
              <a:solidFill>
                <a:srgbClr val="35480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2154;p59"/>
              <p:cNvSpPr/>
              <p:nvPr/>
            </p:nvSpPr>
            <p:spPr>
              <a:xfrm flipH="1" rot="19175693">
                <a:off x="656215" y="1551582"/>
                <a:ext cx="94308" cy="619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290" y="0"/>
                    </a:moveTo>
                    <a:cubicBezTo>
                      <a:pt x="5145" y="0"/>
                      <a:pt x="2721" y="910"/>
                      <a:pt x="0" y="3090"/>
                    </a:cubicBezTo>
                    <a:cubicBezTo>
                      <a:pt x="0" y="3090"/>
                      <a:pt x="185" y="21600"/>
                      <a:pt x="18574" y="21600"/>
                    </a:cubicBezTo>
                    <a:cubicBezTo>
                      <a:pt x="19532" y="21600"/>
                      <a:pt x="20538" y="21550"/>
                      <a:pt x="21600" y="21442"/>
                    </a:cubicBezTo>
                    <a:cubicBezTo>
                      <a:pt x="21600" y="21442"/>
                      <a:pt x="17723" y="0"/>
                      <a:pt x="7290" y="0"/>
                    </a:cubicBezTo>
                    <a:close/>
                  </a:path>
                </a:pathLst>
              </a:custGeom>
              <a:solidFill>
                <a:srgbClr val="81AE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" name="Google Shape;2155;p59"/>
              <p:cNvSpPr/>
              <p:nvPr/>
            </p:nvSpPr>
            <p:spPr>
              <a:xfrm flipH="1" rot="19175693">
                <a:off x="699864" y="1429175"/>
                <a:ext cx="51616" cy="10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907" h="21600" fill="norm" stroke="1" extrusionOk="0">
                    <a:moveTo>
                      <a:pt x="11204" y="0"/>
                    </a:moveTo>
                    <a:cubicBezTo>
                      <a:pt x="11199" y="0"/>
                      <a:pt x="-6686" y="7374"/>
                      <a:pt x="2748" y="21600"/>
                    </a:cubicBezTo>
                    <a:cubicBezTo>
                      <a:pt x="2748" y="21600"/>
                      <a:pt x="14914" y="20057"/>
                      <a:pt x="11204" y="0"/>
                    </a:cubicBezTo>
                    <a:close/>
                  </a:path>
                </a:pathLst>
              </a:custGeom>
              <a:solidFill>
                <a:srgbClr val="5F8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" name="Google Shape;2156;p59"/>
              <p:cNvSpPr/>
              <p:nvPr/>
            </p:nvSpPr>
            <p:spPr>
              <a:xfrm flipH="1" rot="19175693">
                <a:off x="771794" y="1515258"/>
                <a:ext cx="93388" cy="631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10" y="0"/>
                    </a:moveTo>
                    <a:cubicBezTo>
                      <a:pt x="5018" y="0"/>
                      <a:pt x="2652" y="816"/>
                      <a:pt x="0" y="2766"/>
                    </a:cubicBezTo>
                    <a:cubicBezTo>
                      <a:pt x="0" y="2766"/>
                      <a:pt x="0" y="21600"/>
                      <a:pt x="19577" y="21600"/>
                    </a:cubicBezTo>
                    <a:cubicBezTo>
                      <a:pt x="20228" y="21600"/>
                      <a:pt x="20905" y="21579"/>
                      <a:pt x="21600" y="21537"/>
                    </a:cubicBezTo>
                    <a:cubicBezTo>
                      <a:pt x="21600" y="21537"/>
                      <a:pt x="17871" y="0"/>
                      <a:pt x="7110" y="0"/>
                    </a:cubicBezTo>
                    <a:close/>
                  </a:path>
                </a:pathLst>
              </a:custGeom>
              <a:solidFill>
                <a:srgbClr val="35480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" name="Google Shape;2157;p59"/>
              <p:cNvSpPr/>
              <p:nvPr/>
            </p:nvSpPr>
            <p:spPr>
              <a:xfrm flipH="1" rot="19175693">
                <a:off x="1426243" y="2029564"/>
                <a:ext cx="1316338" cy="91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8" y="0"/>
                    </a:moveTo>
                    <a:cubicBezTo>
                      <a:pt x="4836" y="0"/>
                      <a:pt x="0" y="4839"/>
                      <a:pt x="0" y="10829"/>
                    </a:cubicBezTo>
                    <a:cubicBezTo>
                      <a:pt x="0" y="16761"/>
                      <a:pt x="4836" y="21600"/>
                      <a:pt x="10798" y="21600"/>
                    </a:cubicBezTo>
                    <a:cubicBezTo>
                      <a:pt x="16764" y="21600"/>
                      <a:pt x="21600" y="16761"/>
                      <a:pt x="21600" y="10829"/>
                    </a:cubicBezTo>
                    <a:cubicBezTo>
                      <a:pt x="21600" y="4839"/>
                      <a:pt x="16764" y="0"/>
                      <a:pt x="107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1" name="Google Shape;2158;p59"/>
              <p:cNvSpPr/>
              <p:nvPr/>
            </p:nvSpPr>
            <p:spPr>
              <a:xfrm flipH="1" rot="19175693">
                <a:off x="1120393" y="1035957"/>
                <a:ext cx="370491" cy="14720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9380" y="21600"/>
                    </a:lnTo>
                    <a:cubicBezTo>
                      <a:pt x="12050" y="21600"/>
                      <a:pt x="14291" y="21032"/>
                      <a:pt x="14551" y="20284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2E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" name="Google Shape;2159;p59"/>
              <p:cNvSpPr/>
              <p:nvPr/>
            </p:nvSpPr>
            <p:spPr>
              <a:xfrm flipH="1" rot="19175693">
                <a:off x="449248" y="849281"/>
                <a:ext cx="1284171" cy="119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4" y="0"/>
                    </a:moveTo>
                    <a:cubicBezTo>
                      <a:pt x="184" y="0"/>
                      <a:pt x="0" y="2166"/>
                      <a:pt x="0" y="4859"/>
                    </a:cubicBezTo>
                    <a:lnTo>
                      <a:pt x="0" y="16785"/>
                    </a:lnTo>
                    <a:cubicBezTo>
                      <a:pt x="0" y="19434"/>
                      <a:pt x="184" y="21600"/>
                      <a:pt x="414" y="21600"/>
                    </a:cubicBezTo>
                    <a:lnTo>
                      <a:pt x="21186" y="21600"/>
                    </a:lnTo>
                    <a:cubicBezTo>
                      <a:pt x="21416" y="21600"/>
                      <a:pt x="21600" y="19434"/>
                      <a:pt x="21600" y="16785"/>
                    </a:cubicBezTo>
                    <a:lnTo>
                      <a:pt x="21600" y="4859"/>
                    </a:lnTo>
                    <a:cubicBezTo>
                      <a:pt x="21600" y="2166"/>
                      <a:pt x="21416" y="0"/>
                      <a:pt x="21186" y="0"/>
                    </a:cubicBezTo>
                    <a:close/>
                  </a:path>
                </a:pathLst>
              </a:custGeom>
              <a:solidFill>
                <a:srgbClr val="053B5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" name="Google Shape;2160;p59"/>
              <p:cNvSpPr/>
              <p:nvPr/>
            </p:nvSpPr>
            <p:spPr>
              <a:xfrm flipH="1" rot="19175693">
                <a:off x="1138377" y="735058"/>
                <a:ext cx="1041506" cy="14720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08" y="1840"/>
                    </a:lnTo>
                    <a:lnTo>
                      <a:pt x="2322" y="20270"/>
                    </a:lnTo>
                    <a:cubicBezTo>
                      <a:pt x="2410" y="21021"/>
                      <a:pt x="3220" y="21600"/>
                      <a:pt x="4199" y="21600"/>
                    </a:cubicBezTo>
                    <a:lnTo>
                      <a:pt x="19125" y="21600"/>
                    </a:lnTo>
                    <a:lnTo>
                      <a:pt x="21540" y="55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53B5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" name="Google Shape;2161;p59"/>
              <p:cNvSpPr/>
              <p:nvPr/>
            </p:nvSpPr>
            <p:spPr>
              <a:xfrm flipH="1" rot="19175693">
                <a:off x="689631" y="900187"/>
                <a:ext cx="1041506" cy="874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57" y="21600"/>
                    </a:lnTo>
                    <a:lnTo>
                      <a:pt x="21503" y="1234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2E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" name="Google Shape;2162;p59"/>
              <p:cNvSpPr/>
              <p:nvPr/>
            </p:nvSpPr>
            <p:spPr>
              <a:xfrm flipH="1" rot="19175693">
                <a:off x="1319499" y="2567571"/>
                <a:ext cx="559518" cy="74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2" y="0"/>
                    </a:moveTo>
                    <a:cubicBezTo>
                      <a:pt x="4770" y="0"/>
                      <a:pt x="0" y="4843"/>
                      <a:pt x="0" y="10729"/>
                    </a:cubicBezTo>
                    <a:cubicBezTo>
                      <a:pt x="0" y="16656"/>
                      <a:pt x="4830" y="21529"/>
                      <a:pt x="10800" y="21600"/>
                    </a:cubicBezTo>
                    <a:cubicBezTo>
                      <a:pt x="16761" y="21600"/>
                      <a:pt x="21600" y="16799"/>
                      <a:pt x="21600" y="10800"/>
                    </a:cubicBezTo>
                    <a:cubicBezTo>
                      <a:pt x="21600" y="4872"/>
                      <a:pt x="16761" y="0"/>
                      <a:pt x="10800" y="0"/>
                    </a:cubicBezTo>
                    <a:cubicBezTo>
                      <a:pt x="10758" y="0"/>
                      <a:pt x="10715" y="0"/>
                      <a:pt x="10672" y="0"/>
                    </a:cubicBezTo>
                    <a:close/>
                  </a:path>
                </a:pathLst>
              </a:custGeom>
              <a:solidFill>
                <a:srgbClr val="F2E7D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6" name="Google Shape;2163;p59"/>
              <p:cNvSpPr/>
              <p:nvPr/>
            </p:nvSpPr>
            <p:spPr>
              <a:xfrm flipH="1" rot="19175693">
                <a:off x="988854" y="1705303"/>
                <a:ext cx="149935" cy="1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637" y="0"/>
                    </a:moveTo>
                    <a:cubicBezTo>
                      <a:pt x="19637" y="0"/>
                      <a:pt x="11266" y="9378"/>
                      <a:pt x="7405" y="12517"/>
                    </a:cubicBezTo>
                    <a:cubicBezTo>
                      <a:pt x="7405" y="12517"/>
                      <a:pt x="5024" y="11853"/>
                      <a:pt x="0" y="10228"/>
                    </a:cubicBezTo>
                    <a:lnTo>
                      <a:pt x="0" y="18831"/>
                    </a:lnTo>
                    <a:cubicBezTo>
                      <a:pt x="3220" y="20307"/>
                      <a:pt x="6438" y="21526"/>
                      <a:pt x="8498" y="21600"/>
                    </a:cubicBezTo>
                    <a:cubicBezTo>
                      <a:pt x="8498" y="21600"/>
                      <a:pt x="15968" y="16430"/>
                      <a:pt x="21600" y="9635"/>
                    </a:cubicBezTo>
                    <a:lnTo>
                      <a:pt x="19637" y="0"/>
                    </a:lnTo>
                    <a:close/>
                  </a:path>
                </a:pathLst>
              </a:custGeom>
              <a:solidFill>
                <a:srgbClr val="FBB2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" name="Google Shape;2164;p59"/>
              <p:cNvSpPr/>
              <p:nvPr/>
            </p:nvSpPr>
            <p:spPr>
              <a:xfrm flipH="1" rot="19175693">
                <a:off x="1337029" y="1964383"/>
                <a:ext cx="136085" cy="653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4540" y="364"/>
                    </a:lnTo>
                    <a:lnTo>
                      <a:pt x="0" y="10529"/>
                    </a:lnTo>
                    <a:lnTo>
                      <a:pt x="3974" y="21600"/>
                    </a:lnTo>
                    <a:lnTo>
                      <a:pt x="10286" y="21600"/>
                    </a:lnTo>
                    <a:cubicBezTo>
                      <a:pt x="11811" y="17683"/>
                      <a:pt x="14224" y="14260"/>
                      <a:pt x="11350" y="11581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53B5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" name="Google Shape;2165;p59"/>
              <p:cNvSpPr/>
              <p:nvPr/>
            </p:nvSpPr>
            <p:spPr>
              <a:xfrm flipH="1" rot="19175693">
                <a:off x="1614849" y="2493049"/>
                <a:ext cx="117093" cy="472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3510" y="0"/>
                    </a:moveTo>
                    <a:cubicBezTo>
                      <a:pt x="9526" y="7614"/>
                      <a:pt x="5340" y="2801"/>
                      <a:pt x="2629" y="7726"/>
                    </a:cubicBezTo>
                    <a:cubicBezTo>
                      <a:pt x="-82" y="12539"/>
                      <a:pt x="1" y="21600"/>
                      <a:pt x="1" y="21600"/>
                    </a:cubicBezTo>
                    <a:lnTo>
                      <a:pt x="21394" y="21600"/>
                    </a:lnTo>
                    <a:cubicBezTo>
                      <a:pt x="21394" y="21600"/>
                      <a:pt x="21518" y="9738"/>
                      <a:pt x="21518" y="6269"/>
                    </a:cubicBezTo>
                    <a:cubicBezTo>
                      <a:pt x="21518" y="2801"/>
                      <a:pt x="21108" y="1128"/>
                      <a:pt x="21108" y="1128"/>
                    </a:cubicBezTo>
                    <a:cubicBezTo>
                      <a:pt x="19631" y="1476"/>
                      <a:pt x="18435" y="1617"/>
                      <a:pt x="17469" y="1617"/>
                    </a:cubicBezTo>
                    <a:cubicBezTo>
                      <a:pt x="14151" y="1617"/>
                      <a:pt x="13510" y="0"/>
                      <a:pt x="13510" y="0"/>
                    </a:cubicBezTo>
                    <a:close/>
                  </a:path>
                </a:pathLst>
              </a:custGeom>
              <a:solidFill>
                <a:srgbClr val="DB8E6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" name="Google Shape;2166;p59"/>
              <p:cNvSpPr/>
              <p:nvPr/>
            </p:nvSpPr>
            <p:spPr>
              <a:xfrm flipH="1" rot="19175693">
                <a:off x="1219791" y="2043663"/>
                <a:ext cx="171837" cy="658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230" y="0"/>
                    </a:moveTo>
                    <a:lnTo>
                      <a:pt x="0" y="891"/>
                    </a:lnTo>
                    <a:lnTo>
                      <a:pt x="3933" y="11265"/>
                    </a:lnTo>
                    <a:lnTo>
                      <a:pt x="16544" y="21423"/>
                    </a:lnTo>
                    <a:cubicBezTo>
                      <a:pt x="17356" y="21552"/>
                      <a:pt x="18231" y="21600"/>
                      <a:pt x="19144" y="21600"/>
                    </a:cubicBezTo>
                    <a:cubicBezTo>
                      <a:pt x="19939" y="21600"/>
                      <a:pt x="20763" y="21564"/>
                      <a:pt x="21600" y="21511"/>
                    </a:cubicBezTo>
                    <a:cubicBezTo>
                      <a:pt x="20645" y="18532"/>
                      <a:pt x="16122" y="12534"/>
                      <a:pt x="13230" y="11241"/>
                    </a:cubicBezTo>
                    <a:lnTo>
                      <a:pt x="13230" y="0"/>
                    </a:lnTo>
                    <a:close/>
                  </a:path>
                </a:pathLst>
              </a:custGeom>
              <a:solidFill>
                <a:srgbClr val="0D415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" name="Google Shape;2167;p59"/>
              <p:cNvSpPr/>
              <p:nvPr/>
            </p:nvSpPr>
            <p:spPr>
              <a:xfrm flipH="1" rot="19175693">
                <a:off x="1449814" y="2633944"/>
                <a:ext cx="116211" cy="475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fill="norm" stroke="1" extrusionOk="0">
                    <a:moveTo>
                      <a:pt x="13575" y="0"/>
                    </a:moveTo>
                    <a:cubicBezTo>
                      <a:pt x="9561" y="7574"/>
                      <a:pt x="5380" y="2899"/>
                      <a:pt x="2648" y="7686"/>
                    </a:cubicBezTo>
                    <a:cubicBezTo>
                      <a:pt x="-80" y="12474"/>
                      <a:pt x="0" y="21600"/>
                      <a:pt x="0" y="21600"/>
                    </a:cubicBezTo>
                    <a:lnTo>
                      <a:pt x="21520" y="21600"/>
                    </a:lnTo>
                    <a:cubicBezTo>
                      <a:pt x="21520" y="21600"/>
                      <a:pt x="21520" y="9799"/>
                      <a:pt x="21520" y="6349"/>
                    </a:cubicBezTo>
                    <a:cubicBezTo>
                      <a:pt x="21520" y="2899"/>
                      <a:pt x="21023" y="1225"/>
                      <a:pt x="21023" y="1225"/>
                    </a:cubicBezTo>
                    <a:cubicBezTo>
                      <a:pt x="19619" y="1534"/>
                      <a:pt x="18479" y="1655"/>
                      <a:pt x="17548" y="1655"/>
                    </a:cubicBezTo>
                    <a:cubicBezTo>
                      <a:pt x="14114" y="1655"/>
                      <a:pt x="13575" y="0"/>
                      <a:pt x="13575" y="0"/>
                    </a:cubicBezTo>
                    <a:close/>
                  </a:path>
                </a:pathLst>
              </a:custGeom>
              <a:solidFill>
                <a:srgbClr val="DB8E6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1" name="Google Shape;2168;p59"/>
              <p:cNvSpPr/>
              <p:nvPr/>
            </p:nvSpPr>
            <p:spPr>
              <a:xfrm flipH="1" rot="19175693">
                <a:off x="926083" y="1746049"/>
                <a:ext cx="229041" cy="4271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02" y="0"/>
                    </a:moveTo>
                    <a:lnTo>
                      <a:pt x="8788" y="508"/>
                    </a:lnTo>
                    <a:lnTo>
                      <a:pt x="7922" y="569"/>
                    </a:lnTo>
                    <a:lnTo>
                      <a:pt x="7607" y="594"/>
                    </a:lnTo>
                    <a:lnTo>
                      <a:pt x="3750" y="904"/>
                    </a:lnTo>
                    <a:lnTo>
                      <a:pt x="0" y="20101"/>
                    </a:lnTo>
                    <a:cubicBezTo>
                      <a:pt x="485" y="20572"/>
                      <a:pt x="2127" y="20944"/>
                      <a:pt x="3561" y="21142"/>
                    </a:cubicBezTo>
                    <a:cubicBezTo>
                      <a:pt x="3644" y="21166"/>
                      <a:pt x="3750" y="21179"/>
                      <a:pt x="3835" y="21191"/>
                    </a:cubicBezTo>
                    <a:cubicBezTo>
                      <a:pt x="4088" y="21216"/>
                      <a:pt x="4319" y="21241"/>
                      <a:pt x="4550" y="21266"/>
                    </a:cubicBezTo>
                    <a:cubicBezTo>
                      <a:pt x="6869" y="21501"/>
                      <a:pt x="9230" y="21600"/>
                      <a:pt x="11568" y="21600"/>
                    </a:cubicBezTo>
                    <a:cubicBezTo>
                      <a:pt x="12011" y="21600"/>
                      <a:pt x="12474" y="21575"/>
                      <a:pt x="12959" y="21539"/>
                    </a:cubicBezTo>
                    <a:cubicBezTo>
                      <a:pt x="13044" y="21539"/>
                      <a:pt x="13149" y="21526"/>
                      <a:pt x="13234" y="21526"/>
                    </a:cubicBezTo>
                    <a:cubicBezTo>
                      <a:pt x="15699" y="21315"/>
                      <a:pt x="18418" y="20684"/>
                      <a:pt x="19788" y="19878"/>
                    </a:cubicBezTo>
                    <a:lnTo>
                      <a:pt x="17805" y="14627"/>
                    </a:lnTo>
                    <a:lnTo>
                      <a:pt x="21600" y="1573"/>
                    </a:lnTo>
                    <a:lnTo>
                      <a:pt x="16520" y="557"/>
                    </a:lnTo>
                    <a:lnTo>
                      <a:pt x="16246" y="495"/>
                    </a:lnTo>
                    <a:lnTo>
                      <a:pt x="15088" y="260"/>
                    </a:lnTo>
                    <a:lnTo>
                      <a:pt x="13802" y="0"/>
                    </a:lnTo>
                    <a:close/>
                  </a:path>
                </a:pathLst>
              </a:custGeom>
              <a:solidFill>
                <a:srgbClr val="C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2" name="Google Shape;2169;p59"/>
              <p:cNvSpPr/>
              <p:nvPr/>
            </p:nvSpPr>
            <p:spPr>
              <a:xfrm flipH="1" rot="19175693">
                <a:off x="847470" y="1616709"/>
                <a:ext cx="20419" cy="65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429" h="21600" fill="norm" stroke="1" extrusionOk="0">
                    <a:moveTo>
                      <a:pt x="8334" y="0"/>
                    </a:moveTo>
                    <a:cubicBezTo>
                      <a:pt x="8322" y="0"/>
                      <a:pt x="-1071" y="2589"/>
                      <a:pt x="102" y="11408"/>
                    </a:cubicBezTo>
                    <a:cubicBezTo>
                      <a:pt x="1126" y="20227"/>
                      <a:pt x="7001" y="21600"/>
                      <a:pt x="7001" y="21600"/>
                    </a:cubicBezTo>
                    <a:cubicBezTo>
                      <a:pt x="7001" y="21600"/>
                      <a:pt x="20529" y="3159"/>
                      <a:pt x="8334" y="0"/>
                    </a:cubicBezTo>
                    <a:close/>
                  </a:path>
                </a:pathLst>
              </a:custGeom>
              <a:solidFill>
                <a:srgbClr val="053B5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3" name="Google Shape;2170;p59"/>
              <p:cNvSpPr/>
              <p:nvPr/>
            </p:nvSpPr>
            <p:spPr>
              <a:xfrm flipH="1" rot="19175693">
                <a:off x="855529" y="1761180"/>
                <a:ext cx="54971" cy="634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71" y="0"/>
                    </a:moveTo>
                    <a:cubicBezTo>
                      <a:pt x="10900" y="0"/>
                      <a:pt x="7714" y="336"/>
                      <a:pt x="5273" y="658"/>
                    </a:cubicBezTo>
                    <a:cubicBezTo>
                      <a:pt x="2898" y="994"/>
                      <a:pt x="1232" y="1323"/>
                      <a:pt x="1232" y="1323"/>
                    </a:cubicBezTo>
                    <a:lnTo>
                      <a:pt x="442" y="12578"/>
                    </a:lnTo>
                    <a:lnTo>
                      <a:pt x="0" y="19409"/>
                    </a:lnTo>
                    <a:cubicBezTo>
                      <a:pt x="1785" y="21026"/>
                      <a:pt x="4063" y="21600"/>
                      <a:pt x="6394" y="21600"/>
                    </a:cubicBezTo>
                    <a:cubicBezTo>
                      <a:pt x="12116" y="21600"/>
                      <a:pt x="18178" y="18156"/>
                      <a:pt x="18178" y="18156"/>
                    </a:cubicBezTo>
                    <a:lnTo>
                      <a:pt x="21600" y="1659"/>
                    </a:lnTo>
                    <a:cubicBezTo>
                      <a:pt x="20096" y="399"/>
                      <a:pt x="17109" y="0"/>
                      <a:pt x="13871" y="0"/>
                    </a:cubicBezTo>
                    <a:close/>
                  </a:path>
                </a:pathLst>
              </a:custGeom>
              <a:solidFill>
                <a:srgbClr val="FBB2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" name="Google Shape;2171;p59"/>
              <p:cNvSpPr/>
              <p:nvPr/>
            </p:nvSpPr>
            <p:spPr>
              <a:xfrm flipH="1" rot="19175693">
                <a:off x="858522" y="1762427"/>
                <a:ext cx="41553" cy="35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390" y="0"/>
                    </a:moveTo>
                    <a:cubicBezTo>
                      <a:pt x="3249" y="609"/>
                      <a:pt x="1044" y="1205"/>
                      <a:pt x="1044" y="1205"/>
                    </a:cubicBezTo>
                    <a:lnTo>
                      <a:pt x="0" y="21600"/>
                    </a:lnTo>
                    <a:cubicBezTo>
                      <a:pt x="10800" y="20230"/>
                      <a:pt x="21600" y="2714"/>
                      <a:pt x="21600" y="2714"/>
                    </a:cubicBezTo>
                    <a:lnTo>
                      <a:pt x="6390" y="0"/>
                    </a:lnTo>
                    <a:close/>
                  </a:path>
                </a:pathLst>
              </a:custGeom>
              <a:solidFill>
                <a:srgbClr val="ED86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5" name="Google Shape;2172;p59"/>
              <p:cNvSpPr/>
              <p:nvPr/>
            </p:nvSpPr>
            <p:spPr>
              <a:xfrm flipH="1" rot="19175693">
                <a:off x="743162" y="1604776"/>
                <a:ext cx="153624" cy="1849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99" h="21600" fill="norm" stroke="1" extrusionOk="0">
                    <a:moveTo>
                      <a:pt x="2944" y="0"/>
                    </a:moveTo>
                    <a:cubicBezTo>
                      <a:pt x="1836" y="0"/>
                      <a:pt x="958" y="384"/>
                      <a:pt x="414" y="1463"/>
                    </a:cubicBezTo>
                    <a:cubicBezTo>
                      <a:pt x="-1255" y="4723"/>
                      <a:pt x="2661" y="7182"/>
                      <a:pt x="2661" y="7182"/>
                    </a:cubicBezTo>
                    <a:cubicBezTo>
                      <a:pt x="2823" y="7163"/>
                      <a:pt x="2985" y="7154"/>
                      <a:pt x="3150" y="7154"/>
                    </a:cubicBezTo>
                    <a:cubicBezTo>
                      <a:pt x="7813" y="7154"/>
                      <a:pt x="12242" y="14876"/>
                      <a:pt x="12827" y="17336"/>
                    </a:cubicBezTo>
                    <a:cubicBezTo>
                      <a:pt x="13306" y="19368"/>
                      <a:pt x="13945" y="21600"/>
                      <a:pt x="15186" y="21600"/>
                    </a:cubicBezTo>
                    <a:cubicBezTo>
                      <a:pt x="15517" y="21600"/>
                      <a:pt x="15890" y="21441"/>
                      <a:pt x="16313" y="21081"/>
                    </a:cubicBezTo>
                    <a:cubicBezTo>
                      <a:pt x="18357" y="19366"/>
                      <a:pt x="18990" y="14132"/>
                      <a:pt x="19653" y="10243"/>
                    </a:cubicBezTo>
                    <a:cubicBezTo>
                      <a:pt x="20345" y="6382"/>
                      <a:pt x="18732" y="3435"/>
                      <a:pt x="11531" y="2148"/>
                    </a:cubicBezTo>
                    <a:cubicBezTo>
                      <a:pt x="8350" y="1573"/>
                      <a:pt x="5181" y="0"/>
                      <a:pt x="2944" y="0"/>
                    </a:cubicBezTo>
                    <a:close/>
                  </a:path>
                </a:pathLst>
              </a:custGeom>
              <a:solidFill>
                <a:srgbClr val="053B5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6" name="Google Shape;2173;p59"/>
              <p:cNvSpPr/>
              <p:nvPr/>
            </p:nvSpPr>
            <p:spPr>
              <a:xfrm flipH="1" rot="19175693">
                <a:off x="771704" y="1638860"/>
                <a:ext cx="129610" cy="158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8" h="21600" fill="norm" stroke="1" extrusionOk="0">
                    <a:moveTo>
                      <a:pt x="10231" y="0"/>
                    </a:moveTo>
                    <a:cubicBezTo>
                      <a:pt x="6297" y="0"/>
                      <a:pt x="2656" y="1037"/>
                      <a:pt x="1449" y="2756"/>
                    </a:cubicBezTo>
                    <a:cubicBezTo>
                      <a:pt x="854" y="3590"/>
                      <a:pt x="483" y="5028"/>
                      <a:pt x="262" y="6767"/>
                    </a:cubicBezTo>
                    <a:cubicBezTo>
                      <a:pt x="262" y="6936"/>
                      <a:pt x="224" y="7102"/>
                      <a:pt x="224" y="7237"/>
                    </a:cubicBezTo>
                    <a:cubicBezTo>
                      <a:pt x="-72" y="10079"/>
                      <a:pt x="-38" y="13591"/>
                      <a:pt x="112" y="16468"/>
                    </a:cubicBezTo>
                    <a:cubicBezTo>
                      <a:pt x="252" y="19339"/>
                      <a:pt x="2893" y="21600"/>
                      <a:pt x="6069" y="21600"/>
                    </a:cubicBezTo>
                    <a:cubicBezTo>
                      <a:pt x="6222" y="21600"/>
                      <a:pt x="6378" y="21597"/>
                      <a:pt x="6534" y="21586"/>
                    </a:cubicBezTo>
                    <a:cubicBezTo>
                      <a:pt x="10580" y="21350"/>
                      <a:pt x="15589" y="20816"/>
                      <a:pt x="18002" y="19746"/>
                    </a:cubicBezTo>
                    <a:cubicBezTo>
                      <a:pt x="18707" y="19412"/>
                      <a:pt x="19227" y="19044"/>
                      <a:pt x="19340" y="18608"/>
                    </a:cubicBezTo>
                    <a:cubicBezTo>
                      <a:pt x="19711" y="17639"/>
                      <a:pt x="20007" y="16234"/>
                      <a:pt x="20265" y="14729"/>
                    </a:cubicBezTo>
                    <a:cubicBezTo>
                      <a:pt x="21082" y="10181"/>
                      <a:pt x="21528" y="4394"/>
                      <a:pt x="21528" y="4394"/>
                    </a:cubicBezTo>
                    <a:cubicBezTo>
                      <a:pt x="19408" y="1301"/>
                      <a:pt x="14639" y="0"/>
                      <a:pt x="10231" y="0"/>
                    </a:cubicBezTo>
                    <a:close/>
                  </a:path>
                </a:pathLst>
              </a:custGeom>
              <a:solidFill>
                <a:srgbClr val="FBB2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7" name="Google Shape;2174;p59"/>
              <p:cNvSpPr/>
              <p:nvPr/>
            </p:nvSpPr>
            <p:spPr>
              <a:xfrm flipH="1" rot="19175693">
                <a:off x="739895" y="1639130"/>
                <a:ext cx="129945" cy="93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34" h="21600" fill="norm" stroke="1" extrusionOk="0">
                    <a:moveTo>
                      <a:pt x="9270" y="0"/>
                    </a:moveTo>
                    <a:cubicBezTo>
                      <a:pt x="3902" y="0"/>
                      <a:pt x="-2011" y="5418"/>
                      <a:pt x="665" y="7908"/>
                    </a:cubicBezTo>
                    <a:cubicBezTo>
                      <a:pt x="2118" y="9286"/>
                      <a:pt x="3884" y="9700"/>
                      <a:pt x="5481" y="9700"/>
                    </a:cubicBezTo>
                    <a:cubicBezTo>
                      <a:pt x="7893" y="9700"/>
                      <a:pt x="9922" y="8759"/>
                      <a:pt x="9922" y="8759"/>
                    </a:cubicBezTo>
                    <a:cubicBezTo>
                      <a:pt x="10079" y="11644"/>
                      <a:pt x="12331" y="12095"/>
                      <a:pt x="12741" y="14528"/>
                    </a:cubicBezTo>
                    <a:cubicBezTo>
                      <a:pt x="13154" y="17019"/>
                      <a:pt x="12773" y="21377"/>
                      <a:pt x="12773" y="21377"/>
                    </a:cubicBezTo>
                    <a:lnTo>
                      <a:pt x="13947" y="21600"/>
                    </a:lnTo>
                    <a:cubicBezTo>
                      <a:pt x="14669" y="20246"/>
                      <a:pt x="15366" y="19837"/>
                      <a:pt x="15944" y="19837"/>
                    </a:cubicBezTo>
                    <a:cubicBezTo>
                      <a:pt x="16809" y="19837"/>
                      <a:pt x="17403" y="20754"/>
                      <a:pt x="17403" y="20754"/>
                    </a:cubicBezTo>
                    <a:cubicBezTo>
                      <a:pt x="18766" y="13568"/>
                      <a:pt x="19589" y="9324"/>
                      <a:pt x="14453" y="2533"/>
                    </a:cubicBezTo>
                    <a:cubicBezTo>
                      <a:pt x="13087" y="713"/>
                      <a:pt x="11213" y="0"/>
                      <a:pt x="9270" y="0"/>
                    </a:cubicBezTo>
                    <a:close/>
                  </a:path>
                </a:pathLst>
              </a:custGeom>
              <a:solidFill>
                <a:srgbClr val="053B5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8" name="Google Shape;2175;p59"/>
              <p:cNvSpPr/>
              <p:nvPr/>
            </p:nvSpPr>
            <p:spPr>
              <a:xfrm flipH="1" rot="19175693">
                <a:off x="820767" y="1765112"/>
                <a:ext cx="22962" cy="36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25" h="21600" fill="norm" stroke="1" extrusionOk="0">
                    <a:moveTo>
                      <a:pt x="19825" y="0"/>
                    </a:moveTo>
                    <a:lnTo>
                      <a:pt x="153" y="7631"/>
                    </a:lnTo>
                    <a:cubicBezTo>
                      <a:pt x="153" y="7631"/>
                      <a:pt x="-1775" y="17282"/>
                      <a:pt x="8061" y="21600"/>
                    </a:cubicBezTo>
                    <a:cubicBezTo>
                      <a:pt x="11723" y="20161"/>
                      <a:pt x="14429" y="18576"/>
                      <a:pt x="15012" y="16702"/>
                    </a:cubicBezTo>
                    <a:cubicBezTo>
                      <a:pt x="16941" y="12529"/>
                      <a:pt x="18480" y="6482"/>
                      <a:pt x="19825" y="0"/>
                    </a:cubicBezTo>
                    <a:close/>
                  </a:path>
                </a:pathLst>
              </a:custGeom>
              <a:solidFill>
                <a:srgbClr val="002E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" name="Google Shape;2176;p59"/>
              <p:cNvSpPr/>
              <p:nvPr/>
            </p:nvSpPr>
            <p:spPr>
              <a:xfrm flipH="1" rot="19175693">
                <a:off x="795337" y="1739603"/>
                <a:ext cx="30205" cy="48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3" h="21600" fill="norm" stroke="1" extrusionOk="0">
                    <a:moveTo>
                      <a:pt x="10595" y="0"/>
                    </a:moveTo>
                    <a:cubicBezTo>
                      <a:pt x="5908" y="0"/>
                      <a:pt x="1322" y="3574"/>
                      <a:pt x="1322" y="3574"/>
                    </a:cubicBezTo>
                    <a:lnTo>
                      <a:pt x="0" y="21453"/>
                    </a:lnTo>
                    <a:cubicBezTo>
                      <a:pt x="766" y="21554"/>
                      <a:pt x="1521" y="21600"/>
                      <a:pt x="2243" y="21600"/>
                    </a:cubicBezTo>
                    <a:cubicBezTo>
                      <a:pt x="14837" y="21600"/>
                      <a:pt x="21600" y="7111"/>
                      <a:pt x="15736" y="1934"/>
                    </a:cubicBezTo>
                    <a:cubicBezTo>
                      <a:pt x="14170" y="516"/>
                      <a:pt x="12371" y="0"/>
                      <a:pt x="10595" y="0"/>
                    </a:cubicBezTo>
                    <a:close/>
                  </a:path>
                </a:pathLst>
              </a:custGeom>
              <a:solidFill>
                <a:srgbClr val="FBB2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" name="Google Shape;2177;p59"/>
              <p:cNvSpPr/>
              <p:nvPr/>
            </p:nvSpPr>
            <p:spPr>
              <a:xfrm flipH="1" rot="19175693">
                <a:off x="1023279" y="1428452"/>
                <a:ext cx="221806" cy="534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7" h="21600" fill="norm" stroke="1" extrusionOk="0">
                    <a:moveTo>
                      <a:pt x="8458" y="0"/>
                    </a:moveTo>
                    <a:lnTo>
                      <a:pt x="2481" y="485"/>
                    </a:lnTo>
                    <a:lnTo>
                      <a:pt x="4423" y="5641"/>
                    </a:lnTo>
                    <a:cubicBezTo>
                      <a:pt x="4616" y="6176"/>
                      <a:pt x="3847" y="6681"/>
                      <a:pt x="2716" y="6770"/>
                    </a:cubicBezTo>
                    <a:lnTo>
                      <a:pt x="2608" y="6780"/>
                    </a:lnTo>
                    <a:cubicBezTo>
                      <a:pt x="880" y="6918"/>
                      <a:pt x="-251" y="7670"/>
                      <a:pt x="48" y="8472"/>
                    </a:cubicBezTo>
                    <a:lnTo>
                      <a:pt x="1328" y="11847"/>
                    </a:lnTo>
                    <a:lnTo>
                      <a:pt x="2311" y="14490"/>
                    </a:lnTo>
                    <a:lnTo>
                      <a:pt x="2929" y="16153"/>
                    </a:lnTo>
                    <a:lnTo>
                      <a:pt x="4657" y="20824"/>
                    </a:lnTo>
                    <a:cubicBezTo>
                      <a:pt x="4829" y="21276"/>
                      <a:pt x="5701" y="21600"/>
                      <a:pt x="6678" y="21600"/>
                    </a:cubicBezTo>
                    <a:cubicBezTo>
                      <a:pt x="6792" y="21600"/>
                      <a:pt x="6909" y="21596"/>
                      <a:pt x="7027" y="21586"/>
                    </a:cubicBezTo>
                    <a:lnTo>
                      <a:pt x="19492" y="20577"/>
                    </a:lnTo>
                    <a:cubicBezTo>
                      <a:pt x="20601" y="20488"/>
                      <a:pt x="21349" y="20002"/>
                      <a:pt x="21157" y="19488"/>
                    </a:cubicBezTo>
                    <a:lnTo>
                      <a:pt x="19429" y="14916"/>
                    </a:lnTo>
                    <a:lnTo>
                      <a:pt x="18766" y="13153"/>
                    </a:lnTo>
                    <a:lnTo>
                      <a:pt x="17742" y="10462"/>
                    </a:lnTo>
                    <a:lnTo>
                      <a:pt x="16482" y="7136"/>
                    </a:lnTo>
                    <a:cubicBezTo>
                      <a:pt x="16333" y="6740"/>
                      <a:pt x="15863" y="6403"/>
                      <a:pt x="15202" y="6186"/>
                    </a:cubicBezTo>
                    <a:cubicBezTo>
                      <a:pt x="14682" y="6023"/>
                      <a:pt x="14056" y="5926"/>
                      <a:pt x="13388" y="5926"/>
                    </a:cubicBezTo>
                    <a:cubicBezTo>
                      <a:pt x="13205" y="5926"/>
                      <a:pt x="13020" y="5934"/>
                      <a:pt x="12832" y="5949"/>
                    </a:cubicBezTo>
                    <a:cubicBezTo>
                      <a:pt x="12715" y="5958"/>
                      <a:pt x="12599" y="5962"/>
                      <a:pt x="12484" y="5962"/>
                    </a:cubicBezTo>
                    <a:cubicBezTo>
                      <a:pt x="11486" y="5962"/>
                      <a:pt x="10593" y="5627"/>
                      <a:pt x="10421" y="5156"/>
                    </a:cubicBezTo>
                    <a:lnTo>
                      <a:pt x="8458" y="0"/>
                    </a:lnTo>
                    <a:close/>
                  </a:path>
                </a:pathLst>
              </a:custGeom>
              <a:solidFill>
                <a:srgbClr val="FFFBF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" name="Google Shape;2178;p59"/>
              <p:cNvSpPr/>
              <p:nvPr/>
            </p:nvSpPr>
            <p:spPr>
              <a:xfrm flipH="1" rot="19175693">
                <a:off x="1081762" y="1670946"/>
                <a:ext cx="189046" cy="1408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634" y="0"/>
                    </a:moveTo>
                    <a:lnTo>
                      <a:pt x="0" y="5260"/>
                    </a:lnTo>
                    <a:lnTo>
                      <a:pt x="1175" y="15290"/>
                    </a:lnTo>
                    <a:lnTo>
                      <a:pt x="1915" y="21600"/>
                    </a:lnTo>
                    <a:lnTo>
                      <a:pt x="21600" y="16378"/>
                    </a:lnTo>
                    <a:lnTo>
                      <a:pt x="20858" y="10216"/>
                    </a:lnTo>
                    <a:lnTo>
                      <a:pt x="19634" y="0"/>
                    </a:lnTo>
                    <a:close/>
                  </a:path>
                </a:pathLst>
              </a:custGeom>
              <a:solidFill>
                <a:srgbClr val="439D8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" name="Google Shape;2179;p59"/>
              <p:cNvSpPr/>
              <p:nvPr/>
            </p:nvSpPr>
            <p:spPr>
              <a:xfrm flipH="1" rot="19175693">
                <a:off x="1083927" y="1683869"/>
                <a:ext cx="184580" cy="114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61" y="0"/>
                    </a:moveTo>
                    <a:lnTo>
                      <a:pt x="0" y="6673"/>
                    </a:lnTo>
                    <a:lnTo>
                      <a:pt x="969" y="16457"/>
                    </a:lnTo>
                    <a:lnTo>
                      <a:pt x="1465" y="21600"/>
                    </a:lnTo>
                    <a:lnTo>
                      <a:pt x="21600" y="15157"/>
                    </a:lnTo>
                    <a:lnTo>
                      <a:pt x="21104" y="10014"/>
                    </a:lnTo>
                    <a:lnTo>
                      <a:pt x="20161" y="0"/>
                    </a:lnTo>
                    <a:close/>
                  </a:path>
                </a:pathLst>
              </a:custGeom>
              <a:solidFill>
                <a:srgbClr val="59D0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" name="Google Shape;2180;p59"/>
              <p:cNvSpPr/>
              <p:nvPr/>
            </p:nvSpPr>
            <p:spPr>
              <a:xfrm flipH="1" rot="19175693">
                <a:off x="979749" y="1453780"/>
                <a:ext cx="67489" cy="42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26" y="0"/>
                    </a:moveTo>
                    <a:lnTo>
                      <a:pt x="0" y="6239"/>
                    </a:lnTo>
                    <a:lnTo>
                      <a:pt x="1502" y="21600"/>
                    </a:lnTo>
                    <a:cubicBezTo>
                      <a:pt x="8367" y="20845"/>
                      <a:pt x="15017" y="18727"/>
                      <a:pt x="21600" y="15351"/>
                    </a:cubicBezTo>
                    <a:lnTo>
                      <a:pt x="20026" y="0"/>
                    </a:lnTo>
                    <a:close/>
                  </a:path>
                </a:pathLst>
              </a:custGeom>
              <a:solidFill>
                <a:srgbClr val="ECE4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4" name="Google Shape;2181;p59"/>
              <p:cNvSpPr/>
              <p:nvPr/>
            </p:nvSpPr>
            <p:spPr>
              <a:xfrm flipH="1" rot="19175693">
                <a:off x="963805" y="1436114"/>
                <a:ext cx="80232" cy="438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32" y="0"/>
                    </a:moveTo>
                    <a:lnTo>
                      <a:pt x="0" y="7116"/>
                    </a:lnTo>
                    <a:lnTo>
                      <a:pt x="1263" y="21600"/>
                    </a:lnTo>
                    <a:cubicBezTo>
                      <a:pt x="8180" y="21113"/>
                      <a:pt x="14981" y="18701"/>
                      <a:pt x="21600" y="14353"/>
                    </a:cubicBezTo>
                    <a:lnTo>
                      <a:pt x="20332" y="0"/>
                    </a:lnTo>
                    <a:close/>
                  </a:path>
                </a:pathLst>
              </a:custGeom>
              <a:solidFill>
                <a:srgbClr val="439D8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" name="Google Shape;2182;p59"/>
              <p:cNvSpPr/>
              <p:nvPr/>
            </p:nvSpPr>
            <p:spPr>
              <a:xfrm flipH="1" rot="19175693">
                <a:off x="861661" y="1771585"/>
                <a:ext cx="320136" cy="226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5" h="21600" fill="norm" stroke="1" extrusionOk="0">
                    <a:moveTo>
                      <a:pt x="20089" y="0"/>
                    </a:moveTo>
                    <a:cubicBezTo>
                      <a:pt x="17283" y="3172"/>
                      <a:pt x="11556" y="14018"/>
                      <a:pt x="11556" y="14018"/>
                    </a:cubicBezTo>
                    <a:cubicBezTo>
                      <a:pt x="9433" y="14463"/>
                      <a:pt x="6425" y="15744"/>
                      <a:pt x="5175" y="16165"/>
                    </a:cubicBezTo>
                    <a:cubicBezTo>
                      <a:pt x="3925" y="16561"/>
                      <a:pt x="0" y="18171"/>
                      <a:pt x="0" y="18171"/>
                    </a:cubicBezTo>
                    <a:lnTo>
                      <a:pt x="509" y="21600"/>
                    </a:lnTo>
                    <a:lnTo>
                      <a:pt x="12617" y="19431"/>
                    </a:lnTo>
                    <a:cubicBezTo>
                      <a:pt x="12617" y="19431"/>
                      <a:pt x="18998" y="13015"/>
                      <a:pt x="20291" y="8491"/>
                    </a:cubicBezTo>
                    <a:cubicBezTo>
                      <a:pt x="21600" y="3989"/>
                      <a:pt x="20089" y="0"/>
                      <a:pt x="20089" y="0"/>
                    </a:cubicBezTo>
                    <a:close/>
                  </a:path>
                </a:pathLst>
              </a:custGeom>
              <a:solidFill>
                <a:srgbClr val="FBB2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6" name="Google Shape;2183;p59"/>
              <p:cNvSpPr/>
              <p:nvPr/>
            </p:nvSpPr>
            <p:spPr>
              <a:xfrm flipH="1" rot="19175693">
                <a:off x="1189653" y="1792110"/>
                <a:ext cx="97463" cy="74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4" h="21600" fill="norm" stroke="1" extrusionOk="0">
                    <a:moveTo>
                      <a:pt x="12681" y="0"/>
                    </a:moveTo>
                    <a:cubicBezTo>
                      <a:pt x="11250" y="0"/>
                      <a:pt x="9816" y="363"/>
                      <a:pt x="8401" y="410"/>
                    </a:cubicBezTo>
                    <a:cubicBezTo>
                      <a:pt x="6229" y="547"/>
                      <a:pt x="6921" y="2957"/>
                      <a:pt x="8895" y="3593"/>
                    </a:cubicBezTo>
                    <a:cubicBezTo>
                      <a:pt x="10919" y="4230"/>
                      <a:pt x="13091" y="4515"/>
                      <a:pt x="12598" y="5437"/>
                    </a:cubicBezTo>
                    <a:cubicBezTo>
                      <a:pt x="12154" y="6359"/>
                      <a:pt x="3218" y="8126"/>
                      <a:pt x="1539" y="10678"/>
                    </a:cubicBezTo>
                    <a:cubicBezTo>
                      <a:pt x="913" y="11630"/>
                      <a:pt x="1680" y="11921"/>
                      <a:pt x="2862" y="11921"/>
                    </a:cubicBezTo>
                    <a:cubicBezTo>
                      <a:pt x="4757" y="11921"/>
                      <a:pt x="7709" y="11172"/>
                      <a:pt x="7709" y="11172"/>
                    </a:cubicBezTo>
                    <a:cubicBezTo>
                      <a:pt x="7709" y="11172"/>
                      <a:pt x="353" y="14075"/>
                      <a:pt x="9" y="16062"/>
                    </a:cubicBezTo>
                    <a:cubicBezTo>
                      <a:pt x="-66" y="16561"/>
                      <a:pt x="336" y="16752"/>
                      <a:pt x="987" y="16752"/>
                    </a:cubicBezTo>
                    <a:cubicBezTo>
                      <a:pt x="3007" y="16752"/>
                      <a:pt x="7410" y="14931"/>
                      <a:pt x="7415" y="14925"/>
                    </a:cubicBezTo>
                    <a:cubicBezTo>
                      <a:pt x="7406" y="14931"/>
                      <a:pt x="1783" y="17335"/>
                      <a:pt x="2227" y="19036"/>
                    </a:cubicBezTo>
                    <a:cubicBezTo>
                      <a:pt x="2314" y="19351"/>
                      <a:pt x="2663" y="19482"/>
                      <a:pt x="3168" y="19482"/>
                    </a:cubicBezTo>
                    <a:cubicBezTo>
                      <a:pt x="4690" y="19482"/>
                      <a:pt x="7672" y="18310"/>
                      <a:pt x="9339" y="17620"/>
                    </a:cubicBezTo>
                    <a:cubicBezTo>
                      <a:pt x="9334" y="17620"/>
                      <a:pt x="3857" y="20166"/>
                      <a:pt x="4649" y="21231"/>
                    </a:cubicBezTo>
                    <a:cubicBezTo>
                      <a:pt x="4848" y="21475"/>
                      <a:pt x="5387" y="21600"/>
                      <a:pt x="6166" y="21600"/>
                    </a:cubicBezTo>
                    <a:cubicBezTo>
                      <a:pt x="9446" y="21600"/>
                      <a:pt x="16985" y="19447"/>
                      <a:pt x="21534" y="15211"/>
                    </a:cubicBezTo>
                    <a:cubicBezTo>
                      <a:pt x="21335" y="11671"/>
                      <a:pt x="20497" y="8340"/>
                      <a:pt x="19805" y="4801"/>
                    </a:cubicBezTo>
                    <a:cubicBezTo>
                      <a:pt x="19805" y="4801"/>
                      <a:pt x="17288" y="1469"/>
                      <a:pt x="15115" y="476"/>
                    </a:cubicBezTo>
                    <a:cubicBezTo>
                      <a:pt x="14306" y="119"/>
                      <a:pt x="13494" y="0"/>
                      <a:pt x="12681" y="0"/>
                    </a:cubicBezTo>
                    <a:close/>
                  </a:path>
                </a:pathLst>
              </a:custGeom>
              <a:solidFill>
                <a:srgbClr val="FBB2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7" name="Google Shape;2184;p59"/>
              <p:cNvSpPr/>
              <p:nvPr/>
            </p:nvSpPr>
            <p:spPr>
              <a:xfrm flipH="1" rot="19175693">
                <a:off x="2306294" y="1620776"/>
                <a:ext cx="823652" cy="67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41" y="0"/>
                      <a:pt x="0" y="4856"/>
                      <a:pt x="0" y="10803"/>
                    </a:cubicBezTo>
                    <a:cubicBezTo>
                      <a:pt x="0" y="16823"/>
                      <a:pt x="4841" y="21600"/>
                      <a:pt x="10800" y="21600"/>
                    </a:cubicBezTo>
                    <a:cubicBezTo>
                      <a:pt x="16765" y="21600"/>
                      <a:pt x="21600" y="16823"/>
                      <a:pt x="21600" y="10803"/>
                    </a:cubicBezTo>
                    <a:cubicBezTo>
                      <a:pt x="21600" y="4856"/>
                      <a:pt x="16765" y="0"/>
                      <a:pt x="10800" y="0"/>
                    </a:cubicBezTo>
                    <a:close/>
                  </a:path>
                </a:pathLst>
              </a:custGeom>
              <a:solidFill>
                <a:srgbClr val="F2E7D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8" name="Google Shape;2185;p59"/>
              <p:cNvSpPr/>
              <p:nvPr/>
            </p:nvSpPr>
            <p:spPr>
              <a:xfrm flipH="1" rot="19175693">
                <a:off x="1419994" y="493775"/>
                <a:ext cx="238650" cy="24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498" y="0"/>
                    </a:moveTo>
                    <a:lnTo>
                      <a:pt x="0" y="127"/>
                    </a:lnTo>
                    <a:lnTo>
                      <a:pt x="102" y="19441"/>
                    </a:lnTo>
                    <a:cubicBezTo>
                      <a:pt x="102" y="20647"/>
                      <a:pt x="4811" y="21600"/>
                      <a:pt x="10666" y="21600"/>
                    </a:cubicBezTo>
                    <a:cubicBezTo>
                      <a:pt x="10730" y="21600"/>
                      <a:pt x="10795" y="21600"/>
                      <a:pt x="10861" y="21600"/>
                    </a:cubicBezTo>
                    <a:cubicBezTo>
                      <a:pt x="16786" y="21557"/>
                      <a:pt x="21600" y="20532"/>
                      <a:pt x="21600" y="19314"/>
                    </a:cubicBezTo>
                    <a:lnTo>
                      <a:pt x="21498" y="0"/>
                    </a:lnTo>
                    <a:close/>
                  </a:path>
                </a:pathLst>
              </a:custGeom>
              <a:solidFill>
                <a:srgbClr val="FFFBF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9" name="Google Shape;2186;p59"/>
              <p:cNvSpPr/>
              <p:nvPr/>
            </p:nvSpPr>
            <p:spPr>
              <a:xfrm flipH="1" rot="19175693">
                <a:off x="1341212" y="498017"/>
                <a:ext cx="237524" cy="50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4" y="0"/>
                    </a:moveTo>
                    <a:cubicBezTo>
                      <a:pt x="10919" y="0"/>
                      <a:pt x="10855" y="0"/>
                      <a:pt x="10790" y="0"/>
                    </a:cubicBezTo>
                    <a:cubicBezTo>
                      <a:pt x="4816" y="209"/>
                      <a:pt x="0" y="5195"/>
                      <a:pt x="0" y="11105"/>
                    </a:cubicBezTo>
                    <a:cubicBezTo>
                      <a:pt x="0" y="16998"/>
                      <a:pt x="4630" y="21600"/>
                      <a:pt x="10428" y="21600"/>
                    </a:cubicBezTo>
                    <a:cubicBezTo>
                      <a:pt x="10554" y="21600"/>
                      <a:pt x="10682" y="21591"/>
                      <a:pt x="10810" y="21591"/>
                    </a:cubicBezTo>
                    <a:cubicBezTo>
                      <a:pt x="16765" y="21487"/>
                      <a:pt x="21600" y="16501"/>
                      <a:pt x="21600" y="10486"/>
                    </a:cubicBezTo>
                    <a:cubicBezTo>
                      <a:pt x="21581" y="4637"/>
                      <a:pt x="16849" y="0"/>
                      <a:pt x="10984" y="0"/>
                    </a:cubicBezTo>
                    <a:close/>
                  </a:path>
                </a:pathLst>
              </a:custGeom>
              <a:solidFill>
                <a:srgbClr val="ECE4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0" name="Google Shape;2187;p59"/>
              <p:cNvSpPr/>
              <p:nvPr/>
            </p:nvSpPr>
            <p:spPr>
              <a:xfrm flipH="1" rot="19175693">
                <a:off x="1404964" y="514633"/>
                <a:ext cx="110167" cy="179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8" y="0"/>
                    </a:moveTo>
                    <a:cubicBezTo>
                      <a:pt x="11131" y="0"/>
                      <a:pt x="10955" y="25"/>
                      <a:pt x="10778" y="25"/>
                    </a:cubicBezTo>
                    <a:cubicBezTo>
                      <a:pt x="4820" y="322"/>
                      <a:pt x="0" y="5332"/>
                      <a:pt x="0" y="11234"/>
                    </a:cubicBezTo>
                    <a:cubicBezTo>
                      <a:pt x="0" y="16963"/>
                      <a:pt x="4537" y="21600"/>
                      <a:pt x="10252" y="21600"/>
                    </a:cubicBezTo>
                    <a:cubicBezTo>
                      <a:pt x="10425" y="21600"/>
                      <a:pt x="10601" y="21575"/>
                      <a:pt x="10778" y="21575"/>
                    </a:cubicBezTo>
                    <a:cubicBezTo>
                      <a:pt x="16780" y="21278"/>
                      <a:pt x="21600" y="16268"/>
                      <a:pt x="21600" y="10366"/>
                    </a:cubicBezTo>
                    <a:cubicBezTo>
                      <a:pt x="21600" y="4637"/>
                      <a:pt x="17022" y="0"/>
                      <a:pt x="11308" y="0"/>
                    </a:cubicBezTo>
                    <a:close/>
                  </a:path>
                </a:pathLst>
              </a:custGeom>
              <a:solidFill>
                <a:srgbClr val="D2C3B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1" name="Google Shape;2188;p59"/>
              <p:cNvSpPr/>
              <p:nvPr/>
            </p:nvSpPr>
            <p:spPr>
              <a:xfrm flipH="1" rot="19175693">
                <a:off x="2026714" y="640893"/>
                <a:ext cx="135634" cy="651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0249" y="11580"/>
                    </a:lnTo>
                    <a:cubicBezTo>
                      <a:pt x="7332" y="14259"/>
                      <a:pt x="9749" y="17686"/>
                      <a:pt x="11244" y="21600"/>
                    </a:cubicBezTo>
                    <a:lnTo>
                      <a:pt x="17580" y="21600"/>
                    </a:lnTo>
                    <a:lnTo>
                      <a:pt x="21600" y="10524"/>
                    </a:lnTo>
                    <a:lnTo>
                      <a:pt x="17081" y="3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D415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" name="Google Shape;2189;p59"/>
              <p:cNvSpPr/>
              <p:nvPr/>
            </p:nvSpPr>
            <p:spPr>
              <a:xfrm flipH="1" rot="19175693">
                <a:off x="2215493" y="1242713"/>
                <a:ext cx="116868" cy="472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600" fill="norm" stroke="1" extrusionOk="0">
                    <a:moveTo>
                      <a:pt x="8020" y="0"/>
                    </a:moveTo>
                    <a:cubicBezTo>
                      <a:pt x="8020" y="0"/>
                      <a:pt x="7381" y="1607"/>
                      <a:pt x="4074" y="1607"/>
                    </a:cubicBezTo>
                    <a:cubicBezTo>
                      <a:pt x="3110" y="1607"/>
                      <a:pt x="1918" y="1476"/>
                      <a:pt x="453" y="1119"/>
                    </a:cubicBezTo>
                    <a:cubicBezTo>
                      <a:pt x="453" y="1119"/>
                      <a:pt x="0" y="2801"/>
                      <a:pt x="0" y="6269"/>
                    </a:cubicBezTo>
                    <a:cubicBezTo>
                      <a:pt x="0" y="9625"/>
                      <a:pt x="121" y="21600"/>
                      <a:pt x="121" y="21600"/>
                    </a:cubicBezTo>
                    <a:lnTo>
                      <a:pt x="21517" y="21600"/>
                    </a:lnTo>
                    <a:cubicBezTo>
                      <a:pt x="21517" y="21600"/>
                      <a:pt x="21600" y="12530"/>
                      <a:pt x="18884" y="7726"/>
                    </a:cubicBezTo>
                    <a:cubicBezTo>
                      <a:pt x="16168" y="2914"/>
                      <a:pt x="12011" y="7614"/>
                      <a:pt x="8020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3" name="Google Shape;2190;p59"/>
              <p:cNvSpPr/>
              <p:nvPr/>
            </p:nvSpPr>
            <p:spPr>
              <a:xfrm flipH="1" rot="19175693">
                <a:off x="2086631" y="568949"/>
                <a:ext cx="171612" cy="6568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409" y="0"/>
                    </a:moveTo>
                    <a:lnTo>
                      <a:pt x="8381" y="11246"/>
                    </a:lnTo>
                    <a:cubicBezTo>
                      <a:pt x="5513" y="12534"/>
                      <a:pt x="957" y="18527"/>
                      <a:pt x="0" y="21507"/>
                    </a:cubicBezTo>
                    <a:cubicBezTo>
                      <a:pt x="860" y="21561"/>
                      <a:pt x="1706" y="21600"/>
                      <a:pt x="2518" y="21600"/>
                    </a:cubicBezTo>
                    <a:cubicBezTo>
                      <a:pt x="3413" y="21600"/>
                      <a:pt x="4269" y="21553"/>
                      <a:pt x="5062" y="21427"/>
                    </a:cubicBezTo>
                    <a:lnTo>
                      <a:pt x="17662" y="11269"/>
                    </a:lnTo>
                    <a:lnTo>
                      <a:pt x="21600" y="903"/>
                    </a:lnTo>
                    <a:lnTo>
                      <a:pt x="8409" y="0"/>
                    </a:lnTo>
                    <a:close/>
                  </a:path>
                </a:pathLst>
              </a:custGeom>
              <a:solidFill>
                <a:srgbClr val="053B5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4" name="Google Shape;2191;p59"/>
              <p:cNvSpPr/>
              <p:nvPr/>
            </p:nvSpPr>
            <p:spPr>
              <a:xfrm flipH="1" rot="19175693">
                <a:off x="2362440" y="1118004"/>
                <a:ext cx="115986" cy="472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fill="norm" stroke="1" extrusionOk="0">
                    <a:moveTo>
                      <a:pt x="7960" y="0"/>
                    </a:moveTo>
                    <a:cubicBezTo>
                      <a:pt x="7960" y="0"/>
                      <a:pt x="7438" y="1607"/>
                      <a:pt x="4144" y="1607"/>
                    </a:cubicBezTo>
                    <a:cubicBezTo>
                      <a:pt x="3183" y="1607"/>
                      <a:pt x="1988" y="1476"/>
                      <a:pt x="498" y="1119"/>
                    </a:cubicBezTo>
                    <a:cubicBezTo>
                      <a:pt x="498" y="1119"/>
                      <a:pt x="0" y="2914"/>
                      <a:pt x="0" y="6382"/>
                    </a:cubicBezTo>
                    <a:lnTo>
                      <a:pt x="0" y="21600"/>
                    </a:lnTo>
                    <a:lnTo>
                      <a:pt x="21520" y="21600"/>
                    </a:lnTo>
                    <a:cubicBezTo>
                      <a:pt x="21520" y="21600"/>
                      <a:pt x="21600" y="12530"/>
                      <a:pt x="18866" y="7726"/>
                    </a:cubicBezTo>
                    <a:cubicBezTo>
                      <a:pt x="16171" y="2914"/>
                      <a:pt x="11940" y="7614"/>
                      <a:pt x="7960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5" name="Google Shape;2192;p59"/>
              <p:cNvSpPr/>
              <p:nvPr/>
            </p:nvSpPr>
            <p:spPr>
              <a:xfrm flipH="1" rot="19175693">
                <a:off x="1708966" y="347855"/>
                <a:ext cx="194424" cy="433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6" h="21600" fill="norm" stroke="1" extrusionOk="0">
                    <a:moveTo>
                      <a:pt x="9102" y="0"/>
                    </a:moveTo>
                    <a:lnTo>
                      <a:pt x="4936" y="1025"/>
                    </a:lnTo>
                    <a:lnTo>
                      <a:pt x="3622" y="1354"/>
                    </a:lnTo>
                    <a:lnTo>
                      <a:pt x="3001" y="1500"/>
                    </a:lnTo>
                    <a:lnTo>
                      <a:pt x="0" y="2244"/>
                    </a:lnTo>
                    <a:lnTo>
                      <a:pt x="4440" y="10420"/>
                    </a:lnTo>
                    <a:lnTo>
                      <a:pt x="868" y="20170"/>
                    </a:lnTo>
                    <a:cubicBezTo>
                      <a:pt x="868" y="20170"/>
                      <a:pt x="5215" y="21600"/>
                      <a:pt x="12036" y="21600"/>
                    </a:cubicBezTo>
                    <a:cubicBezTo>
                      <a:pt x="14602" y="21600"/>
                      <a:pt x="17516" y="21398"/>
                      <a:pt x="20682" y="20841"/>
                    </a:cubicBezTo>
                    <a:lnTo>
                      <a:pt x="20584" y="9041"/>
                    </a:lnTo>
                    <a:lnTo>
                      <a:pt x="20584" y="8834"/>
                    </a:lnTo>
                    <a:cubicBezTo>
                      <a:pt x="20607" y="8810"/>
                      <a:pt x="20657" y="8785"/>
                      <a:pt x="20682" y="8761"/>
                    </a:cubicBezTo>
                    <a:cubicBezTo>
                      <a:pt x="21202" y="8419"/>
                      <a:pt x="21600" y="7967"/>
                      <a:pt x="21575" y="7382"/>
                    </a:cubicBezTo>
                    <a:cubicBezTo>
                      <a:pt x="21550" y="6735"/>
                      <a:pt x="21029" y="5991"/>
                      <a:pt x="20409" y="5332"/>
                    </a:cubicBezTo>
                    <a:cubicBezTo>
                      <a:pt x="20063" y="3672"/>
                      <a:pt x="19790" y="2050"/>
                      <a:pt x="20186" y="707"/>
                    </a:cubicBezTo>
                    <a:lnTo>
                      <a:pt x="19292" y="647"/>
                    </a:lnTo>
                    <a:lnTo>
                      <a:pt x="18624" y="610"/>
                    </a:lnTo>
                    <a:lnTo>
                      <a:pt x="17457" y="525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78381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" name="Google Shape;2193;p59"/>
              <p:cNvSpPr/>
              <p:nvPr/>
            </p:nvSpPr>
            <p:spPr>
              <a:xfrm flipH="1" rot="19175693">
                <a:off x="1703462" y="554501"/>
                <a:ext cx="108175" cy="14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2" h="21600" fill="norm" stroke="1" extrusionOk="0">
                    <a:moveTo>
                      <a:pt x="21562" y="0"/>
                    </a:moveTo>
                    <a:cubicBezTo>
                      <a:pt x="19897" y="4126"/>
                      <a:pt x="15288" y="13785"/>
                      <a:pt x="9273" y="13785"/>
                    </a:cubicBezTo>
                    <a:cubicBezTo>
                      <a:pt x="6595" y="13785"/>
                      <a:pt x="3639" y="11878"/>
                      <a:pt x="538" y="6721"/>
                    </a:cubicBezTo>
                    <a:cubicBezTo>
                      <a:pt x="516" y="6658"/>
                      <a:pt x="493" y="6658"/>
                      <a:pt x="471" y="6658"/>
                    </a:cubicBezTo>
                    <a:cubicBezTo>
                      <a:pt x="265" y="6658"/>
                      <a:pt x="44" y="8002"/>
                      <a:pt x="7" y="9690"/>
                    </a:cubicBezTo>
                    <a:cubicBezTo>
                      <a:pt x="-38" y="11910"/>
                      <a:pt x="138" y="13785"/>
                      <a:pt x="362" y="14160"/>
                    </a:cubicBezTo>
                    <a:cubicBezTo>
                      <a:pt x="3523" y="19349"/>
                      <a:pt x="6509" y="21600"/>
                      <a:pt x="9224" y="21600"/>
                    </a:cubicBezTo>
                    <a:cubicBezTo>
                      <a:pt x="14926" y="21600"/>
                      <a:pt x="19426" y="13035"/>
                      <a:pt x="21386" y="8565"/>
                    </a:cubicBezTo>
                    <a:lnTo>
                      <a:pt x="21386" y="2251"/>
                    </a:lnTo>
                    <a:cubicBezTo>
                      <a:pt x="21427" y="1500"/>
                      <a:pt x="21517" y="750"/>
                      <a:pt x="215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7" name="Google Shape;2194;p59"/>
              <p:cNvSpPr/>
              <p:nvPr/>
            </p:nvSpPr>
            <p:spPr>
              <a:xfrm flipH="1" rot="19175693">
                <a:off x="1642128" y="364717"/>
                <a:ext cx="48046" cy="594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864" y="0"/>
                    </a:moveTo>
                    <a:cubicBezTo>
                      <a:pt x="2278" y="0"/>
                      <a:pt x="928" y="247"/>
                      <a:pt x="0" y="882"/>
                    </a:cubicBezTo>
                    <a:lnTo>
                      <a:pt x="2312" y="18857"/>
                    </a:lnTo>
                    <a:cubicBezTo>
                      <a:pt x="2312" y="18857"/>
                      <a:pt x="8210" y="21600"/>
                      <a:pt x="14107" y="21600"/>
                    </a:cubicBezTo>
                    <a:cubicBezTo>
                      <a:pt x="16791" y="21600"/>
                      <a:pt x="19465" y="21032"/>
                      <a:pt x="21600" y="19395"/>
                    </a:cubicBezTo>
                    <a:lnTo>
                      <a:pt x="21499" y="14231"/>
                    </a:lnTo>
                    <a:lnTo>
                      <a:pt x="21296" y="3020"/>
                    </a:lnTo>
                    <a:cubicBezTo>
                      <a:pt x="21296" y="3020"/>
                      <a:pt x="19491" y="2579"/>
                      <a:pt x="16976" y="2130"/>
                    </a:cubicBezTo>
                    <a:cubicBezTo>
                      <a:pt x="13188" y="1495"/>
                      <a:pt x="7805" y="0"/>
                      <a:pt x="3864" y="0"/>
                    </a:cubicBezTo>
                    <a:close/>
                  </a:path>
                </a:pathLst>
              </a:custGeom>
              <a:solidFill>
                <a:srgbClr val="FBB2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8" name="Google Shape;2195;p59"/>
              <p:cNvSpPr/>
              <p:nvPr/>
            </p:nvSpPr>
            <p:spPr>
              <a:xfrm flipH="1" rot="19175693">
                <a:off x="1638906" y="375633"/>
                <a:ext cx="37311" cy="33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776" y="0"/>
                    </a:moveTo>
                    <a:lnTo>
                      <a:pt x="0" y="1588"/>
                    </a:lnTo>
                    <a:cubicBezTo>
                      <a:pt x="0" y="1588"/>
                      <a:pt x="10344" y="19545"/>
                      <a:pt x="21600" y="21600"/>
                    </a:cubicBezTo>
                    <a:lnTo>
                      <a:pt x="21339" y="1588"/>
                    </a:lnTo>
                    <a:cubicBezTo>
                      <a:pt x="21339" y="1588"/>
                      <a:pt x="19014" y="800"/>
                      <a:pt x="15776" y="0"/>
                    </a:cubicBezTo>
                    <a:close/>
                  </a:path>
                </a:pathLst>
              </a:custGeom>
              <a:solidFill>
                <a:srgbClr val="ED86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" name="Google Shape;2196;p59"/>
              <p:cNvSpPr/>
              <p:nvPr/>
            </p:nvSpPr>
            <p:spPr>
              <a:xfrm flipH="1" rot="19175693">
                <a:off x="1542857" y="272597"/>
                <a:ext cx="120697" cy="143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85" h="21600" fill="norm" stroke="1" extrusionOk="0">
                    <a:moveTo>
                      <a:pt x="17675" y="0"/>
                    </a:moveTo>
                    <a:lnTo>
                      <a:pt x="2000" y="3016"/>
                    </a:lnTo>
                    <a:cubicBezTo>
                      <a:pt x="501" y="4157"/>
                      <a:pt x="36" y="6660"/>
                      <a:pt x="0" y="9346"/>
                    </a:cubicBezTo>
                    <a:cubicBezTo>
                      <a:pt x="0" y="11590"/>
                      <a:pt x="321" y="13945"/>
                      <a:pt x="642" y="15675"/>
                    </a:cubicBezTo>
                    <a:cubicBezTo>
                      <a:pt x="930" y="17329"/>
                      <a:pt x="1214" y="18435"/>
                      <a:pt x="1214" y="18435"/>
                    </a:cubicBezTo>
                    <a:cubicBezTo>
                      <a:pt x="1214" y="18435"/>
                      <a:pt x="1463" y="18618"/>
                      <a:pt x="1856" y="18840"/>
                    </a:cubicBezTo>
                    <a:cubicBezTo>
                      <a:pt x="3326" y="19675"/>
                      <a:pt x="7128" y="21600"/>
                      <a:pt x="11101" y="21600"/>
                    </a:cubicBezTo>
                    <a:cubicBezTo>
                      <a:pt x="12730" y="21600"/>
                      <a:pt x="14388" y="21279"/>
                      <a:pt x="15923" y="20422"/>
                    </a:cubicBezTo>
                    <a:cubicBezTo>
                      <a:pt x="21600" y="17221"/>
                      <a:pt x="18529" y="3495"/>
                      <a:pt x="17816" y="550"/>
                    </a:cubicBezTo>
                    <a:cubicBezTo>
                      <a:pt x="17708" y="182"/>
                      <a:pt x="17675" y="0"/>
                      <a:pt x="17675" y="0"/>
                    </a:cubicBezTo>
                    <a:close/>
                  </a:path>
                </a:pathLst>
              </a:custGeom>
              <a:solidFill>
                <a:srgbClr val="FBB2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" name="Google Shape;2197;p59"/>
              <p:cNvSpPr/>
              <p:nvPr/>
            </p:nvSpPr>
            <p:spPr>
              <a:xfrm flipH="1" rot="19175693">
                <a:off x="1525541" y="191646"/>
                <a:ext cx="223746" cy="2387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2" h="21600" fill="norm" stroke="1" extrusionOk="0">
                    <a:moveTo>
                      <a:pt x="4332" y="0"/>
                    </a:moveTo>
                    <a:cubicBezTo>
                      <a:pt x="4252" y="0"/>
                      <a:pt x="4170" y="4"/>
                      <a:pt x="4087" y="7"/>
                    </a:cubicBezTo>
                    <a:cubicBezTo>
                      <a:pt x="838" y="184"/>
                      <a:pt x="-1640" y="6990"/>
                      <a:pt x="1333" y="11111"/>
                    </a:cubicBezTo>
                    <a:cubicBezTo>
                      <a:pt x="4257" y="15215"/>
                      <a:pt x="5239" y="20908"/>
                      <a:pt x="597" y="20908"/>
                    </a:cubicBezTo>
                    <a:cubicBezTo>
                      <a:pt x="552" y="20908"/>
                      <a:pt x="507" y="20908"/>
                      <a:pt x="460" y="20908"/>
                    </a:cubicBezTo>
                    <a:cubicBezTo>
                      <a:pt x="460" y="20908"/>
                      <a:pt x="1567" y="21600"/>
                      <a:pt x="2879" y="21600"/>
                    </a:cubicBezTo>
                    <a:cubicBezTo>
                      <a:pt x="4035" y="21600"/>
                      <a:pt x="5354" y="21060"/>
                      <a:pt x="6207" y="19024"/>
                    </a:cubicBezTo>
                    <a:cubicBezTo>
                      <a:pt x="6783" y="17671"/>
                      <a:pt x="7159" y="15655"/>
                      <a:pt x="7417" y="13527"/>
                    </a:cubicBezTo>
                    <a:cubicBezTo>
                      <a:pt x="7912" y="14679"/>
                      <a:pt x="8646" y="15632"/>
                      <a:pt x="9676" y="15854"/>
                    </a:cubicBezTo>
                    <a:cubicBezTo>
                      <a:pt x="9736" y="15876"/>
                      <a:pt x="9774" y="15898"/>
                      <a:pt x="9834" y="15943"/>
                    </a:cubicBezTo>
                    <a:cubicBezTo>
                      <a:pt x="10428" y="15212"/>
                      <a:pt x="9874" y="14303"/>
                      <a:pt x="9874" y="14303"/>
                    </a:cubicBezTo>
                    <a:lnTo>
                      <a:pt x="9536" y="14169"/>
                    </a:lnTo>
                    <a:cubicBezTo>
                      <a:pt x="9418" y="13106"/>
                      <a:pt x="9338" y="11666"/>
                      <a:pt x="9458" y="10312"/>
                    </a:cubicBezTo>
                    <a:cubicBezTo>
                      <a:pt x="9954" y="10578"/>
                      <a:pt x="10310" y="11156"/>
                      <a:pt x="10548" y="11487"/>
                    </a:cubicBezTo>
                    <a:cubicBezTo>
                      <a:pt x="10548" y="11487"/>
                      <a:pt x="10924" y="13771"/>
                      <a:pt x="11420" y="14811"/>
                    </a:cubicBezTo>
                    <a:cubicBezTo>
                      <a:pt x="11751" y="15483"/>
                      <a:pt x="12074" y="15602"/>
                      <a:pt x="12262" y="15602"/>
                    </a:cubicBezTo>
                    <a:cubicBezTo>
                      <a:pt x="12367" y="15602"/>
                      <a:pt x="12430" y="15565"/>
                      <a:pt x="12430" y="15565"/>
                    </a:cubicBezTo>
                    <a:cubicBezTo>
                      <a:pt x="11796" y="15500"/>
                      <a:pt x="11439" y="14102"/>
                      <a:pt x="11638" y="12352"/>
                    </a:cubicBezTo>
                    <a:cubicBezTo>
                      <a:pt x="11816" y="10778"/>
                      <a:pt x="11538" y="7963"/>
                      <a:pt x="11498" y="7455"/>
                    </a:cubicBezTo>
                    <a:cubicBezTo>
                      <a:pt x="11498" y="7433"/>
                      <a:pt x="11478" y="7410"/>
                      <a:pt x="11478" y="7410"/>
                    </a:cubicBezTo>
                    <a:cubicBezTo>
                      <a:pt x="11478" y="7388"/>
                      <a:pt x="11478" y="7388"/>
                      <a:pt x="11478" y="7388"/>
                    </a:cubicBezTo>
                    <a:cubicBezTo>
                      <a:pt x="11458" y="6990"/>
                      <a:pt x="11420" y="6746"/>
                      <a:pt x="11420" y="6746"/>
                    </a:cubicBezTo>
                    <a:cubicBezTo>
                      <a:pt x="11672" y="6779"/>
                      <a:pt x="11933" y="6796"/>
                      <a:pt x="12197" y="6796"/>
                    </a:cubicBezTo>
                    <a:cubicBezTo>
                      <a:pt x="13120" y="6796"/>
                      <a:pt x="14103" y="6604"/>
                      <a:pt x="15027" y="6346"/>
                    </a:cubicBezTo>
                    <a:cubicBezTo>
                      <a:pt x="16115" y="6213"/>
                      <a:pt x="17225" y="5947"/>
                      <a:pt x="18078" y="5437"/>
                    </a:cubicBezTo>
                    <a:cubicBezTo>
                      <a:pt x="18296" y="5305"/>
                      <a:pt x="18494" y="5149"/>
                      <a:pt x="18632" y="4950"/>
                    </a:cubicBezTo>
                    <a:lnTo>
                      <a:pt x="18672" y="4950"/>
                    </a:lnTo>
                    <a:lnTo>
                      <a:pt x="19346" y="9339"/>
                    </a:lnTo>
                    <a:cubicBezTo>
                      <a:pt x="19346" y="9339"/>
                      <a:pt x="19960" y="8229"/>
                      <a:pt x="19822" y="6723"/>
                    </a:cubicBezTo>
                    <a:cubicBezTo>
                      <a:pt x="19722" y="5793"/>
                      <a:pt x="19248" y="4994"/>
                      <a:pt x="18910" y="4507"/>
                    </a:cubicBezTo>
                    <a:cubicBezTo>
                      <a:pt x="19484" y="3155"/>
                      <a:pt x="18594" y="1249"/>
                      <a:pt x="16789" y="761"/>
                    </a:cubicBezTo>
                    <a:cubicBezTo>
                      <a:pt x="16533" y="694"/>
                      <a:pt x="16243" y="665"/>
                      <a:pt x="15931" y="665"/>
                    </a:cubicBezTo>
                    <a:cubicBezTo>
                      <a:pt x="13319" y="665"/>
                      <a:pt x="9050" y="2794"/>
                      <a:pt x="8130" y="4041"/>
                    </a:cubicBezTo>
                    <a:cubicBezTo>
                      <a:pt x="8130" y="4041"/>
                      <a:pt x="8052" y="3708"/>
                      <a:pt x="7892" y="3287"/>
                    </a:cubicBezTo>
                    <a:cubicBezTo>
                      <a:pt x="7873" y="3179"/>
                      <a:pt x="7346" y="0"/>
                      <a:pt x="4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" name="Google Shape;2198;p59"/>
              <p:cNvSpPr/>
              <p:nvPr/>
            </p:nvSpPr>
            <p:spPr>
              <a:xfrm flipH="1" rot="19175693">
                <a:off x="1640399" y="294640"/>
                <a:ext cx="30556" cy="50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34" h="21600" fill="norm" stroke="1" extrusionOk="0">
                    <a:moveTo>
                      <a:pt x="7267" y="0"/>
                    </a:moveTo>
                    <a:cubicBezTo>
                      <a:pt x="5561" y="0"/>
                      <a:pt x="3800" y="530"/>
                      <a:pt x="2205" y="2005"/>
                    </a:cubicBezTo>
                    <a:cubicBezTo>
                      <a:pt x="-3566" y="7391"/>
                      <a:pt x="2427" y="21600"/>
                      <a:pt x="15088" y="21600"/>
                    </a:cubicBezTo>
                    <a:cubicBezTo>
                      <a:pt x="16029" y="21600"/>
                      <a:pt x="17015" y="21521"/>
                      <a:pt x="18034" y="21353"/>
                    </a:cubicBezTo>
                    <a:lnTo>
                      <a:pt x="15652" y="3479"/>
                    </a:lnTo>
                    <a:cubicBezTo>
                      <a:pt x="15652" y="3479"/>
                      <a:pt x="11632" y="0"/>
                      <a:pt x="7267" y="0"/>
                    </a:cubicBezTo>
                    <a:close/>
                  </a:path>
                </a:pathLst>
              </a:custGeom>
              <a:solidFill>
                <a:srgbClr val="FBB2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2" name="Google Shape;2199;p59"/>
              <p:cNvSpPr/>
              <p:nvPr/>
            </p:nvSpPr>
            <p:spPr>
              <a:xfrm flipH="1" rot="19175693">
                <a:off x="1612767" y="218515"/>
                <a:ext cx="30160" cy="53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678" y="0"/>
                    </a:moveTo>
                    <a:cubicBezTo>
                      <a:pt x="4799" y="4539"/>
                      <a:pt x="793" y="17948"/>
                      <a:pt x="0" y="21600"/>
                    </a:cubicBezTo>
                    <a:cubicBezTo>
                      <a:pt x="2083" y="21600"/>
                      <a:pt x="4315" y="21401"/>
                      <a:pt x="6721" y="21103"/>
                    </a:cubicBezTo>
                    <a:cubicBezTo>
                      <a:pt x="10081" y="9367"/>
                      <a:pt x="21600" y="3354"/>
                      <a:pt x="21600" y="3354"/>
                    </a:cubicBezTo>
                    <a:cubicBezTo>
                      <a:pt x="21600" y="3354"/>
                      <a:pt x="20968" y="1872"/>
                      <a:pt x="196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" name="Google Shape;2200;p59"/>
              <p:cNvSpPr/>
              <p:nvPr/>
            </p:nvSpPr>
            <p:spPr>
              <a:xfrm flipH="1" rot="19175693">
                <a:off x="1607154" y="465053"/>
                <a:ext cx="37760" cy="837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14" h="21600" fill="norm" stroke="1" extrusionOk="0">
                    <a:moveTo>
                      <a:pt x="1959" y="0"/>
                    </a:moveTo>
                    <a:cubicBezTo>
                      <a:pt x="-2086" y="8402"/>
                      <a:pt x="1386" y="13898"/>
                      <a:pt x="1386" y="13898"/>
                    </a:cubicBezTo>
                    <a:cubicBezTo>
                      <a:pt x="1386" y="13898"/>
                      <a:pt x="10387" y="19515"/>
                      <a:pt x="19514" y="21600"/>
                    </a:cubicBezTo>
                    <a:lnTo>
                      <a:pt x="19514" y="6885"/>
                    </a:lnTo>
                    <a:lnTo>
                      <a:pt x="19398" y="6885"/>
                    </a:lnTo>
                    <a:cubicBezTo>
                      <a:pt x="11658" y="3347"/>
                      <a:pt x="1959" y="0"/>
                      <a:pt x="1959" y="0"/>
                    </a:cubicBezTo>
                    <a:close/>
                  </a:path>
                </a:pathLst>
              </a:custGeom>
              <a:solidFill>
                <a:srgbClr val="FBB2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" name="Google Shape;2201;p59"/>
              <p:cNvSpPr/>
              <p:nvPr/>
            </p:nvSpPr>
            <p:spPr>
              <a:xfrm flipH="1" rot="19175693">
                <a:off x="1520773" y="451739"/>
                <a:ext cx="342027" cy="151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600" fill="norm" stroke="1" extrusionOk="0">
                    <a:moveTo>
                      <a:pt x="1720" y="0"/>
                    </a:moveTo>
                    <a:cubicBezTo>
                      <a:pt x="521" y="0"/>
                      <a:pt x="-464" y="3391"/>
                      <a:pt x="230" y="6480"/>
                    </a:cubicBezTo>
                    <a:cubicBezTo>
                      <a:pt x="243" y="6480"/>
                      <a:pt x="313" y="6727"/>
                      <a:pt x="423" y="7041"/>
                    </a:cubicBezTo>
                    <a:cubicBezTo>
                      <a:pt x="1487" y="10189"/>
                      <a:pt x="2757" y="12884"/>
                      <a:pt x="4180" y="14985"/>
                    </a:cubicBezTo>
                    <a:cubicBezTo>
                      <a:pt x="5518" y="16907"/>
                      <a:pt x="7121" y="20757"/>
                      <a:pt x="8847" y="21456"/>
                    </a:cubicBezTo>
                    <a:cubicBezTo>
                      <a:pt x="9082" y="21556"/>
                      <a:pt x="9341" y="21600"/>
                      <a:pt x="9619" y="21600"/>
                    </a:cubicBezTo>
                    <a:cubicBezTo>
                      <a:pt x="13493" y="21600"/>
                      <a:pt x="21136" y="12710"/>
                      <a:pt x="21136" y="12710"/>
                    </a:cubicBezTo>
                    <a:lnTo>
                      <a:pt x="20404" y="7600"/>
                    </a:lnTo>
                    <a:cubicBezTo>
                      <a:pt x="20404" y="7600"/>
                      <a:pt x="15365" y="10821"/>
                      <a:pt x="13624" y="11520"/>
                    </a:cubicBezTo>
                    <a:cubicBezTo>
                      <a:pt x="11830" y="12219"/>
                      <a:pt x="10131" y="12989"/>
                      <a:pt x="10131" y="12989"/>
                    </a:cubicBezTo>
                    <a:cubicBezTo>
                      <a:pt x="8349" y="10330"/>
                      <a:pt x="4580" y="3541"/>
                      <a:pt x="2577" y="602"/>
                    </a:cubicBezTo>
                    <a:cubicBezTo>
                      <a:pt x="2293" y="185"/>
                      <a:pt x="2001" y="0"/>
                      <a:pt x="1720" y="0"/>
                    </a:cubicBezTo>
                    <a:close/>
                  </a:path>
                </a:pathLst>
              </a:custGeom>
              <a:solidFill>
                <a:srgbClr val="FBB2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5" name="Google Shape;2202;p59"/>
              <p:cNvSpPr/>
              <p:nvPr/>
            </p:nvSpPr>
            <p:spPr>
              <a:xfrm flipH="1" rot="19175693">
                <a:off x="1470277" y="596862"/>
                <a:ext cx="92842" cy="83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0" h="21600" fill="norm" stroke="1" extrusionOk="0">
                    <a:moveTo>
                      <a:pt x="8013" y="0"/>
                    </a:moveTo>
                    <a:cubicBezTo>
                      <a:pt x="7734" y="0"/>
                      <a:pt x="7368" y="185"/>
                      <a:pt x="6935" y="609"/>
                    </a:cubicBezTo>
                    <a:cubicBezTo>
                      <a:pt x="5204" y="2308"/>
                      <a:pt x="3124" y="3695"/>
                      <a:pt x="1835" y="6094"/>
                    </a:cubicBezTo>
                    <a:cubicBezTo>
                      <a:pt x="595" y="8550"/>
                      <a:pt x="0" y="12394"/>
                      <a:pt x="0" y="12394"/>
                    </a:cubicBezTo>
                    <a:lnTo>
                      <a:pt x="2625" y="21600"/>
                    </a:lnTo>
                    <a:cubicBezTo>
                      <a:pt x="9315" y="20589"/>
                      <a:pt x="18975" y="13405"/>
                      <a:pt x="19170" y="11700"/>
                    </a:cubicBezTo>
                    <a:cubicBezTo>
                      <a:pt x="19200" y="11441"/>
                      <a:pt x="19016" y="11340"/>
                      <a:pt x="18704" y="11340"/>
                    </a:cubicBezTo>
                    <a:cubicBezTo>
                      <a:pt x="17427" y="11340"/>
                      <a:pt x="13970" y="13087"/>
                      <a:pt x="13970" y="13087"/>
                    </a:cubicBezTo>
                    <a:cubicBezTo>
                      <a:pt x="16100" y="11891"/>
                      <a:pt x="20360" y="9371"/>
                      <a:pt x="20061" y="8238"/>
                    </a:cubicBezTo>
                    <a:cubicBezTo>
                      <a:pt x="19982" y="7925"/>
                      <a:pt x="19695" y="7804"/>
                      <a:pt x="19287" y="7804"/>
                    </a:cubicBezTo>
                    <a:cubicBezTo>
                      <a:pt x="17694" y="7804"/>
                      <a:pt x="14265" y="9683"/>
                      <a:pt x="14265" y="9683"/>
                    </a:cubicBezTo>
                    <a:cubicBezTo>
                      <a:pt x="14265" y="9683"/>
                      <a:pt x="21600" y="5527"/>
                      <a:pt x="20460" y="4389"/>
                    </a:cubicBezTo>
                    <a:cubicBezTo>
                      <a:pt x="20319" y="4267"/>
                      <a:pt x="20102" y="4209"/>
                      <a:pt x="19824" y="4209"/>
                    </a:cubicBezTo>
                    <a:cubicBezTo>
                      <a:pt x="17739" y="4209"/>
                      <a:pt x="12335" y="7354"/>
                      <a:pt x="12335" y="7354"/>
                    </a:cubicBezTo>
                    <a:cubicBezTo>
                      <a:pt x="12335" y="7354"/>
                      <a:pt x="19220" y="2308"/>
                      <a:pt x="16845" y="1932"/>
                    </a:cubicBezTo>
                    <a:cubicBezTo>
                      <a:pt x="16770" y="1922"/>
                      <a:pt x="16695" y="1916"/>
                      <a:pt x="16612" y="1916"/>
                    </a:cubicBezTo>
                    <a:cubicBezTo>
                      <a:pt x="14024" y="1916"/>
                      <a:pt x="7060" y="7486"/>
                      <a:pt x="6049" y="7486"/>
                    </a:cubicBezTo>
                    <a:cubicBezTo>
                      <a:pt x="6028" y="7486"/>
                      <a:pt x="6012" y="7486"/>
                      <a:pt x="5995" y="7481"/>
                    </a:cubicBezTo>
                    <a:cubicBezTo>
                      <a:pt x="5204" y="7226"/>
                      <a:pt x="6790" y="5273"/>
                      <a:pt x="8025" y="3192"/>
                    </a:cubicBezTo>
                    <a:cubicBezTo>
                      <a:pt x="8953" y="1631"/>
                      <a:pt x="8853" y="0"/>
                      <a:pt x="8013" y="0"/>
                    </a:cubicBezTo>
                    <a:close/>
                  </a:path>
                </a:pathLst>
              </a:custGeom>
              <a:solidFill>
                <a:srgbClr val="FBB2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" name="Google Shape;2203;p59"/>
              <p:cNvSpPr/>
              <p:nvPr/>
            </p:nvSpPr>
            <p:spPr>
              <a:xfrm flipH="1" rot="19175693">
                <a:off x="2523984" y="1132002"/>
                <a:ext cx="140148" cy="542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9" h="21600" fill="norm" stroke="1" extrusionOk="0">
                    <a:moveTo>
                      <a:pt x="19106" y="0"/>
                    </a:moveTo>
                    <a:lnTo>
                      <a:pt x="42" y="21258"/>
                    </a:lnTo>
                    <a:cubicBezTo>
                      <a:pt x="-131" y="21443"/>
                      <a:pt x="246" y="21600"/>
                      <a:pt x="895" y="21600"/>
                    </a:cubicBezTo>
                    <a:cubicBezTo>
                      <a:pt x="1545" y="21600"/>
                      <a:pt x="2232" y="21443"/>
                      <a:pt x="2402" y="21258"/>
                    </a:cubicBezTo>
                    <a:lnTo>
                      <a:pt x="21469" y="0"/>
                    </a:lnTo>
                    <a:close/>
                  </a:path>
                </a:pathLst>
              </a:custGeom>
              <a:solidFill>
                <a:srgbClr val="DB8E6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" name="Google Shape;2204;p59"/>
              <p:cNvSpPr/>
              <p:nvPr/>
            </p:nvSpPr>
            <p:spPr>
              <a:xfrm flipH="1" rot="19175693">
                <a:off x="2678803" y="1000127"/>
                <a:ext cx="140358" cy="542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7" h="21600" fill="norm" stroke="1" extrusionOk="0">
                    <a:moveTo>
                      <a:pt x="19076" y="0"/>
                    </a:moveTo>
                    <a:lnTo>
                      <a:pt x="39" y="21258"/>
                    </a:lnTo>
                    <a:cubicBezTo>
                      <a:pt x="-133" y="21443"/>
                      <a:pt x="277" y="21600"/>
                      <a:pt x="929" y="21600"/>
                    </a:cubicBezTo>
                    <a:cubicBezTo>
                      <a:pt x="1578" y="21600"/>
                      <a:pt x="2226" y="21443"/>
                      <a:pt x="2399" y="21258"/>
                    </a:cubicBezTo>
                    <a:lnTo>
                      <a:pt x="21467" y="0"/>
                    </a:lnTo>
                    <a:close/>
                  </a:path>
                </a:pathLst>
              </a:custGeom>
              <a:solidFill>
                <a:srgbClr val="DB8E6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8" name="Google Shape;2205;p59"/>
              <p:cNvSpPr/>
              <p:nvPr/>
            </p:nvSpPr>
            <p:spPr>
              <a:xfrm flipH="1" rot="19175693">
                <a:off x="2433392" y="1232764"/>
                <a:ext cx="219285" cy="16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2" h="21600" fill="norm" stroke="1" extrusionOk="0">
                    <a:moveTo>
                      <a:pt x="986" y="0"/>
                    </a:moveTo>
                    <a:cubicBezTo>
                      <a:pt x="572" y="0"/>
                      <a:pt x="133" y="4999"/>
                      <a:pt x="25" y="10945"/>
                    </a:cubicBezTo>
                    <a:cubicBezTo>
                      <a:pt x="-85" y="16917"/>
                      <a:pt x="177" y="21600"/>
                      <a:pt x="592" y="21600"/>
                    </a:cubicBezTo>
                    <a:lnTo>
                      <a:pt x="20466" y="21600"/>
                    </a:lnTo>
                    <a:cubicBezTo>
                      <a:pt x="20880" y="21600"/>
                      <a:pt x="21297" y="16917"/>
                      <a:pt x="21405" y="10945"/>
                    </a:cubicBezTo>
                    <a:cubicBezTo>
                      <a:pt x="21515" y="4999"/>
                      <a:pt x="21275" y="0"/>
                      <a:pt x="20838" y="0"/>
                    </a:cubicBezTo>
                    <a:close/>
                  </a:path>
                </a:pathLst>
              </a:custGeom>
              <a:solidFill>
                <a:srgbClr val="DB8E6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9" name="Google Shape;2206;p59"/>
              <p:cNvSpPr/>
              <p:nvPr/>
            </p:nvSpPr>
            <p:spPr>
              <a:xfrm flipH="1" rot="19175693">
                <a:off x="2521268" y="1297596"/>
                <a:ext cx="219274" cy="171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2" h="21600" fill="norm" stroke="1" extrusionOk="0">
                    <a:moveTo>
                      <a:pt x="985" y="0"/>
                    </a:moveTo>
                    <a:cubicBezTo>
                      <a:pt x="571" y="0"/>
                      <a:pt x="134" y="4953"/>
                      <a:pt x="24" y="10813"/>
                    </a:cubicBezTo>
                    <a:cubicBezTo>
                      <a:pt x="-84" y="16673"/>
                      <a:pt x="178" y="21600"/>
                      <a:pt x="593" y="21600"/>
                    </a:cubicBezTo>
                    <a:lnTo>
                      <a:pt x="20469" y="21600"/>
                    </a:lnTo>
                    <a:cubicBezTo>
                      <a:pt x="20883" y="21600"/>
                      <a:pt x="21298" y="16673"/>
                      <a:pt x="21408" y="10813"/>
                    </a:cubicBezTo>
                    <a:cubicBezTo>
                      <a:pt x="21516" y="4953"/>
                      <a:pt x="21254" y="0"/>
                      <a:pt x="20839" y="0"/>
                    </a:cubicBezTo>
                    <a:close/>
                  </a:path>
                </a:pathLst>
              </a:custGeom>
              <a:solidFill>
                <a:srgbClr val="DB8E6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" name="Google Shape;2207;p59"/>
              <p:cNvSpPr/>
              <p:nvPr/>
            </p:nvSpPr>
            <p:spPr>
              <a:xfrm flipH="1" rot="19175693">
                <a:off x="2608754" y="1361853"/>
                <a:ext cx="219264" cy="17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1" h="21600" fill="norm" stroke="1" extrusionOk="0">
                    <a:moveTo>
                      <a:pt x="986" y="0"/>
                    </a:moveTo>
                    <a:cubicBezTo>
                      <a:pt x="548" y="0"/>
                      <a:pt x="133" y="5091"/>
                      <a:pt x="25" y="10787"/>
                    </a:cubicBezTo>
                    <a:cubicBezTo>
                      <a:pt x="-85" y="16786"/>
                      <a:pt x="177" y="21600"/>
                      <a:pt x="592" y="21600"/>
                    </a:cubicBezTo>
                    <a:lnTo>
                      <a:pt x="20468" y="21600"/>
                    </a:lnTo>
                    <a:cubicBezTo>
                      <a:pt x="20882" y="21600"/>
                      <a:pt x="21297" y="16786"/>
                      <a:pt x="21407" y="10787"/>
                    </a:cubicBezTo>
                    <a:cubicBezTo>
                      <a:pt x="21515" y="5091"/>
                      <a:pt x="21255" y="0"/>
                      <a:pt x="20838" y="0"/>
                    </a:cubicBezTo>
                    <a:close/>
                  </a:path>
                </a:pathLst>
              </a:custGeom>
              <a:solidFill>
                <a:srgbClr val="DB8E6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1" name="Google Shape;2208;p59"/>
              <p:cNvSpPr/>
              <p:nvPr/>
            </p:nvSpPr>
            <p:spPr>
              <a:xfrm flipH="1" rot="19175693">
                <a:off x="2697021" y="1427527"/>
                <a:ext cx="219264" cy="17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1" h="21600" fill="norm" stroke="1" extrusionOk="0">
                    <a:moveTo>
                      <a:pt x="963" y="0"/>
                    </a:moveTo>
                    <a:cubicBezTo>
                      <a:pt x="549" y="0"/>
                      <a:pt x="134" y="4927"/>
                      <a:pt x="24" y="10787"/>
                    </a:cubicBezTo>
                    <a:cubicBezTo>
                      <a:pt x="-84" y="16647"/>
                      <a:pt x="176" y="21600"/>
                      <a:pt x="593" y="21600"/>
                    </a:cubicBezTo>
                    <a:lnTo>
                      <a:pt x="20445" y="21600"/>
                    </a:lnTo>
                    <a:cubicBezTo>
                      <a:pt x="20883" y="21600"/>
                      <a:pt x="21298" y="16647"/>
                      <a:pt x="21406" y="10787"/>
                    </a:cubicBezTo>
                    <a:cubicBezTo>
                      <a:pt x="21516" y="4927"/>
                      <a:pt x="21254" y="0"/>
                      <a:pt x="20839" y="0"/>
                    </a:cubicBezTo>
                    <a:close/>
                  </a:path>
                </a:pathLst>
              </a:custGeom>
              <a:solidFill>
                <a:srgbClr val="DB8E6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" name="Google Shape;2209;p59"/>
              <p:cNvSpPr/>
              <p:nvPr/>
            </p:nvSpPr>
            <p:spPr>
              <a:xfrm flipH="1" rot="19175693">
                <a:off x="2437861" y="1205312"/>
                <a:ext cx="140145" cy="542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9" h="21600" fill="norm" stroke="1" extrusionOk="0">
                    <a:moveTo>
                      <a:pt x="0" y="0"/>
                    </a:moveTo>
                    <a:lnTo>
                      <a:pt x="19067" y="21258"/>
                    </a:lnTo>
                    <a:cubicBezTo>
                      <a:pt x="19240" y="21443"/>
                      <a:pt x="19889" y="21600"/>
                      <a:pt x="20539" y="21600"/>
                    </a:cubicBezTo>
                    <a:cubicBezTo>
                      <a:pt x="21189" y="21600"/>
                      <a:pt x="21600" y="21443"/>
                      <a:pt x="21430" y="21258"/>
                    </a:cubicBezTo>
                    <a:lnTo>
                      <a:pt x="2363" y="0"/>
                    </a:lnTo>
                    <a:close/>
                  </a:path>
                </a:pathLst>
              </a:custGeom>
              <a:solidFill>
                <a:srgbClr val="DB8E6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3" name="Google Shape;2210;p59"/>
              <p:cNvSpPr/>
              <p:nvPr/>
            </p:nvSpPr>
            <p:spPr>
              <a:xfrm flipH="1" rot="19175693">
                <a:off x="2282892" y="1337165"/>
                <a:ext cx="140286" cy="542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0" h="21600" fill="norm" stroke="1" extrusionOk="0">
                    <a:moveTo>
                      <a:pt x="0" y="0"/>
                    </a:moveTo>
                    <a:lnTo>
                      <a:pt x="19067" y="21258"/>
                    </a:lnTo>
                    <a:cubicBezTo>
                      <a:pt x="19237" y="21443"/>
                      <a:pt x="19921" y="21600"/>
                      <a:pt x="20574" y="21600"/>
                    </a:cubicBezTo>
                    <a:cubicBezTo>
                      <a:pt x="21223" y="21600"/>
                      <a:pt x="21600" y="21443"/>
                      <a:pt x="21462" y="21258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DB8E6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4" name="Google Shape;2211;p59"/>
              <p:cNvSpPr/>
              <p:nvPr/>
            </p:nvSpPr>
            <p:spPr>
              <a:xfrm flipH="1" rot="19175693">
                <a:off x="2160144" y="1214560"/>
                <a:ext cx="434620" cy="33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22" y="0"/>
                    </a:moveTo>
                    <a:cubicBezTo>
                      <a:pt x="100" y="0"/>
                      <a:pt x="0" y="1407"/>
                      <a:pt x="0" y="3129"/>
                    </a:cubicBezTo>
                    <a:lnTo>
                      <a:pt x="0" y="18471"/>
                    </a:lnTo>
                    <a:cubicBezTo>
                      <a:pt x="0" y="20193"/>
                      <a:pt x="100" y="21600"/>
                      <a:pt x="222" y="21600"/>
                    </a:cubicBezTo>
                    <a:lnTo>
                      <a:pt x="21377" y="21600"/>
                    </a:lnTo>
                    <a:cubicBezTo>
                      <a:pt x="21499" y="21600"/>
                      <a:pt x="21600" y="20193"/>
                      <a:pt x="21600" y="18471"/>
                    </a:cubicBezTo>
                    <a:lnTo>
                      <a:pt x="21600" y="3129"/>
                    </a:lnTo>
                    <a:cubicBezTo>
                      <a:pt x="21600" y="1407"/>
                      <a:pt x="21499" y="0"/>
                      <a:pt x="21377" y="0"/>
                    </a:cubicBezTo>
                    <a:close/>
                  </a:path>
                </a:pathLst>
              </a:custGeom>
              <a:solidFill>
                <a:srgbClr val="DB8E6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" name="Google Shape;2212;p59"/>
              <p:cNvSpPr/>
              <p:nvPr/>
            </p:nvSpPr>
            <p:spPr>
              <a:xfrm flipH="1" rot="19175693">
                <a:off x="2246737" y="1391652"/>
                <a:ext cx="219278" cy="16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593" y="0"/>
                    </a:moveTo>
                    <a:cubicBezTo>
                      <a:pt x="176" y="0"/>
                      <a:pt x="-84" y="4999"/>
                      <a:pt x="24" y="10945"/>
                    </a:cubicBezTo>
                    <a:cubicBezTo>
                      <a:pt x="134" y="16917"/>
                      <a:pt x="571" y="21600"/>
                      <a:pt x="985" y="21600"/>
                    </a:cubicBezTo>
                    <a:lnTo>
                      <a:pt x="20839" y="21600"/>
                    </a:lnTo>
                    <a:cubicBezTo>
                      <a:pt x="21276" y="21600"/>
                      <a:pt x="21516" y="16917"/>
                      <a:pt x="21406" y="10945"/>
                    </a:cubicBezTo>
                    <a:cubicBezTo>
                      <a:pt x="21298" y="4999"/>
                      <a:pt x="20883" y="0"/>
                      <a:pt x="20467" y="0"/>
                    </a:cubicBezTo>
                    <a:close/>
                  </a:path>
                </a:pathLst>
              </a:custGeom>
              <a:solidFill>
                <a:srgbClr val="DB8E6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6" name="Google Shape;2213;p59"/>
              <p:cNvSpPr/>
              <p:nvPr/>
            </p:nvSpPr>
            <p:spPr>
              <a:xfrm flipH="1" rot="19175693">
                <a:off x="2296828" y="1488642"/>
                <a:ext cx="219278" cy="171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592" y="0"/>
                    </a:moveTo>
                    <a:cubicBezTo>
                      <a:pt x="177" y="0"/>
                      <a:pt x="-85" y="4953"/>
                      <a:pt x="25" y="10813"/>
                    </a:cubicBezTo>
                    <a:cubicBezTo>
                      <a:pt x="133" y="16673"/>
                      <a:pt x="570" y="21600"/>
                      <a:pt x="986" y="21600"/>
                    </a:cubicBezTo>
                    <a:lnTo>
                      <a:pt x="20860" y="21600"/>
                    </a:lnTo>
                    <a:cubicBezTo>
                      <a:pt x="21275" y="21600"/>
                      <a:pt x="21515" y="16673"/>
                      <a:pt x="21407" y="10813"/>
                    </a:cubicBezTo>
                    <a:cubicBezTo>
                      <a:pt x="21297" y="4953"/>
                      <a:pt x="20882" y="0"/>
                      <a:pt x="20468" y="0"/>
                    </a:cubicBezTo>
                    <a:close/>
                  </a:path>
                </a:pathLst>
              </a:custGeom>
              <a:solidFill>
                <a:srgbClr val="DB8E6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" name="Google Shape;2214;p59"/>
              <p:cNvSpPr/>
              <p:nvPr/>
            </p:nvSpPr>
            <p:spPr>
              <a:xfrm flipH="1" rot="19175693">
                <a:off x="2346545" y="1585074"/>
                <a:ext cx="219207" cy="176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587" y="0"/>
                    </a:moveTo>
                    <a:cubicBezTo>
                      <a:pt x="172" y="0"/>
                      <a:pt x="-69" y="5091"/>
                      <a:pt x="17" y="10787"/>
                    </a:cubicBezTo>
                    <a:cubicBezTo>
                      <a:pt x="127" y="16786"/>
                      <a:pt x="565" y="21600"/>
                      <a:pt x="980" y="21600"/>
                    </a:cubicBezTo>
                    <a:lnTo>
                      <a:pt x="20875" y="21600"/>
                    </a:lnTo>
                    <a:cubicBezTo>
                      <a:pt x="21290" y="21600"/>
                      <a:pt x="21531" y="16786"/>
                      <a:pt x="21421" y="10787"/>
                    </a:cubicBezTo>
                    <a:cubicBezTo>
                      <a:pt x="21335" y="5091"/>
                      <a:pt x="20897" y="0"/>
                      <a:pt x="20482" y="0"/>
                    </a:cubicBezTo>
                    <a:close/>
                  </a:path>
                </a:pathLst>
              </a:custGeom>
              <a:solidFill>
                <a:srgbClr val="DB8E6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" name="Google Shape;2215;p59"/>
              <p:cNvSpPr/>
              <p:nvPr/>
            </p:nvSpPr>
            <p:spPr>
              <a:xfrm flipH="1" rot="19175693">
                <a:off x="2396926" y="1682996"/>
                <a:ext cx="219213" cy="17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6" h="21600" fill="norm" stroke="1" extrusionOk="0">
                    <a:moveTo>
                      <a:pt x="572" y="0"/>
                    </a:moveTo>
                    <a:cubicBezTo>
                      <a:pt x="158" y="0"/>
                      <a:pt x="-83" y="4927"/>
                      <a:pt x="27" y="10787"/>
                    </a:cubicBezTo>
                    <a:cubicBezTo>
                      <a:pt x="113" y="16647"/>
                      <a:pt x="552" y="21600"/>
                      <a:pt x="967" y="21600"/>
                    </a:cubicBezTo>
                    <a:lnTo>
                      <a:pt x="20860" y="21600"/>
                    </a:lnTo>
                    <a:cubicBezTo>
                      <a:pt x="21276" y="21600"/>
                      <a:pt x="21517" y="16647"/>
                      <a:pt x="21429" y="10787"/>
                    </a:cubicBezTo>
                    <a:cubicBezTo>
                      <a:pt x="21319" y="4927"/>
                      <a:pt x="20882" y="0"/>
                      <a:pt x="20467" y="0"/>
                    </a:cubicBezTo>
                    <a:close/>
                  </a:path>
                </a:pathLst>
              </a:custGeom>
              <a:solidFill>
                <a:srgbClr val="DB8E6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" name="Google Shape;2216;p59"/>
              <p:cNvSpPr/>
              <p:nvPr/>
            </p:nvSpPr>
            <p:spPr>
              <a:xfrm flipH="1" rot="19175693">
                <a:off x="2174974" y="289525"/>
                <a:ext cx="41736" cy="47275"/>
              </a:xfrm>
              <a:prstGeom prst="ellipse">
                <a:avLst/>
              </a:prstGeom>
              <a:solidFill>
                <a:srgbClr val="053B5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0" name="Google Shape;2217;p59"/>
              <p:cNvSpPr/>
              <p:nvPr/>
            </p:nvSpPr>
            <p:spPr>
              <a:xfrm flipH="1" rot="19175693">
                <a:off x="2249542" y="226051"/>
                <a:ext cx="41735" cy="47276"/>
              </a:xfrm>
              <a:prstGeom prst="ellipse">
                <a:avLst/>
              </a:prstGeom>
              <a:solidFill>
                <a:srgbClr val="053B5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1" name="Google Shape;2218;p59"/>
              <p:cNvSpPr/>
              <p:nvPr/>
            </p:nvSpPr>
            <p:spPr>
              <a:xfrm flipH="1" rot="19175693">
                <a:off x="2102658" y="351082"/>
                <a:ext cx="41735" cy="47276"/>
              </a:xfrm>
              <a:prstGeom prst="ellipse">
                <a:avLst/>
              </a:prstGeom>
              <a:solidFill>
                <a:srgbClr val="053B5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" name="Google Shape;2219;p59"/>
              <p:cNvSpPr/>
              <p:nvPr/>
            </p:nvSpPr>
            <p:spPr>
              <a:xfrm flipH="1" rot="19175693">
                <a:off x="670688" y="2107186"/>
                <a:ext cx="41735" cy="47276"/>
              </a:xfrm>
              <a:prstGeom prst="ellipse">
                <a:avLst/>
              </a:prstGeom>
              <a:solidFill>
                <a:srgbClr val="053B5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3" name="Google Shape;2220;p59"/>
              <p:cNvSpPr/>
              <p:nvPr/>
            </p:nvSpPr>
            <p:spPr>
              <a:xfrm flipH="1" rot="19175693">
                <a:off x="745216" y="2043746"/>
                <a:ext cx="41735" cy="47276"/>
              </a:xfrm>
              <a:prstGeom prst="ellipse">
                <a:avLst/>
              </a:prstGeom>
              <a:solidFill>
                <a:srgbClr val="053B5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4" name="Google Shape;2221;p59"/>
              <p:cNvSpPr/>
              <p:nvPr/>
            </p:nvSpPr>
            <p:spPr>
              <a:xfrm flipH="1" rot="19175693">
                <a:off x="82700" y="939579"/>
                <a:ext cx="41735" cy="47276"/>
              </a:xfrm>
              <a:prstGeom prst="ellipse">
                <a:avLst/>
              </a:prstGeom>
              <a:solidFill>
                <a:srgbClr val="053B5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" name="Google Shape;2222;p59"/>
              <p:cNvSpPr/>
              <p:nvPr/>
            </p:nvSpPr>
            <p:spPr>
              <a:xfrm flipH="1" rot="19175693">
                <a:off x="157228" y="876139"/>
                <a:ext cx="41735" cy="47276"/>
              </a:xfrm>
              <a:prstGeom prst="ellipse">
                <a:avLst/>
              </a:prstGeom>
              <a:solidFill>
                <a:srgbClr val="053B5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6" name="Google Shape;2223;p59"/>
              <p:cNvSpPr/>
              <p:nvPr/>
            </p:nvSpPr>
            <p:spPr>
              <a:xfrm flipH="1" rot="19175693">
                <a:off x="10344" y="1001170"/>
                <a:ext cx="41735" cy="47276"/>
              </a:xfrm>
              <a:prstGeom prst="ellipse">
                <a:avLst/>
              </a:prstGeom>
              <a:solidFill>
                <a:srgbClr val="053B5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34" name="Google Shape;2224;p59"/>
            <p:cNvGrpSpPr/>
            <p:nvPr/>
          </p:nvGrpSpPr>
          <p:grpSpPr>
            <a:xfrm>
              <a:off x="1251321" y="1076881"/>
              <a:ext cx="774603" cy="717977"/>
              <a:chOff x="0" y="0"/>
              <a:chExt cx="774601" cy="717976"/>
            </a:xfrm>
          </p:grpSpPr>
          <p:sp>
            <p:nvSpPr>
              <p:cNvPr id="328" name="Google Shape;2225;p59"/>
              <p:cNvSpPr/>
              <p:nvPr/>
            </p:nvSpPr>
            <p:spPr>
              <a:xfrm rot="19175693">
                <a:off x="147443" y="407400"/>
                <a:ext cx="190154" cy="2826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9" h="21600" fill="norm" stroke="1" extrusionOk="0">
                    <a:moveTo>
                      <a:pt x="12730" y="0"/>
                    </a:moveTo>
                    <a:lnTo>
                      <a:pt x="0" y="170"/>
                    </a:lnTo>
                    <a:lnTo>
                      <a:pt x="3926" y="2022"/>
                    </a:lnTo>
                    <a:cubicBezTo>
                      <a:pt x="-2291" y="6963"/>
                      <a:pt x="817" y="11380"/>
                      <a:pt x="817" y="11380"/>
                    </a:cubicBezTo>
                    <a:lnTo>
                      <a:pt x="7987" y="21600"/>
                    </a:lnTo>
                    <a:cubicBezTo>
                      <a:pt x="7987" y="21526"/>
                      <a:pt x="7987" y="21432"/>
                      <a:pt x="8010" y="21356"/>
                    </a:cubicBezTo>
                    <a:cubicBezTo>
                      <a:pt x="8055" y="19185"/>
                      <a:pt x="8804" y="17090"/>
                      <a:pt x="10097" y="15199"/>
                    </a:cubicBezTo>
                    <a:lnTo>
                      <a:pt x="15362" y="7544"/>
                    </a:lnTo>
                    <a:lnTo>
                      <a:pt x="19309" y="9303"/>
                    </a:lnTo>
                    <a:lnTo>
                      <a:pt x="1273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" name="Google Shape;2226;p59"/>
              <p:cNvSpPr/>
              <p:nvPr/>
            </p:nvSpPr>
            <p:spPr>
              <a:xfrm rot="19175693">
                <a:off x="477976" y="308136"/>
                <a:ext cx="248465" cy="240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750" y="0"/>
                    </a:moveTo>
                    <a:lnTo>
                      <a:pt x="0" y="10867"/>
                    </a:lnTo>
                    <a:lnTo>
                      <a:pt x="5381" y="21600"/>
                    </a:lnTo>
                    <a:lnTo>
                      <a:pt x="5458" y="17214"/>
                    </a:lnTo>
                    <a:cubicBezTo>
                      <a:pt x="6830" y="17699"/>
                      <a:pt x="8037" y="17894"/>
                      <a:pt x="9094" y="17894"/>
                    </a:cubicBezTo>
                    <a:cubicBezTo>
                      <a:pt x="13472" y="17894"/>
                      <a:pt x="15248" y="14547"/>
                      <a:pt x="15248" y="14547"/>
                    </a:cubicBezTo>
                    <a:lnTo>
                      <a:pt x="21600" y="2668"/>
                    </a:lnTo>
                    <a:cubicBezTo>
                      <a:pt x="21523" y="2712"/>
                      <a:pt x="21445" y="2755"/>
                      <a:pt x="21368" y="2799"/>
                    </a:cubicBezTo>
                    <a:cubicBezTo>
                      <a:pt x="19424" y="3945"/>
                      <a:pt x="17237" y="4497"/>
                      <a:pt x="15048" y="4497"/>
                    </a:cubicBezTo>
                    <a:cubicBezTo>
                      <a:pt x="15004" y="4497"/>
                      <a:pt x="14961" y="4497"/>
                      <a:pt x="14919" y="4497"/>
                    </a:cubicBezTo>
                    <a:lnTo>
                      <a:pt x="5769" y="4343"/>
                    </a:lnTo>
                    <a:lnTo>
                      <a:pt x="575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" name="Google Shape;2227;p59"/>
              <p:cNvSpPr/>
              <p:nvPr/>
            </p:nvSpPr>
            <p:spPr>
              <a:xfrm rot="19175693">
                <a:off x="202141" y="43663"/>
                <a:ext cx="203122" cy="185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46" y="0"/>
                    </a:moveTo>
                    <a:cubicBezTo>
                      <a:pt x="8236" y="0"/>
                      <a:pt x="7921" y="36"/>
                      <a:pt x="7604" y="108"/>
                    </a:cubicBezTo>
                    <a:cubicBezTo>
                      <a:pt x="2020" y="1418"/>
                      <a:pt x="0" y="7653"/>
                      <a:pt x="0" y="7653"/>
                    </a:cubicBezTo>
                    <a:lnTo>
                      <a:pt x="5418" y="18667"/>
                    </a:lnTo>
                    <a:lnTo>
                      <a:pt x="1427" y="21600"/>
                    </a:lnTo>
                    <a:lnTo>
                      <a:pt x="15090" y="21571"/>
                    </a:lnTo>
                    <a:lnTo>
                      <a:pt x="21600" y="7653"/>
                    </a:lnTo>
                    <a:lnTo>
                      <a:pt x="17918" y="10213"/>
                    </a:lnTo>
                    <a:cubicBezTo>
                      <a:pt x="17918" y="10213"/>
                      <a:pt x="13845" y="0"/>
                      <a:pt x="85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" name="Google Shape;2228;p59"/>
              <p:cNvSpPr/>
              <p:nvPr/>
            </p:nvSpPr>
            <p:spPr>
              <a:xfrm rot="19175693">
                <a:off x="316422" y="524213"/>
                <a:ext cx="172270" cy="142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9" h="21600" fill="norm" stroke="1" extrusionOk="0">
                    <a:moveTo>
                      <a:pt x="2521" y="0"/>
                    </a:moveTo>
                    <a:cubicBezTo>
                      <a:pt x="2521" y="0"/>
                      <a:pt x="-681" y="4203"/>
                      <a:pt x="133" y="12008"/>
                    </a:cubicBezTo>
                    <a:cubicBezTo>
                      <a:pt x="1083" y="21413"/>
                      <a:pt x="7134" y="21600"/>
                      <a:pt x="7134" y="21600"/>
                    </a:cubicBezTo>
                    <a:lnTo>
                      <a:pt x="20919" y="21600"/>
                    </a:lnTo>
                    <a:lnTo>
                      <a:pt x="2091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" name="Google Shape;2229;p59"/>
              <p:cNvSpPr/>
              <p:nvPr/>
            </p:nvSpPr>
            <p:spPr>
              <a:xfrm rot="19175693">
                <a:off x="430223" y="132672"/>
                <a:ext cx="171594" cy="21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4" h="21600" fill="norm" stroke="1" extrusionOk="0">
                    <a:moveTo>
                      <a:pt x="13154" y="0"/>
                    </a:moveTo>
                    <a:lnTo>
                      <a:pt x="0" y="7176"/>
                    </a:lnTo>
                    <a:lnTo>
                      <a:pt x="9078" y="21311"/>
                    </a:lnTo>
                    <a:cubicBezTo>
                      <a:pt x="9078" y="21311"/>
                      <a:pt x="9690" y="21600"/>
                      <a:pt x="10783" y="21600"/>
                    </a:cubicBezTo>
                    <a:cubicBezTo>
                      <a:pt x="12039" y="21600"/>
                      <a:pt x="13928" y="21221"/>
                      <a:pt x="16259" y="19590"/>
                    </a:cubicBezTo>
                    <a:cubicBezTo>
                      <a:pt x="21600" y="15855"/>
                      <a:pt x="19969" y="10595"/>
                      <a:pt x="19969" y="10595"/>
                    </a:cubicBezTo>
                    <a:lnTo>
                      <a:pt x="1315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" name="Google Shape;2230;p59"/>
              <p:cNvSpPr/>
              <p:nvPr/>
            </p:nvSpPr>
            <p:spPr>
              <a:xfrm rot="19175693">
                <a:off x="40918" y="159393"/>
                <a:ext cx="243341" cy="21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422" y="0"/>
                    </a:moveTo>
                    <a:cubicBezTo>
                      <a:pt x="6843" y="0"/>
                      <a:pt x="5198" y="3383"/>
                      <a:pt x="5198" y="3383"/>
                    </a:cubicBezTo>
                    <a:lnTo>
                      <a:pt x="0" y="14613"/>
                    </a:lnTo>
                    <a:lnTo>
                      <a:pt x="10057" y="21600"/>
                    </a:lnTo>
                    <a:cubicBezTo>
                      <a:pt x="10057" y="21600"/>
                      <a:pt x="13984" y="12332"/>
                      <a:pt x="16562" y="7306"/>
                    </a:cubicBezTo>
                    <a:cubicBezTo>
                      <a:pt x="19081" y="2354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369" name="Google Shape;859;p47"/>
          <p:cNvGrpSpPr/>
          <p:nvPr/>
        </p:nvGrpSpPr>
        <p:grpSpPr>
          <a:xfrm>
            <a:off x="9016396" y="533785"/>
            <a:ext cx="1734333" cy="2221354"/>
            <a:chOff x="0" y="0"/>
            <a:chExt cx="1734331" cy="2221353"/>
          </a:xfrm>
        </p:grpSpPr>
        <p:grpSp>
          <p:nvGrpSpPr>
            <p:cNvPr id="346" name="Google Shape;860;p47"/>
            <p:cNvGrpSpPr/>
            <p:nvPr/>
          </p:nvGrpSpPr>
          <p:grpSpPr>
            <a:xfrm>
              <a:off x="0" y="0"/>
              <a:ext cx="854003" cy="1954769"/>
              <a:chOff x="0" y="0"/>
              <a:chExt cx="854002" cy="1954768"/>
            </a:xfrm>
          </p:grpSpPr>
          <p:sp>
            <p:nvSpPr>
              <p:cNvPr id="336" name="Google Shape;861;p47"/>
              <p:cNvSpPr/>
              <p:nvPr/>
            </p:nvSpPr>
            <p:spPr>
              <a:xfrm>
                <a:off x="408654" y="0"/>
                <a:ext cx="101388" cy="5815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0" h="21600" fill="norm" stroke="1" extrusionOk="0">
                    <a:moveTo>
                      <a:pt x="3065" y="0"/>
                    </a:moveTo>
                    <a:cubicBezTo>
                      <a:pt x="1900" y="0"/>
                      <a:pt x="733" y="157"/>
                      <a:pt x="715" y="434"/>
                    </a:cubicBezTo>
                    <a:lnTo>
                      <a:pt x="0" y="21519"/>
                    </a:lnTo>
                    <a:cubicBezTo>
                      <a:pt x="527" y="21575"/>
                      <a:pt x="1090" y="21600"/>
                      <a:pt x="1643" y="21600"/>
                    </a:cubicBezTo>
                    <a:cubicBezTo>
                      <a:pt x="3091" y="21600"/>
                      <a:pt x="4470" y="21423"/>
                      <a:pt x="4939" y="21138"/>
                    </a:cubicBezTo>
                    <a:lnTo>
                      <a:pt x="20988" y="10961"/>
                    </a:lnTo>
                    <a:cubicBezTo>
                      <a:pt x="21600" y="10593"/>
                      <a:pt x="21566" y="10198"/>
                      <a:pt x="20953" y="9831"/>
                    </a:cubicBezTo>
                    <a:lnTo>
                      <a:pt x="5245" y="312"/>
                    </a:lnTo>
                    <a:cubicBezTo>
                      <a:pt x="4899" y="98"/>
                      <a:pt x="3983" y="0"/>
                      <a:pt x="3065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7" name="Google Shape;862;p47"/>
              <p:cNvSpPr/>
              <p:nvPr/>
            </p:nvSpPr>
            <p:spPr>
              <a:xfrm>
                <a:off x="-1" y="610345"/>
                <a:ext cx="419857" cy="2373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1" h="21600" fill="norm" stroke="1" extrusionOk="0">
                    <a:moveTo>
                      <a:pt x="20940" y="0"/>
                    </a:moveTo>
                    <a:cubicBezTo>
                      <a:pt x="20866" y="0"/>
                      <a:pt x="20787" y="35"/>
                      <a:pt x="20707" y="112"/>
                    </a:cubicBezTo>
                    <a:lnTo>
                      <a:pt x="1" y="20257"/>
                    </a:lnTo>
                    <a:cubicBezTo>
                      <a:pt x="-20" y="21016"/>
                      <a:pt x="295" y="21600"/>
                      <a:pt x="676" y="21600"/>
                    </a:cubicBezTo>
                    <a:cubicBezTo>
                      <a:pt x="724" y="21600"/>
                      <a:pt x="774" y="21591"/>
                      <a:pt x="823" y="21572"/>
                    </a:cubicBezTo>
                    <a:lnTo>
                      <a:pt x="12244" y="17172"/>
                    </a:lnTo>
                    <a:cubicBezTo>
                      <a:pt x="12655" y="17014"/>
                      <a:pt x="13041" y="16634"/>
                      <a:pt x="13345" y="16080"/>
                    </a:cubicBezTo>
                    <a:lnTo>
                      <a:pt x="21249" y="1519"/>
                    </a:lnTo>
                    <a:cubicBezTo>
                      <a:pt x="21580" y="911"/>
                      <a:pt x="21322" y="0"/>
                      <a:pt x="20940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" name="Google Shape;863;p47"/>
              <p:cNvSpPr/>
              <p:nvPr/>
            </p:nvSpPr>
            <p:spPr>
              <a:xfrm>
                <a:off x="408654" y="86819"/>
                <a:ext cx="101410" cy="494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5" h="21600" fill="norm" stroke="1" extrusionOk="0">
                    <a:moveTo>
                      <a:pt x="10050" y="0"/>
                    </a:moveTo>
                    <a:cubicBezTo>
                      <a:pt x="7086" y="1427"/>
                      <a:pt x="8823" y="3264"/>
                      <a:pt x="10356" y="4736"/>
                    </a:cubicBezTo>
                    <a:cubicBezTo>
                      <a:pt x="12062" y="6346"/>
                      <a:pt x="14752" y="7955"/>
                      <a:pt x="15230" y="9610"/>
                    </a:cubicBezTo>
                    <a:cubicBezTo>
                      <a:pt x="16048" y="12464"/>
                      <a:pt x="9369" y="14756"/>
                      <a:pt x="134" y="16450"/>
                    </a:cubicBezTo>
                    <a:lnTo>
                      <a:pt x="0" y="21505"/>
                    </a:lnTo>
                    <a:cubicBezTo>
                      <a:pt x="527" y="21570"/>
                      <a:pt x="1090" y="21600"/>
                      <a:pt x="1643" y="21600"/>
                    </a:cubicBezTo>
                    <a:cubicBezTo>
                      <a:pt x="3091" y="21600"/>
                      <a:pt x="4470" y="21392"/>
                      <a:pt x="4939" y="21057"/>
                    </a:cubicBezTo>
                    <a:lnTo>
                      <a:pt x="21022" y="9094"/>
                    </a:lnTo>
                    <a:cubicBezTo>
                      <a:pt x="21600" y="8661"/>
                      <a:pt x="21566" y="8198"/>
                      <a:pt x="20953" y="7766"/>
                    </a:cubicBezTo>
                    <a:lnTo>
                      <a:pt x="10050" y="0"/>
                    </a:lnTo>
                    <a:close/>
                  </a:path>
                </a:pathLst>
              </a:custGeom>
              <a:solidFill>
                <a:srgbClr val="9FEA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" name="Google Shape;864;p47"/>
              <p:cNvSpPr/>
              <p:nvPr/>
            </p:nvSpPr>
            <p:spPr>
              <a:xfrm>
                <a:off x="0" y="657646"/>
                <a:ext cx="387216" cy="190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8" h="21600" fill="norm" stroke="1" extrusionOk="0">
                    <a:moveTo>
                      <a:pt x="21578" y="0"/>
                    </a:moveTo>
                    <a:cubicBezTo>
                      <a:pt x="19800" y="2885"/>
                      <a:pt x="16539" y="4506"/>
                      <a:pt x="15407" y="6008"/>
                    </a:cubicBezTo>
                    <a:cubicBezTo>
                      <a:pt x="14670" y="6978"/>
                      <a:pt x="14258" y="8538"/>
                      <a:pt x="13619" y="9745"/>
                    </a:cubicBezTo>
                    <a:cubicBezTo>
                      <a:pt x="13099" y="10733"/>
                      <a:pt x="12443" y="11365"/>
                      <a:pt x="11814" y="11938"/>
                    </a:cubicBezTo>
                    <a:cubicBezTo>
                      <a:pt x="10269" y="13381"/>
                      <a:pt x="8697" y="14883"/>
                      <a:pt x="6999" y="15003"/>
                    </a:cubicBezTo>
                    <a:cubicBezTo>
                      <a:pt x="6905" y="15009"/>
                      <a:pt x="6813" y="15013"/>
                      <a:pt x="6720" y="15013"/>
                    </a:cubicBezTo>
                    <a:cubicBezTo>
                      <a:pt x="6083" y="15013"/>
                      <a:pt x="5465" y="14838"/>
                      <a:pt x="4862" y="14528"/>
                    </a:cubicBezTo>
                    <a:lnTo>
                      <a:pt x="1" y="19923"/>
                    </a:lnTo>
                    <a:cubicBezTo>
                      <a:pt x="-22" y="20871"/>
                      <a:pt x="322" y="21600"/>
                      <a:pt x="738" y="21600"/>
                    </a:cubicBezTo>
                    <a:cubicBezTo>
                      <a:pt x="791" y="21600"/>
                      <a:pt x="846" y="21588"/>
                      <a:pt x="900" y="21565"/>
                    </a:cubicBezTo>
                    <a:lnTo>
                      <a:pt x="13386" y="16070"/>
                    </a:lnTo>
                    <a:cubicBezTo>
                      <a:pt x="13835" y="15873"/>
                      <a:pt x="14258" y="15398"/>
                      <a:pt x="14589" y="14705"/>
                    </a:cubicBezTo>
                    <a:lnTo>
                      <a:pt x="21578" y="0"/>
                    </a:lnTo>
                    <a:close/>
                  </a:path>
                </a:pathLst>
              </a:custGeom>
              <a:solidFill>
                <a:srgbClr val="9FEA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" name="Google Shape;865;p47"/>
              <p:cNvSpPr/>
              <p:nvPr/>
            </p:nvSpPr>
            <p:spPr>
              <a:xfrm>
                <a:off x="469266" y="583577"/>
                <a:ext cx="23369" cy="13711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75" y="0"/>
                    </a:moveTo>
                    <a:cubicBezTo>
                      <a:pt x="4906" y="0"/>
                      <a:pt x="0" y="90"/>
                      <a:pt x="0" y="200"/>
                    </a:cubicBezTo>
                    <a:lnTo>
                      <a:pt x="0" y="21400"/>
                    </a:lnTo>
                    <a:cubicBezTo>
                      <a:pt x="0" y="21510"/>
                      <a:pt x="4906" y="21600"/>
                      <a:pt x="10875" y="21600"/>
                    </a:cubicBezTo>
                    <a:cubicBezTo>
                      <a:pt x="16832" y="21600"/>
                      <a:pt x="21600" y="21510"/>
                      <a:pt x="21600" y="21400"/>
                    </a:cubicBezTo>
                    <a:lnTo>
                      <a:pt x="21600" y="200"/>
                    </a:lnTo>
                    <a:cubicBezTo>
                      <a:pt x="21600" y="90"/>
                      <a:pt x="16832" y="0"/>
                      <a:pt x="10875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" name="Google Shape;866;p47"/>
              <p:cNvSpPr/>
              <p:nvPr/>
            </p:nvSpPr>
            <p:spPr>
              <a:xfrm>
                <a:off x="410590" y="554019"/>
                <a:ext cx="183763" cy="1097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968" y="0"/>
                    </a:moveTo>
                    <a:cubicBezTo>
                      <a:pt x="2689" y="0"/>
                      <a:pt x="0" y="4859"/>
                      <a:pt x="0" y="10816"/>
                    </a:cubicBezTo>
                    <a:cubicBezTo>
                      <a:pt x="0" y="16738"/>
                      <a:pt x="2689" y="21600"/>
                      <a:pt x="5968" y="21600"/>
                    </a:cubicBezTo>
                    <a:lnTo>
                      <a:pt x="15631" y="21600"/>
                    </a:lnTo>
                    <a:cubicBezTo>
                      <a:pt x="18909" y="21600"/>
                      <a:pt x="21600" y="16738"/>
                      <a:pt x="21600" y="10816"/>
                    </a:cubicBezTo>
                    <a:cubicBezTo>
                      <a:pt x="21600" y="4859"/>
                      <a:pt x="18909" y="0"/>
                      <a:pt x="15631" y="0"/>
                    </a:cubicBezTo>
                    <a:close/>
                  </a:path>
                </a:pathLst>
              </a:custGeom>
              <a:solidFill>
                <a:srgbClr val="9FEA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" name="Google Shape;867;p47"/>
              <p:cNvSpPr/>
              <p:nvPr/>
            </p:nvSpPr>
            <p:spPr>
              <a:xfrm>
                <a:off x="363679" y="554019"/>
                <a:ext cx="113320" cy="114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15" y="0"/>
                    </a:moveTo>
                    <a:cubicBezTo>
                      <a:pt x="4823" y="0"/>
                      <a:pt x="0" y="4840"/>
                      <a:pt x="0" y="10800"/>
                    </a:cubicBezTo>
                    <a:cubicBezTo>
                      <a:pt x="0" y="16760"/>
                      <a:pt x="4823" y="21600"/>
                      <a:pt x="10815" y="21600"/>
                    </a:cubicBezTo>
                    <a:cubicBezTo>
                      <a:pt x="16777" y="21600"/>
                      <a:pt x="21600" y="16760"/>
                      <a:pt x="21600" y="10800"/>
                    </a:cubicBezTo>
                    <a:cubicBezTo>
                      <a:pt x="21600" y="4840"/>
                      <a:pt x="16777" y="0"/>
                      <a:pt x="10815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" name="Google Shape;868;p47"/>
              <p:cNvSpPr/>
              <p:nvPr/>
            </p:nvSpPr>
            <p:spPr>
              <a:xfrm>
                <a:off x="416384" y="604781"/>
                <a:ext cx="177969" cy="27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6" y="0"/>
                    </a:moveTo>
                    <a:cubicBezTo>
                      <a:pt x="705" y="0"/>
                      <a:pt x="0" y="4817"/>
                      <a:pt x="0" y="10731"/>
                    </a:cubicBezTo>
                    <a:cubicBezTo>
                      <a:pt x="0" y="16783"/>
                      <a:pt x="705" y="21600"/>
                      <a:pt x="1546" y="21600"/>
                    </a:cubicBezTo>
                    <a:lnTo>
                      <a:pt x="20054" y="21600"/>
                    </a:lnTo>
                    <a:cubicBezTo>
                      <a:pt x="20915" y="21600"/>
                      <a:pt x="21600" y="16783"/>
                      <a:pt x="21600" y="10731"/>
                    </a:cubicBezTo>
                    <a:cubicBezTo>
                      <a:pt x="21600" y="4817"/>
                      <a:pt x="20915" y="0"/>
                      <a:pt x="20054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4" name="Google Shape;869;p47"/>
              <p:cNvSpPr/>
              <p:nvPr/>
            </p:nvSpPr>
            <p:spPr>
              <a:xfrm>
                <a:off x="444274" y="615238"/>
                <a:ext cx="409729" cy="2577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3" h="21600" fill="norm" stroke="1" extrusionOk="0">
                    <a:moveTo>
                      <a:pt x="687" y="0"/>
                    </a:moveTo>
                    <a:cubicBezTo>
                      <a:pt x="311" y="0"/>
                      <a:pt x="0" y="503"/>
                      <a:pt x="0" y="1179"/>
                    </a:cubicBezTo>
                    <a:lnTo>
                      <a:pt x="20700" y="21478"/>
                    </a:lnTo>
                    <a:cubicBezTo>
                      <a:pt x="20787" y="21562"/>
                      <a:pt x="20873" y="21600"/>
                      <a:pt x="20955" y="21600"/>
                    </a:cubicBezTo>
                    <a:cubicBezTo>
                      <a:pt x="21332" y="21600"/>
                      <a:pt x="21600" y="20798"/>
                      <a:pt x="21281" y="20224"/>
                    </a:cubicBezTo>
                    <a:lnTo>
                      <a:pt x="13561" y="6162"/>
                    </a:lnTo>
                    <a:cubicBezTo>
                      <a:pt x="13266" y="5624"/>
                      <a:pt x="12878" y="5230"/>
                      <a:pt x="12465" y="5055"/>
                    </a:cubicBezTo>
                    <a:lnTo>
                      <a:pt x="876" y="42"/>
                    </a:lnTo>
                    <a:cubicBezTo>
                      <a:pt x="812" y="13"/>
                      <a:pt x="748" y="0"/>
                      <a:pt x="687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5" name="Google Shape;870;p47"/>
              <p:cNvSpPr/>
              <p:nvPr/>
            </p:nvSpPr>
            <p:spPr>
              <a:xfrm>
                <a:off x="507296" y="628264"/>
                <a:ext cx="346706" cy="2447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1" h="21600" fill="norm" stroke="1" extrusionOk="0">
                    <a:moveTo>
                      <a:pt x="0" y="0"/>
                    </a:moveTo>
                    <a:cubicBezTo>
                      <a:pt x="587" y="3100"/>
                      <a:pt x="2596" y="4343"/>
                      <a:pt x="4755" y="5034"/>
                    </a:cubicBezTo>
                    <a:cubicBezTo>
                      <a:pt x="7370" y="5862"/>
                      <a:pt x="9965" y="6261"/>
                      <a:pt x="12164" y="8825"/>
                    </a:cubicBezTo>
                    <a:cubicBezTo>
                      <a:pt x="13944" y="10896"/>
                      <a:pt x="14700" y="13598"/>
                      <a:pt x="14848" y="16483"/>
                    </a:cubicBezTo>
                    <a:lnTo>
                      <a:pt x="20537" y="21471"/>
                    </a:lnTo>
                    <a:cubicBezTo>
                      <a:pt x="20640" y="21560"/>
                      <a:pt x="20742" y="21600"/>
                      <a:pt x="20839" y="21600"/>
                    </a:cubicBezTo>
                    <a:cubicBezTo>
                      <a:pt x="21283" y="21600"/>
                      <a:pt x="21600" y="20756"/>
                      <a:pt x="21223" y="20151"/>
                    </a:cubicBezTo>
                    <a:lnTo>
                      <a:pt x="12114" y="5340"/>
                    </a:lnTo>
                    <a:cubicBezTo>
                      <a:pt x="11765" y="4773"/>
                      <a:pt x="11308" y="4358"/>
                      <a:pt x="10820" y="417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FEA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7" name="Google Shape;871;p47"/>
            <p:cNvGrpSpPr/>
            <p:nvPr/>
          </p:nvGrpSpPr>
          <p:grpSpPr>
            <a:xfrm>
              <a:off x="1076158" y="461778"/>
              <a:ext cx="658174" cy="1506526"/>
              <a:chOff x="0" y="0"/>
              <a:chExt cx="658173" cy="1506525"/>
            </a:xfrm>
          </p:grpSpPr>
          <p:sp>
            <p:nvSpPr>
              <p:cNvPr id="347" name="Google Shape;872;p47"/>
              <p:cNvSpPr/>
              <p:nvPr/>
            </p:nvSpPr>
            <p:spPr>
              <a:xfrm>
                <a:off x="314946" y="0"/>
                <a:ext cx="78140" cy="4482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0" h="21600" fill="norm" stroke="1" extrusionOk="0">
                    <a:moveTo>
                      <a:pt x="3065" y="0"/>
                    </a:moveTo>
                    <a:cubicBezTo>
                      <a:pt x="1900" y="0"/>
                      <a:pt x="733" y="157"/>
                      <a:pt x="715" y="434"/>
                    </a:cubicBezTo>
                    <a:lnTo>
                      <a:pt x="0" y="21519"/>
                    </a:lnTo>
                    <a:cubicBezTo>
                      <a:pt x="527" y="21575"/>
                      <a:pt x="1090" y="21600"/>
                      <a:pt x="1643" y="21600"/>
                    </a:cubicBezTo>
                    <a:cubicBezTo>
                      <a:pt x="3091" y="21600"/>
                      <a:pt x="4470" y="21423"/>
                      <a:pt x="4939" y="21138"/>
                    </a:cubicBezTo>
                    <a:lnTo>
                      <a:pt x="20988" y="10961"/>
                    </a:lnTo>
                    <a:cubicBezTo>
                      <a:pt x="21600" y="10593"/>
                      <a:pt x="21566" y="10198"/>
                      <a:pt x="20953" y="9831"/>
                    </a:cubicBezTo>
                    <a:lnTo>
                      <a:pt x="5245" y="312"/>
                    </a:lnTo>
                    <a:cubicBezTo>
                      <a:pt x="4899" y="98"/>
                      <a:pt x="3983" y="0"/>
                      <a:pt x="3065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" name="Google Shape;873;p47"/>
              <p:cNvSpPr/>
              <p:nvPr/>
            </p:nvSpPr>
            <p:spPr>
              <a:xfrm>
                <a:off x="0" y="470388"/>
                <a:ext cx="323580" cy="182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1" h="21600" fill="norm" stroke="1" extrusionOk="0">
                    <a:moveTo>
                      <a:pt x="20940" y="0"/>
                    </a:moveTo>
                    <a:cubicBezTo>
                      <a:pt x="20866" y="0"/>
                      <a:pt x="20787" y="35"/>
                      <a:pt x="20707" y="112"/>
                    </a:cubicBezTo>
                    <a:lnTo>
                      <a:pt x="1" y="20257"/>
                    </a:lnTo>
                    <a:cubicBezTo>
                      <a:pt x="-20" y="21016"/>
                      <a:pt x="295" y="21600"/>
                      <a:pt x="676" y="21600"/>
                    </a:cubicBezTo>
                    <a:cubicBezTo>
                      <a:pt x="724" y="21600"/>
                      <a:pt x="774" y="21591"/>
                      <a:pt x="823" y="21572"/>
                    </a:cubicBezTo>
                    <a:lnTo>
                      <a:pt x="12244" y="17172"/>
                    </a:lnTo>
                    <a:cubicBezTo>
                      <a:pt x="12655" y="17014"/>
                      <a:pt x="13041" y="16634"/>
                      <a:pt x="13345" y="16080"/>
                    </a:cubicBezTo>
                    <a:lnTo>
                      <a:pt x="21249" y="1519"/>
                    </a:lnTo>
                    <a:cubicBezTo>
                      <a:pt x="21580" y="911"/>
                      <a:pt x="21322" y="0"/>
                      <a:pt x="20940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" name="Google Shape;874;p47"/>
              <p:cNvSpPr/>
              <p:nvPr/>
            </p:nvSpPr>
            <p:spPr>
              <a:xfrm>
                <a:off x="314946" y="66910"/>
                <a:ext cx="78157" cy="38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5" h="21600" fill="norm" stroke="1" extrusionOk="0">
                    <a:moveTo>
                      <a:pt x="10050" y="0"/>
                    </a:moveTo>
                    <a:cubicBezTo>
                      <a:pt x="7086" y="1427"/>
                      <a:pt x="8823" y="3264"/>
                      <a:pt x="10356" y="4736"/>
                    </a:cubicBezTo>
                    <a:cubicBezTo>
                      <a:pt x="12062" y="6346"/>
                      <a:pt x="14752" y="7955"/>
                      <a:pt x="15230" y="9610"/>
                    </a:cubicBezTo>
                    <a:cubicBezTo>
                      <a:pt x="16048" y="12464"/>
                      <a:pt x="9369" y="14756"/>
                      <a:pt x="134" y="16450"/>
                    </a:cubicBezTo>
                    <a:lnTo>
                      <a:pt x="0" y="21505"/>
                    </a:lnTo>
                    <a:cubicBezTo>
                      <a:pt x="527" y="21570"/>
                      <a:pt x="1090" y="21600"/>
                      <a:pt x="1643" y="21600"/>
                    </a:cubicBezTo>
                    <a:cubicBezTo>
                      <a:pt x="3091" y="21600"/>
                      <a:pt x="4470" y="21392"/>
                      <a:pt x="4939" y="21057"/>
                    </a:cubicBezTo>
                    <a:lnTo>
                      <a:pt x="21022" y="9094"/>
                    </a:lnTo>
                    <a:cubicBezTo>
                      <a:pt x="21600" y="8661"/>
                      <a:pt x="21566" y="8198"/>
                      <a:pt x="20953" y="7766"/>
                    </a:cubicBezTo>
                    <a:lnTo>
                      <a:pt x="10050" y="0"/>
                    </a:lnTo>
                    <a:close/>
                  </a:path>
                </a:pathLst>
              </a:custGeom>
              <a:solidFill>
                <a:srgbClr val="9FEA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" name="Google Shape;875;p47"/>
              <p:cNvSpPr/>
              <p:nvPr/>
            </p:nvSpPr>
            <p:spPr>
              <a:xfrm>
                <a:off x="0" y="506843"/>
                <a:ext cx="298425" cy="146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8" h="21600" fill="norm" stroke="1" extrusionOk="0">
                    <a:moveTo>
                      <a:pt x="21578" y="0"/>
                    </a:moveTo>
                    <a:cubicBezTo>
                      <a:pt x="19800" y="2885"/>
                      <a:pt x="16539" y="4506"/>
                      <a:pt x="15407" y="6008"/>
                    </a:cubicBezTo>
                    <a:cubicBezTo>
                      <a:pt x="14670" y="6978"/>
                      <a:pt x="14258" y="8538"/>
                      <a:pt x="13619" y="9745"/>
                    </a:cubicBezTo>
                    <a:cubicBezTo>
                      <a:pt x="13099" y="10733"/>
                      <a:pt x="12443" y="11365"/>
                      <a:pt x="11814" y="11938"/>
                    </a:cubicBezTo>
                    <a:cubicBezTo>
                      <a:pt x="10269" y="13381"/>
                      <a:pt x="8697" y="14883"/>
                      <a:pt x="6999" y="15003"/>
                    </a:cubicBezTo>
                    <a:cubicBezTo>
                      <a:pt x="6905" y="15009"/>
                      <a:pt x="6813" y="15013"/>
                      <a:pt x="6720" y="15013"/>
                    </a:cubicBezTo>
                    <a:cubicBezTo>
                      <a:pt x="6083" y="15013"/>
                      <a:pt x="5465" y="14838"/>
                      <a:pt x="4862" y="14528"/>
                    </a:cubicBezTo>
                    <a:lnTo>
                      <a:pt x="1" y="19923"/>
                    </a:lnTo>
                    <a:cubicBezTo>
                      <a:pt x="-22" y="20871"/>
                      <a:pt x="322" y="21600"/>
                      <a:pt x="738" y="21600"/>
                    </a:cubicBezTo>
                    <a:cubicBezTo>
                      <a:pt x="791" y="21600"/>
                      <a:pt x="846" y="21588"/>
                      <a:pt x="900" y="21565"/>
                    </a:cubicBezTo>
                    <a:lnTo>
                      <a:pt x="13386" y="16070"/>
                    </a:lnTo>
                    <a:cubicBezTo>
                      <a:pt x="13835" y="15873"/>
                      <a:pt x="14258" y="15398"/>
                      <a:pt x="14589" y="14705"/>
                    </a:cubicBezTo>
                    <a:lnTo>
                      <a:pt x="21578" y="0"/>
                    </a:lnTo>
                    <a:close/>
                  </a:path>
                </a:pathLst>
              </a:custGeom>
              <a:solidFill>
                <a:srgbClr val="9FEA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" name="Google Shape;876;p47"/>
              <p:cNvSpPr/>
              <p:nvPr/>
            </p:nvSpPr>
            <p:spPr>
              <a:xfrm>
                <a:off x="361660" y="449759"/>
                <a:ext cx="18010" cy="1056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75" y="0"/>
                    </a:moveTo>
                    <a:cubicBezTo>
                      <a:pt x="4906" y="0"/>
                      <a:pt x="0" y="90"/>
                      <a:pt x="0" y="200"/>
                    </a:cubicBezTo>
                    <a:lnTo>
                      <a:pt x="0" y="21400"/>
                    </a:lnTo>
                    <a:cubicBezTo>
                      <a:pt x="0" y="21510"/>
                      <a:pt x="4906" y="21600"/>
                      <a:pt x="10875" y="21600"/>
                    </a:cubicBezTo>
                    <a:cubicBezTo>
                      <a:pt x="16832" y="21600"/>
                      <a:pt x="21600" y="21510"/>
                      <a:pt x="21600" y="21400"/>
                    </a:cubicBezTo>
                    <a:lnTo>
                      <a:pt x="21600" y="200"/>
                    </a:lnTo>
                    <a:cubicBezTo>
                      <a:pt x="21600" y="90"/>
                      <a:pt x="16832" y="0"/>
                      <a:pt x="10875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" name="Google Shape;877;p47"/>
              <p:cNvSpPr/>
              <p:nvPr/>
            </p:nvSpPr>
            <p:spPr>
              <a:xfrm>
                <a:off x="316438" y="426978"/>
                <a:ext cx="141625" cy="84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968" y="0"/>
                    </a:moveTo>
                    <a:cubicBezTo>
                      <a:pt x="2689" y="0"/>
                      <a:pt x="0" y="4859"/>
                      <a:pt x="0" y="10816"/>
                    </a:cubicBezTo>
                    <a:cubicBezTo>
                      <a:pt x="0" y="16738"/>
                      <a:pt x="2689" y="21600"/>
                      <a:pt x="5968" y="21600"/>
                    </a:cubicBezTo>
                    <a:lnTo>
                      <a:pt x="15631" y="21600"/>
                    </a:lnTo>
                    <a:cubicBezTo>
                      <a:pt x="18909" y="21600"/>
                      <a:pt x="21600" y="16738"/>
                      <a:pt x="21600" y="10816"/>
                    </a:cubicBezTo>
                    <a:cubicBezTo>
                      <a:pt x="21600" y="4859"/>
                      <a:pt x="18909" y="0"/>
                      <a:pt x="15631" y="0"/>
                    </a:cubicBezTo>
                    <a:close/>
                  </a:path>
                </a:pathLst>
              </a:custGeom>
              <a:solidFill>
                <a:srgbClr val="9FEA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" name="Google Shape;878;p47"/>
              <p:cNvSpPr/>
              <p:nvPr/>
            </p:nvSpPr>
            <p:spPr>
              <a:xfrm>
                <a:off x="280285" y="426978"/>
                <a:ext cx="87335" cy="87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15" y="0"/>
                    </a:moveTo>
                    <a:cubicBezTo>
                      <a:pt x="4823" y="0"/>
                      <a:pt x="0" y="4840"/>
                      <a:pt x="0" y="10800"/>
                    </a:cubicBezTo>
                    <a:cubicBezTo>
                      <a:pt x="0" y="16760"/>
                      <a:pt x="4823" y="21600"/>
                      <a:pt x="10815" y="21600"/>
                    </a:cubicBezTo>
                    <a:cubicBezTo>
                      <a:pt x="16777" y="21600"/>
                      <a:pt x="21600" y="16760"/>
                      <a:pt x="21600" y="10800"/>
                    </a:cubicBezTo>
                    <a:cubicBezTo>
                      <a:pt x="21600" y="4840"/>
                      <a:pt x="16777" y="0"/>
                      <a:pt x="10815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" name="Google Shape;879;p47"/>
              <p:cNvSpPr/>
              <p:nvPr/>
            </p:nvSpPr>
            <p:spPr>
              <a:xfrm>
                <a:off x="320904" y="466100"/>
                <a:ext cx="137159" cy="210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6" y="0"/>
                    </a:moveTo>
                    <a:cubicBezTo>
                      <a:pt x="705" y="0"/>
                      <a:pt x="0" y="4817"/>
                      <a:pt x="0" y="10731"/>
                    </a:cubicBezTo>
                    <a:cubicBezTo>
                      <a:pt x="0" y="16783"/>
                      <a:pt x="705" y="21600"/>
                      <a:pt x="1546" y="21600"/>
                    </a:cubicBezTo>
                    <a:lnTo>
                      <a:pt x="20054" y="21600"/>
                    </a:lnTo>
                    <a:cubicBezTo>
                      <a:pt x="20915" y="21600"/>
                      <a:pt x="21600" y="16783"/>
                      <a:pt x="21600" y="10731"/>
                    </a:cubicBezTo>
                    <a:cubicBezTo>
                      <a:pt x="21600" y="4817"/>
                      <a:pt x="20915" y="0"/>
                      <a:pt x="20054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" name="Google Shape;880;p47"/>
              <p:cNvSpPr/>
              <p:nvPr/>
            </p:nvSpPr>
            <p:spPr>
              <a:xfrm>
                <a:off x="342398" y="474159"/>
                <a:ext cx="315776" cy="198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3" h="21600" fill="norm" stroke="1" extrusionOk="0">
                    <a:moveTo>
                      <a:pt x="687" y="0"/>
                    </a:moveTo>
                    <a:cubicBezTo>
                      <a:pt x="311" y="0"/>
                      <a:pt x="0" y="503"/>
                      <a:pt x="0" y="1179"/>
                    </a:cubicBezTo>
                    <a:lnTo>
                      <a:pt x="20700" y="21478"/>
                    </a:lnTo>
                    <a:cubicBezTo>
                      <a:pt x="20787" y="21562"/>
                      <a:pt x="20873" y="21600"/>
                      <a:pt x="20955" y="21600"/>
                    </a:cubicBezTo>
                    <a:cubicBezTo>
                      <a:pt x="21332" y="21600"/>
                      <a:pt x="21600" y="20798"/>
                      <a:pt x="21281" y="20224"/>
                    </a:cubicBezTo>
                    <a:lnTo>
                      <a:pt x="13561" y="6162"/>
                    </a:lnTo>
                    <a:cubicBezTo>
                      <a:pt x="13266" y="5624"/>
                      <a:pt x="12878" y="5230"/>
                      <a:pt x="12465" y="5055"/>
                    </a:cubicBezTo>
                    <a:lnTo>
                      <a:pt x="876" y="42"/>
                    </a:lnTo>
                    <a:cubicBezTo>
                      <a:pt x="812" y="13"/>
                      <a:pt x="748" y="0"/>
                      <a:pt x="687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6" name="Google Shape;881;p47"/>
              <p:cNvSpPr/>
              <p:nvPr/>
            </p:nvSpPr>
            <p:spPr>
              <a:xfrm>
                <a:off x="390969" y="484198"/>
                <a:ext cx="267204" cy="188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1" h="21600" fill="norm" stroke="1" extrusionOk="0">
                    <a:moveTo>
                      <a:pt x="0" y="0"/>
                    </a:moveTo>
                    <a:cubicBezTo>
                      <a:pt x="587" y="3100"/>
                      <a:pt x="2596" y="4343"/>
                      <a:pt x="4755" y="5034"/>
                    </a:cubicBezTo>
                    <a:cubicBezTo>
                      <a:pt x="7370" y="5862"/>
                      <a:pt x="9965" y="6261"/>
                      <a:pt x="12164" y="8825"/>
                    </a:cubicBezTo>
                    <a:cubicBezTo>
                      <a:pt x="13944" y="10896"/>
                      <a:pt x="14700" y="13598"/>
                      <a:pt x="14848" y="16483"/>
                    </a:cubicBezTo>
                    <a:lnTo>
                      <a:pt x="20537" y="21471"/>
                    </a:lnTo>
                    <a:cubicBezTo>
                      <a:pt x="20640" y="21560"/>
                      <a:pt x="20742" y="21600"/>
                      <a:pt x="20839" y="21600"/>
                    </a:cubicBezTo>
                    <a:cubicBezTo>
                      <a:pt x="21283" y="21600"/>
                      <a:pt x="21600" y="20756"/>
                      <a:pt x="21223" y="20151"/>
                    </a:cubicBezTo>
                    <a:lnTo>
                      <a:pt x="12114" y="5340"/>
                    </a:lnTo>
                    <a:cubicBezTo>
                      <a:pt x="11765" y="4773"/>
                      <a:pt x="11308" y="4358"/>
                      <a:pt x="10820" y="417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FEA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68" name="Google Shape;882;p47"/>
            <p:cNvGrpSpPr/>
            <p:nvPr/>
          </p:nvGrpSpPr>
          <p:grpSpPr>
            <a:xfrm>
              <a:off x="613790" y="821767"/>
              <a:ext cx="611454" cy="1399587"/>
              <a:chOff x="0" y="0"/>
              <a:chExt cx="611453" cy="1399586"/>
            </a:xfrm>
          </p:grpSpPr>
          <p:sp>
            <p:nvSpPr>
              <p:cNvPr id="358" name="Google Shape;883;p47"/>
              <p:cNvSpPr/>
              <p:nvPr/>
            </p:nvSpPr>
            <p:spPr>
              <a:xfrm>
                <a:off x="292590" y="0"/>
                <a:ext cx="72593" cy="416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0" h="21600" fill="norm" stroke="1" extrusionOk="0">
                    <a:moveTo>
                      <a:pt x="3065" y="0"/>
                    </a:moveTo>
                    <a:cubicBezTo>
                      <a:pt x="1900" y="0"/>
                      <a:pt x="733" y="157"/>
                      <a:pt x="715" y="434"/>
                    </a:cubicBezTo>
                    <a:lnTo>
                      <a:pt x="0" y="21519"/>
                    </a:lnTo>
                    <a:cubicBezTo>
                      <a:pt x="527" y="21575"/>
                      <a:pt x="1090" y="21600"/>
                      <a:pt x="1643" y="21600"/>
                    </a:cubicBezTo>
                    <a:cubicBezTo>
                      <a:pt x="3091" y="21600"/>
                      <a:pt x="4470" y="21423"/>
                      <a:pt x="4939" y="21138"/>
                    </a:cubicBezTo>
                    <a:lnTo>
                      <a:pt x="20988" y="10961"/>
                    </a:lnTo>
                    <a:cubicBezTo>
                      <a:pt x="21600" y="10593"/>
                      <a:pt x="21566" y="10198"/>
                      <a:pt x="20953" y="9831"/>
                    </a:cubicBezTo>
                    <a:lnTo>
                      <a:pt x="5245" y="312"/>
                    </a:lnTo>
                    <a:cubicBezTo>
                      <a:pt x="4899" y="98"/>
                      <a:pt x="3983" y="0"/>
                      <a:pt x="3065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9" name="Google Shape;884;p47"/>
              <p:cNvSpPr/>
              <p:nvPr/>
            </p:nvSpPr>
            <p:spPr>
              <a:xfrm>
                <a:off x="0" y="436998"/>
                <a:ext cx="300611" cy="169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1" h="21600" fill="norm" stroke="1" extrusionOk="0">
                    <a:moveTo>
                      <a:pt x="20940" y="0"/>
                    </a:moveTo>
                    <a:cubicBezTo>
                      <a:pt x="20866" y="0"/>
                      <a:pt x="20787" y="35"/>
                      <a:pt x="20707" y="112"/>
                    </a:cubicBezTo>
                    <a:lnTo>
                      <a:pt x="1" y="20257"/>
                    </a:lnTo>
                    <a:cubicBezTo>
                      <a:pt x="-20" y="21016"/>
                      <a:pt x="295" y="21600"/>
                      <a:pt x="676" y="21600"/>
                    </a:cubicBezTo>
                    <a:cubicBezTo>
                      <a:pt x="724" y="21600"/>
                      <a:pt x="774" y="21591"/>
                      <a:pt x="823" y="21572"/>
                    </a:cubicBezTo>
                    <a:lnTo>
                      <a:pt x="12244" y="17172"/>
                    </a:lnTo>
                    <a:cubicBezTo>
                      <a:pt x="12655" y="17014"/>
                      <a:pt x="13041" y="16634"/>
                      <a:pt x="13345" y="16080"/>
                    </a:cubicBezTo>
                    <a:lnTo>
                      <a:pt x="21249" y="1519"/>
                    </a:lnTo>
                    <a:cubicBezTo>
                      <a:pt x="21580" y="911"/>
                      <a:pt x="21322" y="0"/>
                      <a:pt x="20940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" name="Google Shape;885;p47"/>
              <p:cNvSpPr/>
              <p:nvPr/>
            </p:nvSpPr>
            <p:spPr>
              <a:xfrm>
                <a:off x="292590" y="62161"/>
                <a:ext cx="72609" cy="3542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5" h="21600" fill="norm" stroke="1" extrusionOk="0">
                    <a:moveTo>
                      <a:pt x="10050" y="0"/>
                    </a:moveTo>
                    <a:cubicBezTo>
                      <a:pt x="7086" y="1427"/>
                      <a:pt x="8823" y="3264"/>
                      <a:pt x="10356" y="4736"/>
                    </a:cubicBezTo>
                    <a:cubicBezTo>
                      <a:pt x="12062" y="6346"/>
                      <a:pt x="14752" y="7955"/>
                      <a:pt x="15230" y="9610"/>
                    </a:cubicBezTo>
                    <a:cubicBezTo>
                      <a:pt x="16048" y="12464"/>
                      <a:pt x="9369" y="14756"/>
                      <a:pt x="134" y="16450"/>
                    </a:cubicBezTo>
                    <a:lnTo>
                      <a:pt x="0" y="21505"/>
                    </a:lnTo>
                    <a:cubicBezTo>
                      <a:pt x="527" y="21570"/>
                      <a:pt x="1090" y="21600"/>
                      <a:pt x="1643" y="21600"/>
                    </a:cubicBezTo>
                    <a:cubicBezTo>
                      <a:pt x="3091" y="21600"/>
                      <a:pt x="4470" y="21392"/>
                      <a:pt x="4939" y="21057"/>
                    </a:cubicBezTo>
                    <a:lnTo>
                      <a:pt x="21022" y="9094"/>
                    </a:lnTo>
                    <a:cubicBezTo>
                      <a:pt x="21600" y="8661"/>
                      <a:pt x="21566" y="8198"/>
                      <a:pt x="20953" y="7766"/>
                    </a:cubicBezTo>
                    <a:lnTo>
                      <a:pt x="10050" y="0"/>
                    </a:lnTo>
                    <a:close/>
                  </a:path>
                </a:pathLst>
              </a:custGeom>
              <a:solidFill>
                <a:srgbClr val="9FEA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1" name="Google Shape;886;p47"/>
              <p:cNvSpPr/>
              <p:nvPr/>
            </p:nvSpPr>
            <p:spPr>
              <a:xfrm>
                <a:off x="0" y="470865"/>
                <a:ext cx="277241" cy="1360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8" h="21600" fill="norm" stroke="1" extrusionOk="0">
                    <a:moveTo>
                      <a:pt x="21578" y="0"/>
                    </a:moveTo>
                    <a:cubicBezTo>
                      <a:pt x="19800" y="2885"/>
                      <a:pt x="16539" y="4506"/>
                      <a:pt x="15407" y="6008"/>
                    </a:cubicBezTo>
                    <a:cubicBezTo>
                      <a:pt x="14670" y="6978"/>
                      <a:pt x="14258" y="8538"/>
                      <a:pt x="13619" y="9745"/>
                    </a:cubicBezTo>
                    <a:cubicBezTo>
                      <a:pt x="13099" y="10733"/>
                      <a:pt x="12443" y="11365"/>
                      <a:pt x="11814" y="11938"/>
                    </a:cubicBezTo>
                    <a:cubicBezTo>
                      <a:pt x="10269" y="13381"/>
                      <a:pt x="8697" y="14883"/>
                      <a:pt x="6999" y="15003"/>
                    </a:cubicBezTo>
                    <a:cubicBezTo>
                      <a:pt x="6905" y="15009"/>
                      <a:pt x="6813" y="15013"/>
                      <a:pt x="6720" y="15013"/>
                    </a:cubicBezTo>
                    <a:cubicBezTo>
                      <a:pt x="6083" y="15013"/>
                      <a:pt x="5465" y="14838"/>
                      <a:pt x="4862" y="14528"/>
                    </a:cubicBezTo>
                    <a:lnTo>
                      <a:pt x="1" y="19923"/>
                    </a:lnTo>
                    <a:cubicBezTo>
                      <a:pt x="-22" y="20871"/>
                      <a:pt x="322" y="21600"/>
                      <a:pt x="738" y="21600"/>
                    </a:cubicBezTo>
                    <a:cubicBezTo>
                      <a:pt x="791" y="21600"/>
                      <a:pt x="846" y="21588"/>
                      <a:pt x="900" y="21565"/>
                    </a:cubicBezTo>
                    <a:lnTo>
                      <a:pt x="13386" y="16070"/>
                    </a:lnTo>
                    <a:cubicBezTo>
                      <a:pt x="13835" y="15873"/>
                      <a:pt x="14258" y="15398"/>
                      <a:pt x="14589" y="14705"/>
                    </a:cubicBezTo>
                    <a:lnTo>
                      <a:pt x="21578" y="0"/>
                    </a:lnTo>
                    <a:close/>
                  </a:path>
                </a:pathLst>
              </a:custGeom>
              <a:solidFill>
                <a:srgbClr val="9FEA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" name="Google Shape;887;p47"/>
              <p:cNvSpPr/>
              <p:nvPr/>
            </p:nvSpPr>
            <p:spPr>
              <a:xfrm>
                <a:off x="335988" y="417833"/>
                <a:ext cx="16732" cy="981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75" y="0"/>
                    </a:moveTo>
                    <a:cubicBezTo>
                      <a:pt x="4906" y="0"/>
                      <a:pt x="0" y="90"/>
                      <a:pt x="0" y="200"/>
                    </a:cubicBezTo>
                    <a:lnTo>
                      <a:pt x="0" y="21400"/>
                    </a:lnTo>
                    <a:cubicBezTo>
                      <a:pt x="0" y="21510"/>
                      <a:pt x="4906" y="21600"/>
                      <a:pt x="10875" y="21600"/>
                    </a:cubicBezTo>
                    <a:cubicBezTo>
                      <a:pt x="16832" y="21600"/>
                      <a:pt x="21600" y="21510"/>
                      <a:pt x="21600" y="21400"/>
                    </a:cubicBezTo>
                    <a:lnTo>
                      <a:pt x="21600" y="200"/>
                    </a:lnTo>
                    <a:cubicBezTo>
                      <a:pt x="21600" y="90"/>
                      <a:pt x="16832" y="0"/>
                      <a:pt x="10875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" name="Google Shape;888;p47"/>
              <p:cNvSpPr/>
              <p:nvPr/>
            </p:nvSpPr>
            <p:spPr>
              <a:xfrm>
                <a:off x="293976" y="396669"/>
                <a:ext cx="131572" cy="785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968" y="0"/>
                    </a:moveTo>
                    <a:cubicBezTo>
                      <a:pt x="2689" y="0"/>
                      <a:pt x="0" y="4859"/>
                      <a:pt x="0" y="10816"/>
                    </a:cubicBezTo>
                    <a:cubicBezTo>
                      <a:pt x="0" y="16738"/>
                      <a:pt x="2689" y="21600"/>
                      <a:pt x="5968" y="21600"/>
                    </a:cubicBezTo>
                    <a:lnTo>
                      <a:pt x="15631" y="21600"/>
                    </a:lnTo>
                    <a:cubicBezTo>
                      <a:pt x="18909" y="21600"/>
                      <a:pt x="21600" y="16738"/>
                      <a:pt x="21600" y="10816"/>
                    </a:cubicBezTo>
                    <a:cubicBezTo>
                      <a:pt x="21600" y="4859"/>
                      <a:pt x="18909" y="0"/>
                      <a:pt x="15631" y="0"/>
                    </a:cubicBezTo>
                    <a:close/>
                  </a:path>
                </a:pathLst>
              </a:custGeom>
              <a:solidFill>
                <a:srgbClr val="9FEA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" name="Google Shape;889;p47"/>
              <p:cNvSpPr/>
              <p:nvPr/>
            </p:nvSpPr>
            <p:spPr>
              <a:xfrm>
                <a:off x="260389" y="396669"/>
                <a:ext cx="81136" cy="81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15" y="0"/>
                    </a:moveTo>
                    <a:cubicBezTo>
                      <a:pt x="4823" y="0"/>
                      <a:pt x="0" y="4840"/>
                      <a:pt x="0" y="10800"/>
                    </a:cubicBezTo>
                    <a:cubicBezTo>
                      <a:pt x="0" y="16760"/>
                      <a:pt x="4823" y="21600"/>
                      <a:pt x="10815" y="21600"/>
                    </a:cubicBezTo>
                    <a:cubicBezTo>
                      <a:pt x="16777" y="21600"/>
                      <a:pt x="21600" y="16760"/>
                      <a:pt x="21600" y="10800"/>
                    </a:cubicBezTo>
                    <a:cubicBezTo>
                      <a:pt x="21600" y="4840"/>
                      <a:pt x="16777" y="0"/>
                      <a:pt x="10815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" name="Google Shape;890;p47"/>
              <p:cNvSpPr/>
              <p:nvPr/>
            </p:nvSpPr>
            <p:spPr>
              <a:xfrm>
                <a:off x="298125" y="433014"/>
                <a:ext cx="127423" cy="1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6" y="0"/>
                    </a:moveTo>
                    <a:cubicBezTo>
                      <a:pt x="705" y="0"/>
                      <a:pt x="0" y="4817"/>
                      <a:pt x="0" y="10731"/>
                    </a:cubicBezTo>
                    <a:cubicBezTo>
                      <a:pt x="0" y="16783"/>
                      <a:pt x="705" y="21600"/>
                      <a:pt x="1546" y="21600"/>
                    </a:cubicBezTo>
                    <a:lnTo>
                      <a:pt x="20054" y="21600"/>
                    </a:lnTo>
                    <a:cubicBezTo>
                      <a:pt x="20915" y="21600"/>
                      <a:pt x="21600" y="16783"/>
                      <a:pt x="21600" y="10731"/>
                    </a:cubicBezTo>
                    <a:cubicBezTo>
                      <a:pt x="21600" y="4817"/>
                      <a:pt x="20915" y="0"/>
                      <a:pt x="20054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" name="Google Shape;891;p47"/>
              <p:cNvSpPr/>
              <p:nvPr/>
            </p:nvSpPr>
            <p:spPr>
              <a:xfrm>
                <a:off x="318094" y="440501"/>
                <a:ext cx="293360" cy="184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3" h="21600" fill="norm" stroke="1" extrusionOk="0">
                    <a:moveTo>
                      <a:pt x="687" y="0"/>
                    </a:moveTo>
                    <a:cubicBezTo>
                      <a:pt x="311" y="0"/>
                      <a:pt x="0" y="503"/>
                      <a:pt x="0" y="1179"/>
                    </a:cubicBezTo>
                    <a:lnTo>
                      <a:pt x="20700" y="21478"/>
                    </a:lnTo>
                    <a:cubicBezTo>
                      <a:pt x="20787" y="21562"/>
                      <a:pt x="20873" y="21600"/>
                      <a:pt x="20955" y="21600"/>
                    </a:cubicBezTo>
                    <a:cubicBezTo>
                      <a:pt x="21332" y="21600"/>
                      <a:pt x="21600" y="20798"/>
                      <a:pt x="21281" y="20224"/>
                    </a:cubicBezTo>
                    <a:lnTo>
                      <a:pt x="13561" y="6162"/>
                    </a:lnTo>
                    <a:cubicBezTo>
                      <a:pt x="13266" y="5624"/>
                      <a:pt x="12878" y="5230"/>
                      <a:pt x="12465" y="5055"/>
                    </a:cubicBezTo>
                    <a:lnTo>
                      <a:pt x="876" y="42"/>
                    </a:lnTo>
                    <a:cubicBezTo>
                      <a:pt x="812" y="13"/>
                      <a:pt x="748" y="0"/>
                      <a:pt x="687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" name="Google Shape;892;p47"/>
              <p:cNvSpPr/>
              <p:nvPr/>
            </p:nvSpPr>
            <p:spPr>
              <a:xfrm>
                <a:off x="363216" y="449828"/>
                <a:ext cx="248238" cy="175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1" h="21600" fill="norm" stroke="1" extrusionOk="0">
                    <a:moveTo>
                      <a:pt x="0" y="0"/>
                    </a:moveTo>
                    <a:cubicBezTo>
                      <a:pt x="587" y="3100"/>
                      <a:pt x="2596" y="4343"/>
                      <a:pt x="4755" y="5034"/>
                    </a:cubicBezTo>
                    <a:cubicBezTo>
                      <a:pt x="7370" y="5862"/>
                      <a:pt x="9965" y="6261"/>
                      <a:pt x="12164" y="8825"/>
                    </a:cubicBezTo>
                    <a:cubicBezTo>
                      <a:pt x="13944" y="10896"/>
                      <a:pt x="14700" y="13598"/>
                      <a:pt x="14848" y="16483"/>
                    </a:cubicBezTo>
                    <a:lnTo>
                      <a:pt x="20537" y="21471"/>
                    </a:lnTo>
                    <a:cubicBezTo>
                      <a:pt x="20640" y="21560"/>
                      <a:pt x="20742" y="21600"/>
                      <a:pt x="20839" y="21600"/>
                    </a:cubicBezTo>
                    <a:cubicBezTo>
                      <a:pt x="21283" y="21600"/>
                      <a:pt x="21600" y="20756"/>
                      <a:pt x="21223" y="20151"/>
                    </a:cubicBezTo>
                    <a:lnTo>
                      <a:pt x="12114" y="5340"/>
                    </a:lnTo>
                    <a:cubicBezTo>
                      <a:pt x="11765" y="4773"/>
                      <a:pt x="11308" y="4358"/>
                      <a:pt x="10820" y="417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FEA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372" name="Капля 4"/>
          <p:cNvGrpSpPr/>
          <p:nvPr/>
        </p:nvGrpSpPr>
        <p:grpSpPr>
          <a:xfrm>
            <a:off x="1532236" y="533784"/>
            <a:ext cx="9032792" cy="5941157"/>
            <a:chOff x="0" y="0"/>
            <a:chExt cx="9032790" cy="5941155"/>
          </a:xfrm>
        </p:grpSpPr>
        <p:sp>
          <p:nvSpPr>
            <p:cNvPr id="370" name="Фигура"/>
            <p:cNvSpPr/>
            <p:nvPr/>
          </p:nvSpPr>
          <p:spPr>
            <a:xfrm flipH="1">
              <a:off x="0" y="-1"/>
              <a:ext cx="9032791" cy="5941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0837" fill="norm" stroke="1" extrusionOk="0">
                  <a:moveTo>
                    <a:pt x="416" y="10258"/>
                  </a:moveTo>
                  <a:cubicBezTo>
                    <a:pt x="-111" y="8438"/>
                    <a:pt x="-74" y="8117"/>
                    <a:pt x="178" y="6978"/>
                  </a:cubicBezTo>
                  <a:cubicBezTo>
                    <a:pt x="429" y="5839"/>
                    <a:pt x="3265" y="5423"/>
                    <a:pt x="3792" y="4156"/>
                  </a:cubicBezTo>
                  <a:lnTo>
                    <a:pt x="3936" y="999"/>
                  </a:lnTo>
                  <a:cubicBezTo>
                    <a:pt x="5167" y="-593"/>
                    <a:pt x="6153" y="217"/>
                    <a:pt x="7645" y="133"/>
                  </a:cubicBezTo>
                  <a:cubicBezTo>
                    <a:pt x="9137" y="50"/>
                    <a:pt x="11653" y="451"/>
                    <a:pt x="12889" y="499"/>
                  </a:cubicBezTo>
                  <a:lnTo>
                    <a:pt x="15215" y="999"/>
                  </a:lnTo>
                  <a:cubicBezTo>
                    <a:pt x="17323" y="1281"/>
                    <a:pt x="16467" y="2124"/>
                    <a:pt x="17655" y="3007"/>
                  </a:cubicBezTo>
                  <a:cubicBezTo>
                    <a:pt x="18247" y="3734"/>
                    <a:pt x="18277" y="4758"/>
                    <a:pt x="18966" y="6299"/>
                  </a:cubicBezTo>
                  <a:cubicBezTo>
                    <a:pt x="20449" y="7473"/>
                    <a:pt x="20842" y="8716"/>
                    <a:pt x="20837" y="9533"/>
                  </a:cubicBezTo>
                  <a:cubicBezTo>
                    <a:pt x="20831" y="10350"/>
                    <a:pt x="21489" y="10659"/>
                    <a:pt x="21476" y="11617"/>
                  </a:cubicBezTo>
                  <a:cubicBezTo>
                    <a:pt x="21170" y="12664"/>
                    <a:pt x="19990" y="13241"/>
                    <a:pt x="19685" y="14288"/>
                  </a:cubicBezTo>
                  <a:lnTo>
                    <a:pt x="18155" y="20249"/>
                  </a:lnTo>
                  <a:cubicBezTo>
                    <a:pt x="17095" y="21007"/>
                    <a:pt x="13313" y="20872"/>
                    <a:pt x="12138" y="20714"/>
                  </a:cubicBezTo>
                  <a:cubicBezTo>
                    <a:pt x="10963" y="20557"/>
                    <a:pt x="10443" y="17397"/>
                    <a:pt x="9278" y="17684"/>
                  </a:cubicBezTo>
                  <a:cubicBezTo>
                    <a:pt x="7940" y="18154"/>
                    <a:pt x="6722" y="19408"/>
                    <a:pt x="5385" y="19878"/>
                  </a:cubicBezTo>
                  <a:lnTo>
                    <a:pt x="4015" y="20145"/>
                  </a:lnTo>
                  <a:cubicBezTo>
                    <a:pt x="3068" y="20276"/>
                    <a:pt x="3012" y="19591"/>
                    <a:pt x="2763" y="18520"/>
                  </a:cubicBezTo>
                  <a:cubicBezTo>
                    <a:pt x="2515" y="17449"/>
                    <a:pt x="1502" y="14146"/>
                    <a:pt x="972" y="12778"/>
                  </a:cubicBezTo>
                  <a:lnTo>
                    <a:pt x="416" y="1025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5480C"/>
                </a:gs>
                <a:gs pos="74000">
                  <a:srgbClr val="4B8209"/>
                </a:gs>
                <a:gs pos="83000">
                  <a:srgbClr val="5F8116"/>
                </a:gs>
                <a:gs pos="100000">
                  <a:srgbClr val="759D1B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>
                  <a:solidFill>
                    <a:srgbClr val="FFFFFF"/>
                  </a:solidFill>
                  <a:latin typeface="Blogger Sans Medium"/>
                  <a:ea typeface="Blogger Sans Medium"/>
                  <a:cs typeface="Blogger Sans Medium"/>
                  <a:sym typeface="Blogger Sans Medium"/>
                </a:defRPr>
              </a:pPr>
            </a:p>
          </p:txBody>
        </p:sp>
        <p:sp>
          <p:nvSpPr>
            <p:cNvPr id="371" name="Цель – создание…"/>
            <p:cNvSpPr txBox="1"/>
            <p:nvPr/>
          </p:nvSpPr>
          <p:spPr>
            <a:xfrm>
              <a:off x="45720" y="1832657"/>
              <a:ext cx="8941351" cy="2275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3600">
                  <a:solidFill>
                    <a:srgbClr val="FFFFFF"/>
                  </a:solidFill>
                  <a:latin typeface="Blogger Sans Medium"/>
                  <a:ea typeface="Blogger Sans Medium"/>
                  <a:cs typeface="Blogger Sans Medium"/>
                  <a:sym typeface="Blogger Sans Medium"/>
                </a:defRPr>
              </a:pPr>
              <a:r>
                <a:t>Цель – создание </a:t>
              </a:r>
            </a:p>
            <a:p>
              <a:pPr algn="ctr">
                <a:defRPr sz="3600">
                  <a:solidFill>
                    <a:srgbClr val="FFFFFF"/>
                  </a:solidFill>
                  <a:latin typeface="Blogger Sans Medium"/>
                  <a:ea typeface="Blogger Sans Medium"/>
                  <a:cs typeface="Blogger Sans Medium"/>
                  <a:sym typeface="Blogger Sans Medium"/>
                </a:defRPr>
              </a:pPr>
              <a:r>
                <a:t>максимально эффективной системы </a:t>
              </a:r>
            </a:p>
            <a:p>
              <a:pPr algn="ctr">
                <a:defRPr sz="3600">
                  <a:solidFill>
                    <a:srgbClr val="FFFFFF"/>
                  </a:solidFill>
                  <a:latin typeface="Blogger Sans Medium"/>
                  <a:ea typeface="Blogger Sans Medium"/>
                  <a:cs typeface="Blogger Sans Medium"/>
                  <a:sym typeface="Blogger Sans Medium"/>
                </a:defRPr>
              </a:pPr>
              <a:r>
                <a:t>управления процессами экологизации </a:t>
              </a:r>
            </a:p>
            <a:p>
              <a:pPr algn="ctr">
                <a:defRPr sz="3600">
                  <a:solidFill>
                    <a:srgbClr val="FFFFFF"/>
                  </a:solidFill>
                  <a:latin typeface="Blogger Sans Medium"/>
                  <a:ea typeface="Blogger Sans Medium"/>
                  <a:cs typeface="Blogger Sans Medium"/>
                  <a:sym typeface="Blogger Sans Medium"/>
                </a:defRPr>
              </a:pPr>
              <a:r>
                <a:t>города ( городов ) </a:t>
              </a:r>
            </a:p>
          </p:txBody>
        </p:sp>
      </p:grpSp>
      <p:grpSp>
        <p:nvGrpSpPr>
          <p:cNvPr id="445" name="Google Shape;530;p41"/>
          <p:cNvGrpSpPr/>
          <p:nvPr/>
        </p:nvGrpSpPr>
        <p:grpSpPr>
          <a:xfrm>
            <a:off x="8639502" y="4361793"/>
            <a:ext cx="3406279" cy="2252458"/>
            <a:chOff x="0" y="0"/>
            <a:chExt cx="3406277" cy="2252457"/>
          </a:xfrm>
        </p:grpSpPr>
        <p:sp>
          <p:nvSpPr>
            <p:cNvPr id="373" name="Google Shape;531;p41"/>
            <p:cNvSpPr/>
            <p:nvPr/>
          </p:nvSpPr>
          <p:spPr>
            <a:xfrm>
              <a:off x="320551" y="1100066"/>
              <a:ext cx="342791" cy="7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0" h="21600" fill="norm" stroke="1" extrusionOk="0">
                  <a:moveTo>
                    <a:pt x="387" y="0"/>
                  </a:moveTo>
                  <a:cubicBezTo>
                    <a:pt x="-3006" y="14914"/>
                    <a:pt x="17047" y="21600"/>
                    <a:pt x="17047" y="21600"/>
                  </a:cubicBezTo>
                  <a:cubicBezTo>
                    <a:pt x="18594" y="6631"/>
                    <a:pt x="387" y="0"/>
                    <a:pt x="387" y="0"/>
                  </a:cubicBezTo>
                  <a:close/>
                </a:path>
              </a:pathLst>
            </a:custGeom>
            <a:solidFill>
              <a:srgbClr val="FFD17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532;p41"/>
            <p:cNvSpPr/>
            <p:nvPr/>
          </p:nvSpPr>
          <p:spPr>
            <a:xfrm>
              <a:off x="149449" y="1453947"/>
              <a:ext cx="345442" cy="329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8069" y="21600"/>
                    <a:pt x="21338" y="21600"/>
                  </a:cubicBezTo>
                  <a:cubicBezTo>
                    <a:pt x="21424" y="21600"/>
                    <a:pt x="21511" y="21600"/>
                    <a:pt x="21600" y="21597"/>
                  </a:cubicBezTo>
                  <a:cubicBezTo>
                    <a:pt x="21600" y="21597"/>
                    <a:pt x="15423" y="1539"/>
                    <a:pt x="0" y="0"/>
                  </a:cubicBezTo>
                  <a:close/>
                </a:path>
              </a:pathLst>
            </a:custGeom>
            <a:solidFill>
              <a:srgbClr val="FFD17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5" name="Google Shape;533;p41"/>
            <p:cNvSpPr/>
            <p:nvPr/>
          </p:nvSpPr>
          <p:spPr>
            <a:xfrm>
              <a:off x="1053176" y="894129"/>
              <a:ext cx="1261270" cy="630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600" fill="norm" stroke="1" extrusionOk="0">
                  <a:moveTo>
                    <a:pt x="10791" y="0"/>
                  </a:moveTo>
                  <a:cubicBezTo>
                    <a:pt x="9741" y="0"/>
                    <a:pt x="8818" y="1085"/>
                    <a:pt x="8289" y="2726"/>
                  </a:cubicBezTo>
                  <a:cubicBezTo>
                    <a:pt x="8177" y="2446"/>
                    <a:pt x="8058" y="2243"/>
                    <a:pt x="7943" y="2243"/>
                  </a:cubicBezTo>
                  <a:cubicBezTo>
                    <a:pt x="7898" y="2243"/>
                    <a:pt x="7855" y="2272"/>
                    <a:pt x="7812" y="2338"/>
                  </a:cubicBezTo>
                  <a:cubicBezTo>
                    <a:pt x="7415" y="2947"/>
                    <a:pt x="7812" y="5320"/>
                    <a:pt x="7812" y="5320"/>
                  </a:cubicBezTo>
                  <a:cubicBezTo>
                    <a:pt x="7812" y="5320"/>
                    <a:pt x="7184" y="3291"/>
                    <a:pt x="6780" y="3291"/>
                  </a:cubicBezTo>
                  <a:cubicBezTo>
                    <a:pt x="6719" y="3291"/>
                    <a:pt x="6664" y="3336"/>
                    <a:pt x="6616" y="3441"/>
                  </a:cubicBezTo>
                  <a:cubicBezTo>
                    <a:pt x="6466" y="3759"/>
                    <a:pt x="6488" y="4500"/>
                    <a:pt x="6563" y="5286"/>
                  </a:cubicBezTo>
                  <a:cubicBezTo>
                    <a:pt x="6012" y="5744"/>
                    <a:pt x="5623" y="6820"/>
                    <a:pt x="5601" y="8074"/>
                  </a:cubicBezTo>
                  <a:cubicBezTo>
                    <a:pt x="5402" y="7976"/>
                    <a:pt x="5195" y="7915"/>
                    <a:pt x="4983" y="7915"/>
                  </a:cubicBezTo>
                  <a:cubicBezTo>
                    <a:pt x="3624" y="7915"/>
                    <a:pt x="2520" y="10120"/>
                    <a:pt x="2520" y="12838"/>
                  </a:cubicBezTo>
                  <a:cubicBezTo>
                    <a:pt x="2520" y="13032"/>
                    <a:pt x="2529" y="13226"/>
                    <a:pt x="2538" y="13412"/>
                  </a:cubicBezTo>
                  <a:cubicBezTo>
                    <a:pt x="1276" y="14321"/>
                    <a:pt x="0" y="16500"/>
                    <a:pt x="0" y="21600"/>
                  </a:cubicBezTo>
                  <a:lnTo>
                    <a:pt x="21415" y="21600"/>
                  </a:lnTo>
                  <a:cubicBezTo>
                    <a:pt x="21415" y="21600"/>
                    <a:pt x="21600" y="14850"/>
                    <a:pt x="18899" y="13200"/>
                  </a:cubicBezTo>
                  <a:cubicBezTo>
                    <a:pt x="18934" y="12821"/>
                    <a:pt x="18952" y="12424"/>
                    <a:pt x="18952" y="12027"/>
                  </a:cubicBezTo>
                  <a:cubicBezTo>
                    <a:pt x="18952" y="8462"/>
                    <a:pt x="17548" y="5568"/>
                    <a:pt x="15788" y="5417"/>
                  </a:cubicBezTo>
                  <a:cubicBezTo>
                    <a:pt x="15853" y="4897"/>
                    <a:pt x="15841" y="4438"/>
                    <a:pt x="15646" y="4244"/>
                  </a:cubicBezTo>
                  <a:cubicBezTo>
                    <a:pt x="15576" y="4172"/>
                    <a:pt x="15507" y="4140"/>
                    <a:pt x="15439" y="4140"/>
                  </a:cubicBezTo>
                  <a:cubicBezTo>
                    <a:pt x="15028" y="4140"/>
                    <a:pt x="14682" y="5323"/>
                    <a:pt x="14565" y="5770"/>
                  </a:cubicBezTo>
                  <a:cubicBezTo>
                    <a:pt x="14556" y="5779"/>
                    <a:pt x="14552" y="5779"/>
                    <a:pt x="14543" y="5788"/>
                  </a:cubicBezTo>
                  <a:cubicBezTo>
                    <a:pt x="14614" y="5214"/>
                    <a:pt x="14812" y="3273"/>
                    <a:pt x="14185" y="3018"/>
                  </a:cubicBezTo>
                  <a:cubicBezTo>
                    <a:pt x="14161" y="3008"/>
                    <a:pt x="14137" y="3004"/>
                    <a:pt x="14113" y="3004"/>
                  </a:cubicBezTo>
                  <a:cubicBezTo>
                    <a:pt x="13893" y="3004"/>
                    <a:pt x="13722" y="3402"/>
                    <a:pt x="13594" y="3953"/>
                  </a:cubicBezTo>
                  <a:cubicBezTo>
                    <a:pt x="13183" y="1650"/>
                    <a:pt x="12085" y="0"/>
                    <a:pt x="10791" y="0"/>
                  </a:cubicBezTo>
                  <a:close/>
                </a:path>
              </a:pathLst>
            </a:custGeom>
            <a:solidFill>
              <a:srgbClr val="FFD17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6" name="Google Shape;534;p41"/>
            <p:cNvSpPr/>
            <p:nvPr/>
          </p:nvSpPr>
          <p:spPr>
            <a:xfrm>
              <a:off x="762071" y="684575"/>
              <a:ext cx="71734" cy="1070692"/>
            </a:xfrm>
            <a:prstGeom prst="rect">
              <a:avLst/>
            </a:prstGeom>
            <a:solidFill>
              <a:srgbClr val="439D8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535;p41"/>
            <p:cNvSpPr/>
            <p:nvPr/>
          </p:nvSpPr>
          <p:spPr>
            <a:xfrm>
              <a:off x="797937" y="684575"/>
              <a:ext cx="35868" cy="1070692"/>
            </a:xfrm>
            <a:prstGeom prst="rect">
              <a:avLst/>
            </a:prstGeom>
            <a:solidFill>
              <a:srgbClr val="053B5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8" name="Google Shape;536;p41"/>
            <p:cNvSpPr/>
            <p:nvPr/>
          </p:nvSpPr>
          <p:spPr>
            <a:xfrm>
              <a:off x="1082822" y="271920"/>
              <a:ext cx="71734" cy="1070692"/>
            </a:xfrm>
            <a:prstGeom prst="rect">
              <a:avLst/>
            </a:prstGeom>
            <a:solidFill>
              <a:srgbClr val="439D8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537;p41"/>
            <p:cNvSpPr/>
            <p:nvPr/>
          </p:nvSpPr>
          <p:spPr>
            <a:xfrm>
              <a:off x="1118689" y="271920"/>
              <a:ext cx="35868" cy="1070692"/>
            </a:xfrm>
            <a:prstGeom prst="rect">
              <a:avLst/>
            </a:prstGeom>
            <a:solidFill>
              <a:srgbClr val="053B5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538;p41"/>
            <p:cNvSpPr/>
            <p:nvPr/>
          </p:nvSpPr>
          <p:spPr>
            <a:xfrm>
              <a:off x="1191449" y="684575"/>
              <a:ext cx="71735" cy="1070692"/>
            </a:xfrm>
            <a:prstGeom prst="rect">
              <a:avLst/>
            </a:prstGeom>
            <a:solidFill>
              <a:srgbClr val="439D8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539;p41"/>
            <p:cNvSpPr/>
            <p:nvPr/>
          </p:nvSpPr>
          <p:spPr>
            <a:xfrm>
              <a:off x="1227315" y="684575"/>
              <a:ext cx="35869" cy="1070692"/>
            </a:xfrm>
            <a:prstGeom prst="rect">
              <a:avLst/>
            </a:prstGeom>
            <a:solidFill>
              <a:srgbClr val="053B5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540;p41"/>
            <p:cNvSpPr/>
            <p:nvPr/>
          </p:nvSpPr>
          <p:spPr>
            <a:xfrm>
              <a:off x="436624" y="455193"/>
              <a:ext cx="696650" cy="626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8073" y="0"/>
                  </a:moveTo>
                  <a:cubicBezTo>
                    <a:pt x="7508" y="0"/>
                    <a:pt x="7005" y="381"/>
                    <a:pt x="6793" y="968"/>
                  </a:cubicBezTo>
                  <a:lnTo>
                    <a:pt x="103" y="19451"/>
                  </a:lnTo>
                  <a:cubicBezTo>
                    <a:pt x="-266" y="20472"/>
                    <a:pt x="402" y="21600"/>
                    <a:pt x="1377" y="21600"/>
                  </a:cubicBezTo>
                  <a:lnTo>
                    <a:pt x="12995" y="21600"/>
                  </a:lnTo>
                  <a:cubicBezTo>
                    <a:pt x="13552" y="21600"/>
                    <a:pt x="14063" y="21218"/>
                    <a:pt x="14275" y="20632"/>
                  </a:cubicBezTo>
                  <a:lnTo>
                    <a:pt x="20965" y="2149"/>
                  </a:lnTo>
                  <a:cubicBezTo>
                    <a:pt x="21334" y="1128"/>
                    <a:pt x="20666" y="0"/>
                    <a:pt x="19691" y="0"/>
                  </a:cubicBezTo>
                  <a:close/>
                </a:path>
              </a:pathLst>
            </a:custGeom>
            <a:solidFill>
              <a:srgbClr val="439D8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541;p41"/>
            <p:cNvSpPr/>
            <p:nvPr/>
          </p:nvSpPr>
          <p:spPr>
            <a:xfrm>
              <a:off x="995065" y="455193"/>
              <a:ext cx="538358" cy="626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0369" y="0"/>
                  </a:moveTo>
                  <a:cubicBezTo>
                    <a:pt x="9791" y="0"/>
                    <a:pt x="9262" y="310"/>
                    <a:pt x="9039" y="781"/>
                  </a:cubicBezTo>
                  <a:lnTo>
                    <a:pt x="108" y="19869"/>
                  </a:lnTo>
                  <a:cubicBezTo>
                    <a:pt x="-278" y="20694"/>
                    <a:pt x="423" y="21600"/>
                    <a:pt x="1439" y="21600"/>
                  </a:cubicBezTo>
                  <a:lnTo>
                    <a:pt x="10685" y="21600"/>
                  </a:lnTo>
                  <a:cubicBezTo>
                    <a:pt x="11264" y="21600"/>
                    <a:pt x="11782" y="21290"/>
                    <a:pt x="12005" y="20819"/>
                  </a:cubicBezTo>
                  <a:lnTo>
                    <a:pt x="20936" y="1731"/>
                  </a:lnTo>
                  <a:cubicBezTo>
                    <a:pt x="21322" y="906"/>
                    <a:pt x="20632" y="0"/>
                    <a:pt x="19615" y="0"/>
                  </a:cubicBezTo>
                  <a:close/>
                </a:path>
              </a:pathLst>
            </a:custGeom>
            <a:solidFill>
              <a:srgbClr val="439D8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542;p41"/>
            <p:cNvSpPr/>
            <p:nvPr/>
          </p:nvSpPr>
          <p:spPr>
            <a:xfrm>
              <a:off x="718023" y="36606"/>
              <a:ext cx="1018352" cy="358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3647" y="0"/>
                  </a:moveTo>
                  <a:cubicBezTo>
                    <a:pt x="3510" y="0"/>
                    <a:pt x="3379" y="232"/>
                    <a:pt x="3319" y="589"/>
                  </a:cubicBezTo>
                  <a:lnTo>
                    <a:pt x="35" y="20126"/>
                  </a:lnTo>
                  <a:cubicBezTo>
                    <a:pt x="-80" y="20809"/>
                    <a:pt x="101" y="21600"/>
                    <a:pt x="364" y="21600"/>
                  </a:cubicBezTo>
                  <a:lnTo>
                    <a:pt x="17793" y="21600"/>
                  </a:lnTo>
                  <a:cubicBezTo>
                    <a:pt x="17936" y="21600"/>
                    <a:pt x="18062" y="21384"/>
                    <a:pt x="18122" y="21011"/>
                  </a:cubicBezTo>
                  <a:lnTo>
                    <a:pt x="21405" y="1474"/>
                  </a:lnTo>
                  <a:cubicBezTo>
                    <a:pt x="21520" y="791"/>
                    <a:pt x="21345" y="0"/>
                    <a:pt x="21077" y="0"/>
                  </a:cubicBezTo>
                  <a:close/>
                </a:path>
              </a:pathLst>
            </a:custGeom>
            <a:solidFill>
              <a:srgbClr val="439D8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543;p41"/>
            <p:cNvSpPr/>
            <p:nvPr/>
          </p:nvSpPr>
          <p:spPr>
            <a:xfrm>
              <a:off x="418167" y="418586"/>
              <a:ext cx="696646" cy="626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8074" y="0"/>
                  </a:moveTo>
                  <a:cubicBezTo>
                    <a:pt x="7508" y="0"/>
                    <a:pt x="7005" y="382"/>
                    <a:pt x="6793" y="969"/>
                  </a:cubicBezTo>
                  <a:lnTo>
                    <a:pt x="104" y="19458"/>
                  </a:lnTo>
                  <a:cubicBezTo>
                    <a:pt x="-266" y="20481"/>
                    <a:pt x="402" y="21600"/>
                    <a:pt x="1377" y="21600"/>
                  </a:cubicBezTo>
                  <a:lnTo>
                    <a:pt x="12994" y="21600"/>
                  </a:lnTo>
                  <a:cubicBezTo>
                    <a:pt x="13553" y="21600"/>
                    <a:pt x="14056" y="21218"/>
                    <a:pt x="14268" y="20631"/>
                  </a:cubicBezTo>
                  <a:lnTo>
                    <a:pt x="20964" y="2150"/>
                  </a:lnTo>
                  <a:cubicBezTo>
                    <a:pt x="21334" y="1119"/>
                    <a:pt x="20666" y="0"/>
                    <a:pt x="19683" y="0"/>
                  </a:cubicBez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544;p41"/>
            <p:cNvSpPr/>
            <p:nvPr/>
          </p:nvSpPr>
          <p:spPr>
            <a:xfrm>
              <a:off x="464721" y="464458"/>
              <a:ext cx="603279" cy="534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01" y="0"/>
                  </a:moveTo>
                  <a:lnTo>
                    <a:pt x="0" y="21600"/>
                  </a:lnTo>
                  <a:lnTo>
                    <a:pt x="1369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0B4E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545;p41"/>
            <p:cNvSpPr/>
            <p:nvPr/>
          </p:nvSpPr>
          <p:spPr>
            <a:xfrm>
              <a:off x="980743" y="418586"/>
              <a:ext cx="538387" cy="626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0360" y="0"/>
                  </a:moveTo>
                  <a:cubicBezTo>
                    <a:pt x="9781" y="0"/>
                    <a:pt x="9263" y="311"/>
                    <a:pt x="9040" y="782"/>
                  </a:cubicBezTo>
                  <a:lnTo>
                    <a:pt x="109" y="19876"/>
                  </a:lnTo>
                  <a:cubicBezTo>
                    <a:pt x="-277" y="20702"/>
                    <a:pt x="414" y="21600"/>
                    <a:pt x="1430" y="21600"/>
                  </a:cubicBezTo>
                  <a:lnTo>
                    <a:pt x="10675" y="21600"/>
                  </a:lnTo>
                  <a:cubicBezTo>
                    <a:pt x="11254" y="21600"/>
                    <a:pt x="11783" y="21298"/>
                    <a:pt x="12006" y="20827"/>
                  </a:cubicBezTo>
                  <a:lnTo>
                    <a:pt x="20936" y="1733"/>
                  </a:lnTo>
                  <a:cubicBezTo>
                    <a:pt x="21323" y="906"/>
                    <a:pt x="20632" y="0"/>
                    <a:pt x="19605" y="0"/>
                  </a:cubicBez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546;p41"/>
            <p:cNvSpPr/>
            <p:nvPr/>
          </p:nvSpPr>
          <p:spPr>
            <a:xfrm>
              <a:off x="1031608" y="464458"/>
              <a:ext cx="436408" cy="534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22" y="0"/>
                  </a:moveTo>
                  <a:lnTo>
                    <a:pt x="0" y="21600"/>
                  </a:lnTo>
                  <a:lnTo>
                    <a:pt x="1067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0B4E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547;p41"/>
            <p:cNvSpPr/>
            <p:nvPr/>
          </p:nvSpPr>
          <p:spPr>
            <a:xfrm>
              <a:off x="699024" y="0"/>
              <a:ext cx="1018119" cy="358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2" h="21600" fill="norm" stroke="1" extrusionOk="0">
                  <a:moveTo>
                    <a:pt x="3644" y="0"/>
                  </a:moveTo>
                  <a:cubicBezTo>
                    <a:pt x="3507" y="0"/>
                    <a:pt x="3381" y="218"/>
                    <a:pt x="3315" y="575"/>
                  </a:cubicBezTo>
                  <a:lnTo>
                    <a:pt x="36" y="20125"/>
                  </a:lnTo>
                  <a:cubicBezTo>
                    <a:pt x="-79" y="20808"/>
                    <a:pt x="96" y="21600"/>
                    <a:pt x="365" y="21600"/>
                  </a:cubicBezTo>
                  <a:lnTo>
                    <a:pt x="17793" y="21600"/>
                  </a:lnTo>
                  <a:cubicBezTo>
                    <a:pt x="17936" y="21600"/>
                    <a:pt x="18062" y="21367"/>
                    <a:pt x="18122" y="21010"/>
                  </a:cubicBezTo>
                  <a:lnTo>
                    <a:pt x="21406" y="1458"/>
                  </a:lnTo>
                  <a:cubicBezTo>
                    <a:pt x="21521" y="775"/>
                    <a:pt x="21346" y="0"/>
                    <a:pt x="21078" y="0"/>
                  </a:cubicBez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548;p41"/>
            <p:cNvSpPr/>
            <p:nvPr/>
          </p:nvSpPr>
          <p:spPr>
            <a:xfrm>
              <a:off x="762071" y="45634"/>
              <a:ext cx="892027" cy="26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09" y="0"/>
                  </a:moveTo>
                  <a:lnTo>
                    <a:pt x="0" y="21600"/>
                  </a:lnTo>
                  <a:lnTo>
                    <a:pt x="184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0B4E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549;p41"/>
            <p:cNvSpPr/>
            <p:nvPr/>
          </p:nvSpPr>
          <p:spPr>
            <a:xfrm>
              <a:off x="518271" y="424258"/>
              <a:ext cx="526589" cy="621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14" y="5225"/>
                  </a:moveTo>
                  <a:lnTo>
                    <a:pt x="13071" y="9688"/>
                  </a:lnTo>
                  <a:lnTo>
                    <a:pt x="7932" y="9688"/>
                  </a:lnTo>
                  <a:lnTo>
                    <a:pt x="10076" y="5225"/>
                  </a:lnTo>
                  <a:close/>
                  <a:moveTo>
                    <a:pt x="12762" y="10325"/>
                  </a:moveTo>
                  <a:lnTo>
                    <a:pt x="10821" y="14367"/>
                  </a:lnTo>
                  <a:lnTo>
                    <a:pt x="5693" y="14367"/>
                  </a:lnTo>
                  <a:lnTo>
                    <a:pt x="7623" y="10325"/>
                  </a:lnTo>
                  <a:close/>
                  <a:moveTo>
                    <a:pt x="11771" y="0"/>
                  </a:moveTo>
                  <a:lnTo>
                    <a:pt x="9563" y="4589"/>
                  </a:lnTo>
                  <a:lnTo>
                    <a:pt x="4457" y="4589"/>
                  </a:lnTo>
                  <a:lnTo>
                    <a:pt x="4457" y="5225"/>
                  </a:lnTo>
                  <a:lnTo>
                    <a:pt x="9254" y="5225"/>
                  </a:lnTo>
                  <a:lnTo>
                    <a:pt x="7112" y="9688"/>
                  </a:lnTo>
                  <a:lnTo>
                    <a:pt x="1727" y="9688"/>
                  </a:lnTo>
                  <a:lnTo>
                    <a:pt x="1727" y="10325"/>
                  </a:lnTo>
                  <a:lnTo>
                    <a:pt x="6813" y="10325"/>
                  </a:lnTo>
                  <a:lnTo>
                    <a:pt x="4872" y="14367"/>
                  </a:lnTo>
                  <a:lnTo>
                    <a:pt x="0" y="14367"/>
                  </a:lnTo>
                  <a:lnTo>
                    <a:pt x="0" y="15003"/>
                  </a:lnTo>
                  <a:lnTo>
                    <a:pt x="4563" y="15003"/>
                  </a:lnTo>
                  <a:lnTo>
                    <a:pt x="1514" y="21358"/>
                  </a:lnTo>
                  <a:lnTo>
                    <a:pt x="2218" y="21600"/>
                  </a:lnTo>
                  <a:lnTo>
                    <a:pt x="5384" y="15003"/>
                  </a:lnTo>
                  <a:lnTo>
                    <a:pt x="10523" y="15003"/>
                  </a:lnTo>
                  <a:lnTo>
                    <a:pt x="7464" y="21358"/>
                  </a:lnTo>
                  <a:lnTo>
                    <a:pt x="8166" y="21600"/>
                  </a:lnTo>
                  <a:lnTo>
                    <a:pt x="11333" y="15003"/>
                  </a:lnTo>
                  <a:lnTo>
                    <a:pt x="17367" y="15003"/>
                  </a:lnTo>
                  <a:lnTo>
                    <a:pt x="17367" y="14367"/>
                  </a:lnTo>
                  <a:lnTo>
                    <a:pt x="11643" y="14367"/>
                  </a:lnTo>
                  <a:lnTo>
                    <a:pt x="13583" y="10325"/>
                  </a:lnTo>
                  <a:lnTo>
                    <a:pt x="19266" y="10325"/>
                  </a:lnTo>
                  <a:lnTo>
                    <a:pt x="19266" y="9688"/>
                  </a:lnTo>
                  <a:lnTo>
                    <a:pt x="13892" y="9688"/>
                  </a:lnTo>
                  <a:lnTo>
                    <a:pt x="16035" y="5225"/>
                  </a:lnTo>
                  <a:lnTo>
                    <a:pt x="21600" y="5225"/>
                  </a:lnTo>
                  <a:lnTo>
                    <a:pt x="21600" y="4589"/>
                  </a:lnTo>
                  <a:lnTo>
                    <a:pt x="16334" y="4589"/>
                  </a:lnTo>
                  <a:lnTo>
                    <a:pt x="18423" y="242"/>
                  </a:lnTo>
                  <a:lnTo>
                    <a:pt x="17719" y="0"/>
                  </a:lnTo>
                  <a:lnTo>
                    <a:pt x="15513" y="4589"/>
                  </a:lnTo>
                  <a:lnTo>
                    <a:pt x="10385" y="4589"/>
                  </a:lnTo>
                  <a:lnTo>
                    <a:pt x="12474" y="242"/>
                  </a:lnTo>
                  <a:lnTo>
                    <a:pt x="11771" y="0"/>
                  </a:ln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550;p41"/>
            <p:cNvSpPr/>
            <p:nvPr/>
          </p:nvSpPr>
          <p:spPr>
            <a:xfrm>
              <a:off x="1067999" y="424258"/>
              <a:ext cx="397659" cy="621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84" y="0"/>
                  </a:moveTo>
                  <a:lnTo>
                    <a:pt x="12861" y="4589"/>
                  </a:lnTo>
                  <a:lnTo>
                    <a:pt x="6691" y="4589"/>
                  </a:lnTo>
                  <a:lnTo>
                    <a:pt x="6691" y="5225"/>
                  </a:lnTo>
                  <a:lnTo>
                    <a:pt x="12466" y="5225"/>
                  </a:lnTo>
                  <a:lnTo>
                    <a:pt x="9628" y="9688"/>
                  </a:lnTo>
                  <a:lnTo>
                    <a:pt x="3741" y="9688"/>
                  </a:lnTo>
                  <a:lnTo>
                    <a:pt x="3741" y="10325"/>
                  </a:lnTo>
                  <a:lnTo>
                    <a:pt x="9219" y="10325"/>
                  </a:lnTo>
                  <a:lnTo>
                    <a:pt x="6381" y="14788"/>
                  </a:lnTo>
                  <a:lnTo>
                    <a:pt x="0" y="14788"/>
                  </a:lnTo>
                  <a:lnTo>
                    <a:pt x="0" y="15433"/>
                  </a:lnTo>
                  <a:lnTo>
                    <a:pt x="5972" y="15433"/>
                  </a:lnTo>
                  <a:lnTo>
                    <a:pt x="2202" y="21358"/>
                  </a:lnTo>
                  <a:lnTo>
                    <a:pt x="3134" y="21600"/>
                  </a:lnTo>
                  <a:lnTo>
                    <a:pt x="7059" y="15433"/>
                  </a:lnTo>
                  <a:lnTo>
                    <a:pt x="14146" y="15433"/>
                  </a:lnTo>
                  <a:lnTo>
                    <a:pt x="14146" y="14788"/>
                  </a:lnTo>
                  <a:lnTo>
                    <a:pt x="7468" y="14788"/>
                  </a:lnTo>
                  <a:lnTo>
                    <a:pt x="10306" y="10325"/>
                  </a:lnTo>
                  <a:lnTo>
                    <a:pt x="18325" y="10325"/>
                  </a:lnTo>
                  <a:lnTo>
                    <a:pt x="18325" y="9688"/>
                  </a:lnTo>
                  <a:lnTo>
                    <a:pt x="10702" y="9688"/>
                  </a:lnTo>
                  <a:lnTo>
                    <a:pt x="13539" y="5225"/>
                  </a:lnTo>
                  <a:lnTo>
                    <a:pt x="21600" y="5225"/>
                  </a:lnTo>
                  <a:lnTo>
                    <a:pt x="21600" y="4589"/>
                  </a:lnTo>
                  <a:lnTo>
                    <a:pt x="13948" y="4589"/>
                  </a:lnTo>
                  <a:lnTo>
                    <a:pt x="16716" y="242"/>
                  </a:lnTo>
                  <a:lnTo>
                    <a:pt x="15784" y="0"/>
                  </a:ln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551;p41"/>
            <p:cNvSpPr/>
            <p:nvPr/>
          </p:nvSpPr>
          <p:spPr>
            <a:xfrm>
              <a:off x="777417" y="23466"/>
              <a:ext cx="874607" cy="320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459" y="7459"/>
                  </a:moveTo>
                  <a:lnTo>
                    <a:pt x="6515" y="12820"/>
                  </a:lnTo>
                  <a:lnTo>
                    <a:pt x="3755" y="12820"/>
                  </a:lnTo>
                  <a:lnTo>
                    <a:pt x="4699" y="7459"/>
                  </a:lnTo>
                  <a:close/>
                  <a:moveTo>
                    <a:pt x="10720" y="7459"/>
                  </a:moveTo>
                  <a:lnTo>
                    <a:pt x="9783" y="12820"/>
                  </a:lnTo>
                  <a:lnTo>
                    <a:pt x="7022" y="12820"/>
                  </a:lnTo>
                  <a:lnTo>
                    <a:pt x="7966" y="7459"/>
                  </a:lnTo>
                  <a:close/>
                  <a:moveTo>
                    <a:pt x="13987" y="7459"/>
                  </a:moveTo>
                  <a:lnTo>
                    <a:pt x="13043" y="12820"/>
                  </a:lnTo>
                  <a:lnTo>
                    <a:pt x="10283" y="12820"/>
                  </a:lnTo>
                  <a:lnTo>
                    <a:pt x="11227" y="7459"/>
                  </a:lnTo>
                  <a:close/>
                  <a:moveTo>
                    <a:pt x="17255" y="7459"/>
                  </a:moveTo>
                  <a:lnTo>
                    <a:pt x="16311" y="12820"/>
                  </a:lnTo>
                  <a:lnTo>
                    <a:pt x="13551" y="12820"/>
                  </a:lnTo>
                  <a:lnTo>
                    <a:pt x="14494" y="7459"/>
                  </a:lnTo>
                  <a:close/>
                  <a:moveTo>
                    <a:pt x="5507" y="0"/>
                  </a:moveTo>
                  <a:lnTo>
                    <a:pt x="4410" y="6228"/>
                  </a:lnTo>
                  <a:lnTo>
                    <a:pt x="1624" y="6228"/>
                  </a:lnTo>
                  <a:lnTo>
                    <a:pt x="1624" y="7459"/>
                  </a:lnTo>
                  <a:lnTo>
                    <a:pt x="4191" y="7459"/>
                  </a:lnTo>
                  <a:lnTo>
                    <a:pt x="3248" y="12820"/>
                  </a:lnTo>
                  <a:lnTo>
                    <a:pt x="0" y="12820"/>
                  </a:lnTo>
                  <a:lnTo>
                    <a:pt x="0" y="14053"/>
                  </a:lnTo>
                  <a:lnTo>
                    <a:pt x="3036" y="14053"/>
                  </a:lnTo>
                  <a:lnTo>
                    <a:pt x="1797" y="21080"/>
                  </a:lnTo>
                  <a:lnTo>
                    <a:pt x="2208" y="21600"/>
                  </a:lnTo>
                  <a:lnTo>
                    <a:pt x="3537" y="14053"/>
                  </a:lnTo>
                  <a:lnTo>
                    <a:pt x="6297" y="14053"/>
                  </a:lnTo>
                  <a:lnTo>
                    <a:pt x="5058" y="21080"/>
                  </a:lnTo>
                  <a:lnTo>
                    <a:pt x="5475" y="21600"/>
                  </a:lnTo>
                  <a:lnTo>
                    <a:pt x="6804" y="14053"/>
                  </a:lnTo>
                  <a:lnTo>
                    <a:pt x="9564" y="14053"/>
                  </a:lnTo>
                  <a:lnTo>
                    <a:pt x="8325" y="21080"/>
                  </a:lnTo>
                  <a:lnTo>
                    <a:pt x="8736" y="21600"/>
                  </a:lnTo>
                  <a:lnTo>
                    <a:pt x="10072" y="14053"/>
                  </a:lnTo>
                  <a:lnTo>
                    <a:pt x="12825" y="14053"/>
                  </a:lnTo>
                  <a:lnTo>
                    <a:pt x="11593" y="21080"/>
                  </a:lnTo>
                  <a:lnTo>
                    <a:pt x="12003" y="21600"/>
                  </a:lnTo>
                  <a:lnTo>
                    <a:pt x="13332" y="14053"/>
                  </a:lnTo>
                  <a:lnTo>
                    <a:pt x="16093" y="14053"/>
                  </a:lnTo>
                  <a:lnTo>
                    <a:pt x="14854" y="21080"/>
                  </a:lnTo>
                  <a:lnTo>
                    <a:pt x="15265" y="21600"/>
                  </a:lnTo>
                  <a:lnTo>
                    <a:pt x="16600" y="14053"/>
                  </a:lnTo>
                  <a:lnTo>
                    <a:pt x="19976" y="14053"/>
                  </a:lnTo>
                  <a:lnTo>
                    <a:pt x="19976" y="12820"/>
                  </a:lnTo>
                  <a:lnTo>
                    <a:pt x="16818" y="12820"/>
                  </a:lnTo>
                  <a:lnTo>
                    <a:pt x="17755" y="7459"/>
                  </a:lnTo>
                  <a:lnTo>
                    <a:pt x="21600" y="7459"/>
                  </a:lnTo>
                  <a:lnTo>
                    <a:pt x="21600" y="6228"/>
                  </a:lnTo>
                  <a:lnTo>
                    <a:pt x="17973" y="6228"/>
                  </a:lnTo>
                  <a:lnTo>
                    <a:pt x="18981" y="538"/>
                  </a:lnTo>
                  <a:lnTo>
                    <a:pt x="18570" y="0"/>
                  </a:lnTo>
                  <a:lnTo>
                    <a:pt x="17472" y="6228"/>
                  </a:lnTo>
                  <a:lnTo>
                    <a:pt x="14713" y="6228"/>
                  </a:lnTo>
                  <a:lnTo>
                    <a:pt x="15714" y="538"/>
                  </a:lnTo>
                  <a:lnTo>
                    <a:pt x="15303" y="0"/>
                  </a:lnTo>
                  <a:lnTo>
                    <a:pt x="14205" y="6228"/>
                  </a:lnTo>
                  <a:lnTo>
                    <a:pt x="11445" y="6228"/>
                  </a:lnTo>
                  <a:lnTo>
                    <a:pt x="12453" y="538"/>
                  </a:lnTo>
                  <a:lnTo>
                    <a:pt x="12036" y="0"/>
                  </a:lnTo>
                  <a:lnTo>
                    <a:pt x="10938" y="6228"/>
                  </a:lnTo>
                  <a:lnTo>
                    <a:pt x="8184" y="6228"/>
                  </a:lnTo>
                  <a:lnTo>
                    <a:pt x="9186" y="538"/>
                  </a:lnTo>
                  <a:lnTo>
                    <a:pt x="8775" y="0"/>
                  </a:lnTo>
                  <a:lnTo>
                    <a:pt x="7677" y="6228"/>
                  </a:lnTo>
                  <a:lnTo>
                    <a:pt x="4917" y="6228"/>
                  </a:lnTo>
                  <a:lnTo>
                    <a:pt x="5925" y="538"/>
                  </a:lnTo>
                  <a:lnTo>
                    <a:pt x="5507" y="0"/>
                  </a:ln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552;p41"/>
            <p:cNvSpPr/>
            <p:nvPr/>
          </p:nvSpPr>
          <p:spPr>
            <a:xfrm>
              <a:off x="2684679" y="1207029"/>
              <a:ext cx="140085" cy="42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26" y="0"/>
                  </a:moveTo>
                  <a:cubicBezTo>
                    <a:pt x="1481" y="0"/>
                    <a:pt x="0" y="4810"/>
                    <a:pt x="0" y="10800"/>
                  </a:cubicBezTo>
                  <a:cubicBezTo>
                    <a:pt x="0" y="16790"/>
                    <a:pt x="1481" y="21600"/>
                    <a:pt x="3326" y="21600"/>
                  </a:cubicBezTo>
                  <a:lnTo>
                    <a:pt x="18274" y="21600"/>
                  </a:lnTo>
                  <a:cubicBezTo>
                    <a:pt x="20119" y="21600"/>
                    <a:pt x="21600" y="16790"/>
                    <a:pt x="21600" y="10800"/>
                  </a:cubicBezTo>
                  <a:cubicBezTo>
                    <a:pt x="21600" y="4810"/>
                    <a:pt x="20119" y="0"/>
                    <a:pt x="18274" y="0"/>
                  </a:cubicBezTo>
                  <a:close/>
                </a:path>
              </a:pathLst>
            </a:custGeom>
            <a:solidFill>
              <a:srgbClr val="759D1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553;p41"/>
            <p:cNvSpPr/>
            <p:nvPr/>
          </p:nvSpPr>
          <p:spPr>
            <a:xfrm>
              <a:off x="2684679" y="1100066"/>
              <a:ext cx="140085" cy="42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26" y="0"/>
                  </a:moveTo>
                  <a:cubicBezTo>
                    <a:pt x="1481" y="0"/>
                    <a:pt x="0" y="4810"/>
                    <a:pt x="0" y="10800"/>
                  </a:cubicBezTo>
                  <a:cubicBezTo>
                    <a:pt x="0" y="16790"/>
                    <a:pt x="1481" y="21600"/>
                    <a:pt x="3326" y="21600"/>
                  </a:cubicBezTo>
                  <a:lnTo>
                    <a:pt x="18274" y="21600"/>
                  </a:lnTo>
                  <a:cubicBezTo>
                    <a:pt x="20119" y="21600"/>
                    <a:pt x="21600" y="16790"/>
                    <a:pt x="21600" y="10800"/>
                  </a:cubicBezTo>
                  <a:cubicBezTo>
                    <a:pt x="21600" y="4810"/>
                    <a:pt x="20119" y="0"/>
                    <a:pt x="18274" y="0"/>
                  </a:cubicBezTo>
                  <a:close/>
                </a:path>
              </a:pathLst>
            </a:custGeom>
            <a:solidFill>
              <a:srgbClr val="759D1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554;p41"/>
            <p:cNvSpPr/>
            <p:nvPr/>
          </p:nvSpPr>
          <p:spPr>
            <a:xfrm>
              <a:off x="1917914" y="629676"/>
              <a:ext cx="703348" cy="1311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2" y="0"/>
                  </a:moveTo>
                  <a:cubicBezTo>
                    <a:pt x="934" y="0"/>
                    <a:pt x="0" y="497"/>
                    <a:pt x="0" y="1112"/>
                  </a:cubicBezTo>
                  <a:lnTo>
                    <a:pt x="0" y="20488"/>
                  </a:lnTo>
                  <a:cubicBezTo>
                    <a:pt x="0" y="21103"/>
                    <a:pt x="934" y="21600"/>
                    <a:pt x="2092" y="21600"/>
                  </a:cubicBezTo>
                  <a:lnTo>
                    <a:pt x="19508" y="21600"/>
                  </a:lnTo>
                  <a:cubicBezTo>
                    <a:pt x="20658" y="21600"/>
                    <a:pt x="21600" y="21103"/>
                    <a:pt x="21600" y="20488"/>
                  </a:cubicBezTo>
                  <a:lnTo>
                    <a:pt x="21600" y="1112"/>
                  </a:lnTo>
                  <a:cubicBezTo>
                    <a:pt x="21600" y="497"/>
                    <a:pt x="20658" y="0"/>
                    <a:pt x="19508" y="0"/>
                  </a:cubicBezTo>
                  <a:close/>
                </a:path>
              </a:pathLst>
            </a:custGeom>
            <a:solidFill>
              <a:srgbClr val="043A5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555;p41"/>
            <p:cNvSpPr/>
            <p:nvPr/>
          </p:nvSpPr>
          <p:spPr>
            <a:xfrm>
              <a:off x="1850088" y="1783344"/>
              <a:ext cx="839002" cy="158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4" y="0"/>
                  </a:moveTo>
                  <a:cubicBezTo>
                    <a:pt x="448" y="0"/>
                    <a:pt x="0" y="2362"/>
                    <a:pt x="0" y="5285"/>
                  </a:cubicBezTo>
                  <a:lnTo>
                    <a:pt x="0" y="16315"/>
                  </a:lnTo>
                  <a:cubicBezTo>
                    <a:pt x="0" y="19238"/>
                    <a:pt x="448" y="21600"/>
                    <a:pt x="1004" y="21600"/>
                  </a:cubicBezTo>
                  <a:lnTo>
                    <a:pt x="20589" y="21600"/>
                  </a:lnTo>
                  <a:cubicBezTo>
                    <a:pt x="21145" y="21600"/>
                    <a:pt x="21600" y="19238"/>
                    <a:pt x="21600" y="16315"/>
                  </a:cubicBezTo>
                  <a:lnTo>
                    <a:pt x="21600" y="5285"/>
                  </a:lnTo>
                  <a:cubicBezTo>
                    <a:pt x="21600" y="2362"/>
                    <a:pt x="21145" y="0"/>
                    <a:pt x="20589" y="0"/>
                  </a:cubicBezTo>
                  <a:close/>
                </a:path>
              </a:pathLst>
            </a:custGeom>
            <a:solidFill>
              <a:srgbClr val="4B820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556;p41"/>
            <p:cNvSpPr/>
            <p:nvPr/>
          </p:nvSpPr>
          <p:spPr>
            <a:xfrm>
              <a:off x="2028135" y="1121714"/>
              <a:ext cx="129695" cy="351566"/>
            </a:xfrm>
            <a:prstGeom prst="rect">
              <a:avLst/>
            </a:prstGeom>
            <a:solidFill>
              <a:srgbClr val="40B4E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557;p41"/>
            <p:cNvSpPr/>
            <p:nvPr/>
          </p:nvSpPr>
          <p:spPr>
            <a:xfrm>
              <a:off x="2054375" y="1155226"/>
              <a:ext cx="77193" cy="76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3" y="0"/>
                  </a:moveTo>
                  <a:cubicBezTo>
                    <a:pt x="4801" y="0"/>
                    <a:pt x="0" y="4875"/>
                    <a:pt x="0" y="10837"/>
                  </a:cubicBezTo>
                  <a:cubicBezTo>
                    <a:pt x="0" y="16725"/>
                    <a:pt x="4801" y="21600"/>
                    <a:pt x="10763" y="21600"/>
                  </a:cubicBezTo>
                  <a:cubicBezTo>
                    <a:pt x="16731" y="21600"/>
                    <a:pt x="21600" y="16725"/>
                    <a:pt x="21600" y="10837"/>
                  </a:cubicBezTo>
                  <a:cubicBezTo>
                    <a:pt x="21600" y="4875"/>
                    <a:pt x="16731" y="0"/>
                    <a:pt x="1076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558;p41"/>
            <p:cNvSpPr/>
            <p:nvPr/>
          </p:nvSpPr>
          <p:spPr>
            <a:xfrm>
              <a:off x="2205396" y="1121714"/>
              <a:ext cx="129695" cy="351566"/>
            </a:xfrm>
            <a:prstGeom prst="rect">
              <a:avLst/>
            </a:prstGeom>
            <a:solidFill>
              <a:srgbClr val="40B4E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559;p41"/>
            <p:cNvSpPr/>
            <p:nvPr/>
          </p:nvSpPr>
          <p:spPr>
            <a:xfrm>
              <a:off x="2231636" y="1155226"/>
              <a:ext cx="76931" cy="76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18" y="0"/>
                    <a:pt x="0" y="4875"/>
                    <a:pt x="0" y="10837"/>
                  </a:cubicBezTo>
                  <a:cubicBezTo>
                    <a:pt x="0" y="16725"/>
                    <a:pt x="4818" y="21600"/>
                    <a:pt x="10800" y="21600"/>
                  </a:cubicBezTo>
                  <a:cubicBezTo>
                    <a:pt x="16788" y="21600"/>
                    <a:pt x="21600" y="16725"/>
                    <a:pt x="21600" y="10837"/>
                  </a:cubicBezTo>
                  <a:cubicBezTo>
                    <a:pt x="21600" y="4875"/>
                    <a:pt x="16788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560;p41"/>
            <p:cNvSpPr/>
            <p:nvPr/>
          </p:nvSpPr>
          <p:spPr>
            <a:xfrm>
              <a:off x="2382658" y="1121714"/>
              <a:ext cx="129695" cy="351566"/>
            </a:xfrm>
            <a:prstGeom prst="rect">
              <a:avLst/>
            </a:prstGeom>
            <a:solidFill>
              <a:srgbClr val="40B4E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561;p41"/>
            <p:cNvSpPr/>
            <p:nvPr/>
          </p:nvSpPr>
          <p:spPr>
            <a:xfrm>
              <a:off x="2408898" y="1155226"/>
              <a:ext cx="76930" cy="76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18" y="0"/>
                    <a:pt x="0" y="4875"/>
                    <a:pt x="0" y="10837"/>
                  </a:cubicBezTo>
                  <a:cubicBezTo>
                    <a:pt x="0" y="16725"/>
                    <a:pt x="4818" y="21600"/>
                    <a:pt x="10800" y="21600"/>
                  </a:cubicBezTo>
                  <a:cubicBezTo>
                    <a:pt x="16788" y="21600"/>
                    <a:pt x="21600" y="16725"/>
                    <a:pt x="21600" y="10837"/>
                  </a:cubicBezTo>
                  <a:cubicBezTo>
                    <a:pt x="21600" y="4875"/>
                    <a:pt x="16788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562;p41"/>
            <p:cNvSpPr/>
            <p:nvPr/>
          </p:nvSpPr>
          <p:spPr>
            <a:xfrm>
              <a:off x="2054375" y="1274272"/>
              <a:ext cx="77193" cy="12701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563;p41"/>
            <p:cNvSpPr/>
            <p:nvPr/>
          </p:nvSpPr>
          <p:spPr>
            <a:xfrm>
              <a:off x="2054375" y="1311767"/>
              <a:ext cx="77193" cy="12701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564;p41"/>
            <p:cNvSpPr/>
            <p:nvPr/>
          </p:nvSpPr>
          <p:spPr>
            <a:xfrm>
              <a:off x="2054375" y="1349401"/>
              <a:ext cx="77193" cy="12701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565;p41"/>
            <p:cNvSpPr/>
            <p:nvPr/>
          </p:nvSpPr>
          <p:spPr>
            <a:xfrm>
              <a:off x="2054375" y="1387026"/>
              <a:ext cx="77193" cy="12701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566;p41"/>
            <p:cNvSpPr/>
            <p:nvPr/>
          </p:nvSpPr>
          <p:spPr>
            <a:xfrm>
              <a:off x="2231636" y="1274272"/>
              <a:ext cx="76931" cy="12701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567;p41"/>
            <p:cNvSpPr/>
            <p:nvPr/>
          </p:nvSpPr>
          <p:spPr>
            <a:xfrm>
              <a:off x="2231636" y="1311767"/>
              <a:ext cx="76931" cy="12701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568;p41"/>
            <p:cNvSpPr/>
            <p:nvPr/>
          </p:nvSpPr>
          <p:spPr>
            <a:xfrm>
              <a:off x="2231636" y="1349401"/>
              <a:ext cx="76931" cy="12701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569;p41"/>
            <p:cNvSpPr/>
            <p:nvPr/>
          </p:nvSpPr>
          <p:spPr>
            <a:xfrm>
              <a:off x="2231636" y="1387026"/>
              <a:ext cx="76931" cy="12701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570;p41"/>
            <p:cNvSpPr/>
            <p:nvPr/>
          </p:nvSpPr>
          <p:spPr>
            <a:xfrm>
              <a:off x="2408898" y="1274272"/>
              <a:ext cx="76930" cy="12701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571;p41"/>
            <p:cNvSpPr/>
            <p:nvPr/>
          </p:nvSpPr>
          <p:spPr>
            <a:xfrm>
              <a:off x="2408898" y="1311767"/>
              <a:ext cx="76930" cy="12701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572;p41"/>
            <p:cNvSpPr/>
            <p:nvPr/>
          </p:nvSpPr>
          <p:spPr>
            <a:xfrm>
              <a:off x="2408898" y="1349401"/>
              <a:ext cx="76930" cy="12701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573;p41"/>
            <p:cNvSpPr/>
            <p:nvPr/>
          </p:nvSpPr>
          <p:spPr>
            <a:xfrm>
              <a:off x="2408898" y="1387026"/>
              <a:ext cx="76930" cy="12701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574;p41"/>
            <p:cNvSpPr/>
            <p:nvPr/>
          </p:nvSpPr>
          <p:spPr>
            <a:xfrm>
              <a:off x="2028135" y="730448"/>
              <a:ext cx="484218" cy="3116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575;p41"/>
            <p:cNvSpPr/>
            <p:nvPr/>
          </p:nvSpPr>
          <p:spPr>
            <a:xfrm>
              <a:off x="2028135" y="1537465"/>
              <a:ext cx="484218" cy="549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576;p41"/>
            <p:cNvSpPr/>
            <p:nvPr/>
          </p:nvSpPr>
          <p:spPr>
            <a:xfrm>
              <a:off x="2028135" y="1627673"/>
              <a:ext cx="484218" cy="551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577;p41"/>
            <p:cNvSpPr/>
            <p:nvPr/>
          </p:nvSpPr>
          <p:spPr>
            <a:xfrm>
              <a:off x="1928539" y="1165790"/>
              <a:ext cx="1477739" cy="754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15632" y="0"/>
                  </a:moveTo>
                  <a:cubicBezTo>
                    <a:pt x="15424" y="0"/>
                    <a:pt x="15215" y="27"/>
                    <a:pt x="15008" y="81"/>
                  </a:cubicBezTo>
                  <a:cubicBezTo>
                    <a:pt x="14896" y="111"/>
                    <a:pt x="14822" y="310"/>
                    <a:pt x="14837" y="524"/>
                  </a:cubicBezTo>
                  <a:cubicBezTo>
                    <a:pt x="14851" y="724"/>
                    <a:pt x="14936" y="866"/>
                    <a:pt x="15038" y="866"/>
                  </a:cubicBezTo>
                  <a:cubicBezTo>
                    <a:pt x="15045" y="866"/>
                    <a:pt x="15052" y="865"/>
                    <a:pt x="15060" y="864"/>
                  </a:cubicBezTo>
                  <a:cubicBezTo>
                    <a:pt x="15252" y="813"/>
                    <a:pt x="15445" y="789"/>
                    <a:pt x="15638" y="789"/>
                  </a:cubicBezTo>
                  <a:cubicBezTo>
                    <a:pt x="17946" y="789"/>
                    <a:pt x="20214" y="4313"/>
                    <a:pt x="20663" y="8844"/>
                  </a:cubicBezTo>
                  <a:cubicBezTo>
                    <a:pt x="21150" y="13752"/>
                    <a:pt x="19436" y="19171"/>
                    <a:pt x="16997" y="20448"/>
                  </a:cubicBezTo>
                  <a:cubicBezTo>
                    <a:pt x="16492" y="20710"/>
                    <a:pt x="15976" y="20813"/>
                    <a:pt x="15458" y="20813"/>
                  </a:cubicBezTo>
                  <a:cubicBezTo>
                    <a:pt x="14659" y="20813"/>
                    <a:pt x="13854" y="20566"/>
                    <a:pt x="13078" y="20271"/>
                  </a:cubicBezTo>
                  <a:cubicBezTo>
                    <a:pt x="12167" y="19932"/>
                    <a:pt x="11233" y="19503"/>
                    <a:pt x="10330" y="19090"/>
                  </a:cubicBezTo>
                  <a:cubicBezTo>
                    <a:pt x="8098" y="18076"/>
                    <a:pt x="5816" y="17035"/>
                    <a:pt x="3569" y="17035"/>
                  </a:cubicBezTo>
                  <a:cubicBezTo>
                    <a:pt x="2414" y="17035"/>
                    <a:pt x="1268" y="17311"/>
                    <a:pt x="142" y="18005"/>
                  </a:cubicBezTo>
                  <a:cubicBezTo>
                    <a:pt x="34" y="18071"/>
                    <a:pt x="-22" y="18285"/>
                    <a:pt x="8" y="18499"/>
                  </a:cubicBezTo>
                  <a:cubicBezTo>
                    <a:pt x="35" y="18667"/>
                    <a:pt x="113" y="18776"/>
                    <a:pt x="198" y="18776"/>
                  </a:cubicBezTo>
                  <a:cubicBezTo>
                    <a:pt x="217" y="18776"/>
                    <a:pt x="237" y="18770"/>
                    <a:pt x="257" y="18758"/>
                  </a:cubicBezTo>
                  <a:cubicBezTo>
                    <a:pt x="1340" y="18091"/>
                    <a:pt x="2448" y="17827"/>
                    <a:pt x="3569" y="17827"/>
                  </a:cubicBezTo>
                  <a:cubicBezTo>
                    <a:pt x="5777" y="17827"/>
                    <a:pt x="8033" y="18854"/>
                    <a:pt x="10241" y="19858"/>
                  </a:cubicBezTo>
                  <a:cubicBezTo>
                    <a:pt x="11148" y="20271"/>
                    <a:pt x="12085" y="20699"/>
                    <a:pt x="13004" y="21046"/>
                  </a:cubicBezTo>
                  <a:cubicBezTo>
                    <a:pt x="13799" y="21349"/>
                    <a:pt x="14625" y="21600"/>
                    <a:pt x="15454" y="21600"/>
                  </a:cubicBezTo>
                  <a:cubicBezTo>
                    <a:pt x="16004" y="21600"/>
                    <a:pt x="16555" y="21489"/>
                    <a:pt x="17101" y="21209"/>
                  </a:cubicBezTo>
                  <a:cubicBezTo>
                    <a:pt x="19730" y="19835"/>
                    <a:pt x="21578" y="13989"/>
                    <a:pt x="21050" y="8689"/>
                  </a:cubicBezTo>
                  <a:cubicBezTo>
                    <a:pt x="20566" y="3804"/>
                    <a:pt x="18125" y="0"/>
                    <a:pt x="15632" y="0"/>
                  </a:cubicBezTo>
                  <a:close/>
                </a:path>
              </a:pathLst>
            </a:custGeom>
            <a:solidFill>
              <a:srgbClr val="053B5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578;p41"/>
            <p:cNvSpPr/>
            <p:nvPr/>
          </p:nvSpPr>
          <p:spPr>
            <a:xfrm>
              <a:off x="2957316" y="1035880"/>
              <a:ext cx="74093" cy="287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6" y="0"/>
                  </a:moveTo>
                  <a:cubicBezTo>
                    <a:pt x="3869" y="0"/>
                    <a:pt x="0" y="971"/>
                    <a:pt x="0" y="2172"/>
                  </a:cubicBezTo>
                  <a:lnTo>
                    <a:pt x="0" y="19428"/>
                  </a:lnTo>
                  <a:cubicBezTo>
                    <a:pt x="0" y="20629"/>
                    <a:pt x="3869" y="21600"/>
                    <a:pt x="8566" y="21600"/>
                  </a:cubicBezTo>
                  <a:lnTo>
                    <a:pt x="13110" y="21600"/>
                  </a:lnTo>
                  <a:cubicBezTo>
                    <a:pt x="17807" y="21600"/>
                    <a:pt x="21600" y="20629"/>
                    <a:pt x="21600" y="19428"/>
                  </a:cubicBezTo>
                  <a:lnTo>
                    <a:pt x="21600" y="2172"/>
                  </a:lnTo>
                  <a:cubicBezTo>
                    <a:pt x="21600" y="971"/>
                    <a:pt x="17807" y="0"/>
                    <a:pt x="13110" y="0"/>
                  </a:cubicBezTo>
                  <a:close/>
                </a:path>
              </a:pathLst>
            </a:custGeom>
            <a:solidFill>
              <a:srgbClr val="35480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579;p41"/>
            <p:cNvSpPr/>
            <p:nvPr/>
          </p:nvSpPr>
          <p:spPr>
            <a:xfrm>
              <a:off x="2790970" y="1057269"/>
              <a:ext cx="166347" cy="235337"/>
            </a:xfrm>
            <a:prstGeom prst="rect">
              <a:avLst/>
            </a:prstGeom>
            <a:solidFill>
              <a:srgbClr val="4B820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580;p41"/>
            <p:cNvSpPr/>
            <p:nvPr/>
          </p:nvSpPr>
          <p:spPr>
            <a:xfrm>
              <a:off x="2165188" y="768592"/>
              <a:ext cx="111346" cy="23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889" h="21600" fill="norm" stroke="1" extrusionOk="0">
                  <a:moveTo>
                    <a:pt x="1284" y="0"/>
                  </a:moveTo>
                  <a:cubicBezTo>
                    <a:pt x="-4642" y="15405"/>
                    <a:pt x="11874" y="21600"/>
                    <a:pt x="11874" y="21600"/>
                  </a:cubicBezTo>
                  <a:cubicBezTo>
                    <a:pt x="16958" y="8679"/>
                    <a:pt x="1286" y="2"/>
                    <a:pt x="1284" y="0"/>
                  </a:cubicBezTo>
                  <a:close/>
                </a:path>
              </a:pathLst>
            </a:custGeom>
            <a:solidFill>
              <a:srgbClr val="84B21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581;p41"/>
            <p:cNvSpPr/>
            <p:nvPr/>
          </p:nvSpPr>
          <p:spPr>
            <a:xfrm>
              <a:off x="2264272" y="807255"/>
              <a:ext cx="129040" cy="201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2" h="21600" fill="norm" stroke="1" extrusionOk="0">
                  <a:moveTo>
                    <a:pt x="14879" y="0"/>
                  </a:moveTo>
                  <a:cubicBezTo>
                    <a:pt x="-3809" y="1357"/>
                    <a:pt x="408" y="21600"/>
                    <a:pt x="408" y="21600"/>
                  </a:cubicBezTo>
                  <a:cubicBezTo>
                    <a:pt x="17791" y="20578"/>
                    <a:pt x="14879" y="2"/>
                    <a:pt x="14879" y="0"/>
                  </a:cubicBezTo>
                  <a:close/>
                </a:path>
              </a:pathLst>
            </a:custGeom>
            <a:solidFill>
              <a:srgbClr val="84B21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582;p41"/>
            <p:cNvSpPr/>
            <p:nvPr/>
          </p:nvSpPr>
          <p:spPr>
            <a:xfrm>
              <a:off x="2176275" y="768592"/>
              <a:ext cx="100259" cy="23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2" h="21600" fill="norm" stroke="1" extrusionOk="0">
                  <a:moveTo>
                    <a:pt x="0" y="0"/>
                  </a:moveTo>
                  <a:cubicBezTo>
                    <a:pt x="0" y="2"/>
                    <a:pt x="9496" y="12274"/>
                    <a:pt x="14594" y="21600"/>
                  </a:cubicBezTo>
                  <a:cubicBezTo>
                    <a:pt x="21600" y="8679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35480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583;p41"/>
            <p:cNvSpPr/>
            <p:nvPr/>
          </p:nvSpPr>
          <p:spPr>
            <a:xfrm>
              <a:off x="2267765" y="807255"/>
              <a:ext cx="125547" cy="201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09" h="21600" fill="norm" stroke="1" extrusionOk="0">
                  <a:moveTo>
                    <a:pt x="17981" y="0"/>
                  </a:moveTo>
                  <a:cubicBezTo>
                    <a:pt x="17981" y="2"/>
                    <a:pt x="6408" y="10234"/>
                    <a:pt x="0" y="21600"/>
                  </a:cubicBezTo>
                  <a:cubicBezTo>
                    <a:pt x="21600" y="20578"/>
                    <a:pt x="17981" y="2"/>
                    <a:pt x="17981" y="0"/>
                  </a:cubicBezTo>
                  <a:close/>
                </a:path>
              </a:pathLst>
            </a:custGeom>
            <a:solidFill>
              <a:srgbClr val="35480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584;p41"/>
            <p:cNvSpPr/>
            <p:nvPr/>
          </p:nvSpPr>
          <p:spPr>
            <a:xfrm>
              <a:off x="27549" y="1323280"/>
              <a:ext cx="2101944" cy="767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5" y="0"/>
                  </a:moveTo>
                  <a:cubicBezTo>
                    <a:pt x="6386" y="0"/>
                    <a:pt x="6090" y="1132"/>
                    <a:pt x="6002" y="2024"/>
                  </a:cubicBezTo>
                  <a:lnTo>
                    <a:pt x="5200" y="10085"/>
                  </a:lnTo>
                  <a:lnTo>
                    <a:pt x="761" y="12291"/>
                  </a:lnTo>
                  <a:cubicBezTo>
                    <a:pt x="321" y="12508"/>
                    <a:pt x="0" y="13553"/>
                    <a:pt x="0" y="14765"/>
                  </a:cubicBezTo>
                  <a:lnTo>
                    <a:pt x="0" y="18886"/>
                  </a:lnTo>
                  <a:cubicBezTo>
                    <a:pt x="0" y="19735"/>
                    <a:pt x="256" y="20432"/>
                    <a:pt x="572" y="20432"/>
                  </a:cubicBezTo>
                  <a:lnTo>
                    <a:pt x="18905" y="20432"/>
                  </a:lnTo>
                  <a:cubicBezTo>
                    <a:pt x="18905" y="21077"/>
                    <a:pt x="19100" y="21600"/>
                    <a:pt x="19338" y="21600"/>
                  </a:cubicBezTo>
                  <a:lnTo>
                    <a:pt x="21167" y="21600"/>
                  </a:lnTo>
                  <a:cubicBezTo>
                    <a:pt x="21405" y="21600"/>
                    <a:pt x="21600" y="21077"/>
                    <a:pt x="21600" y="20432"/>
                  </a:cubicBezTo>
                  <a:cubicBezTo>
                    <a:pt x="21600" y="19800"/>
                    <a:pt x="21413" y="19285"/>
                    <a:pt x="21183" y="19271"/>
                  </a:cubicBezTo>
                  <a:lnTo>
                    <a:pt x="21098" y="10085"/>
                  </a:lnTo>
                  <a:lnTo>
                    <a:pt x="19672" y="2104"/>
                  </a:lnTo>
                  <a:cubicBezTo>
                    <a:pt x="19498" y="1132"/>
                    <a:pt x="19135" y="0"/>
                    <a:pt x="18737" y="0"/>
                  </a:cubicBezTo>
                  <a:close/>
                </a:path>
              </a:pathLst>
            </a:custGeom>
            <a:solidFill>
              <a:srgbClr val="C55A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7" name="Google Shape;585;p41"/>
            <p:cNvSpPr/>
            <p:nvPr/>
          </p:nvSpPr>
          <p:spPr>
            <a:xfrm>
              <a:off x="5981" y="2044181"/>
              <a:ext cx="2123513" cy="83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26" y="0"/>
                  </a:moveTo>
                  <a:cubicBezTo>
                    <a:pt x="190" y="0"/>
                    <a:pt x="0" y="4834"/>
                    <a:pt x="0" y="10800"/>
                  </a:cubicBezTo>
                  <a:cubicBezTo>
                    <a:pt x="0" y="16772"/>
                    <a:pt x="190" y="21600"/>
                    <a:pt x="426" y="21600"/>
                  </a:cubicBezTo>
                  <a:lnTo>
                    <a:pt x="21172" y="21600"/>
                  </a:lnTo>
                  <a:cubicBezTo>
                    <a:pt x="21407" y="21600"/>
                    <a:pt x="21600" y="16772"/>
                    <a:pt x="21600" y="10800"/>
                  </a:cubicBezTo>
                  <a:cubicBezTo>
                    <a:pt x="21600" y="4834"/>
                    <a:pt x="21407" y="0"/>
                    <a:pt x="21172" y="0"/>
                  </a:cubicBezTo>
                  <a:close/>
                </a:path>
              </a:pathLst>
            </a:custGeom>
            <a:solidFill>
              <a:srgbClr val="053B5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8" name="Google Shape;586;p41"/>
            <p:cNvSpPr/>
            <p:nvPr/>
          </p:nvSpPr>
          <p:spPr>
            <a:xfrm>
              <a:off x="1639295" y="1382292"/>
              <a:ext cx="349412" cy="271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3" h="21600" fill="norm" stroke="1" extrusionOk="0">
                  <a:moveTo>
                    <a:pt x="1519" y="0"/>
                  </a:moveTo>
                  <a:cubicBezTo>
                    <a:pt x="680" y="0"/>
                    <a:pt x="0" y="880"/>
                    <a:pt x="0" y="1945"/>
                  </a:cubicBezTo>
                  <a:lnTo>
                    <a:pt x="0" y="19655"/>
                  </a:lnTo>
                  <a:cubicBezTo>
                    <a:pt x="0" y="20720"/>
                    <a:pt x="680" y="21600"/>
                    <a:pt x="1519" y="21600"/>
                  </a:cubicBezTo>
                  <a:lnTo>
                    <a:pt x="19749" y="21600"/>
                  </a:lnTo>
                  <a:cubicBezTo>
                    <a:pt x="20872" y="21600"/>
                    <a:pt x="21600" y="20106"/>
                    <a:pt x="21126" y="18816"/>
                  </a:cubicBezTo>
                  <a:lnTo>
                    <a:pt x="14669" y="1126"/>
                  </a:lnTo>
                  <a:cubicBezTo>
                    <a:pt x="14415" y="430"/>
                    <a:pt x="13893" y="0"/>
                    <a:pt x="13308" y="0"/>
                  </a:cubicBezTo>
                  <a:close/>
                </a:path>
              </a:pathLst>
            </a:custGeom>
            <a:solidFill>
              <a:srgbClr val="F2E7D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587;p41"/>
            <p:cNvSpPr/>
            <p:nvPr/>
          </p:nvSpPr>
          <p:spPr>
            <a:xfrm>
              <a:off x="1145976" y="1382292"/>
              <a:ext cx="428594" cy="271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3" y="0"/>
                  </a:moveTo>
                  <a:cubicBezTo>
                    <a:pt x="668" y="0"/>
                    <a:pt x="0" y="1044"/>
                    <a:pt x="0" y="2315"/>
                  </a:cubicBezTo>
                  <a:lnTo>
                    <a:pt x="0" y="19287"/>
                  </a:lnTo>
                  <a:cubicBezTo>
                    <a:pt x="0" y="20556"/>
                    <a:pt x="668" y="21600"/>
                    <a:pt x="1493" y="21600"/>
                  </a:cubicBezTo>
                  <a:lnTo>
                    <a:pt x="20107" y="21600"/>
                  </a:lnTo>
                  <a:cubicBezTo>
                    <a:pt x="20932" y="21600"/>
                    <a:pt x="21600" y="20556"/>
                    <a:pt x="21600" y="19287"/>
                  </a:cubicBezTo>
                  <a:lnTo>
                    <a:pt x="21600" y="2315"/>
                  </a:lnTo>
                  <a:cubicBezTo>
                    <a:pt x="21600" y="1044"/>
                    <a:pt x="20932" y="0"/>
                    <a:pt x="20107" y="0"/>
                  </a:cubicBezTo>
                  <a:close/>
                </a:path>
              </a:pathLst>
            </a:custGeom>
            <a:solidFill>
              <a:srgbClr val="F2E7D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0" name="Google Shape;588;p41"/>
            <p:cNvSpPr/>
            <p:nvPr/>
          </p:nvSpPr>
          <p:spPr>
            <a:xfrm>
              <a:off x="634567" y="1382292"/>
              <a:ext cx="437581" cy="271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3805" y="0"/>
                  </a:moveTo>
                  <a:cubicBezTo>
                    <a:pt x="3257" y="0"/>
                    <a:pt x="2773" y="593"/>
                    <a:pt x="2645" y="1455"/>
                  </a:cubicBezTo>
                  <a:lnTo>
                    <a:pt x="33" y="19266"/>
                  </a:lnTo>
                  <a:cubicBezTo>
                    <a:pt x="-146" y="20455"/>
                    <a:pt x="428" y="21600"/>
                    <a:pt x="1192" y="21600"/>
                  </a:cubicBezTo>
                  <a:lnTo>
                    <a:pt x="20269" y="21600"/>
                  </a:lnTo>
                  <a:cubicBezTo>
                    <a:pt x="20919" y="21600"/>
                    <a:pt x="21454" y="20761"/>
                    <a:pt x="21454" y="19696"/>
                  </a:cubicBezTo>
                  <a:lnTo>
                    <a:pt x="21454" y="1904"/>
                  </a:lnTo>
                  <a:cubicBezTo>
                    <a:pt x="21454" y="839"/>
                    <a:pt x="20919" y="0"/>
                    <a:pt x="20269" y="0"/>
                  </a:cubicBezTo>
                  <a:close/>
                </a:path>
              </a:pathLst>
            </a:custGeom>
            <a:solidFill>
              <a:srgbClr val="F2E7D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1" name="Google Shape;589;p41"/>
            <p:cNvSpPr/>
            <p:nvPr/>
          </p:nvSpPr>
          <p:spPr>
            <a:xfrm>
              <a:off x="268227" y="1845734"/>
              <a:ext cx="410147" cy="406724"/>
            </a:xfrm>
            <a:prstGeom prst="ellipse">
              <a:avLst/>
            </a:prstGeom>
            <a:solidFill>
              <a:srgbClr val="043A5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2" name="Google Shape;590;p41"/>
            <p:cNvSpPr/>
            <p:nvPr/>
          </p:nvSpPr>
          <p:spPr>
            <a:xfrm>
              <a:off x="1574569" y="1845734"/>
              <a:ext cx="409885" cy="40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4835" y="0"/>
                    <a:pt x="0" y="4845"/>
                    <a:pt x="0" y="10800"/>
                  </a:cubicBezTo>
                  <a:cubicBezTo>
                    <a:pt x="0" y="16768"/>
                    <a:pt x="4835" y="21600"/>
                    <a:pt x="10807" y="21600"/>
                  </a:cubicBezTo>
                  <a:cubicBezTo>
                    <a:pt x="16765" y="21600"/>
                    <a:pt x="21600" y="16768"/>
                    <a:pt x="21600" y="10800"/>
                  </a:cubicBezTo>
                  <a:cubicBezTo>
                    <a:pt x="21600" y="4845"/>
                    <a:pt x="16765" y="0"/>
                    <a:pt x="10807" y="0"/>
                  </a:cubicBezTo>
                  <a:close/>
                </a:path>
              </a:pathLst>
            </a:custGeom>
            <a:solidFill>
              <a:srgbClr val="043A5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3" name="Google Shape;591;p41"/>
            <p:cNvSpPr/>
            <p:nvPr/>
          </p:nvSpPr>
          <p:spPr>
            <a:xfrm>
              <a:off x="927129" y="1706277"/>
              <a:ext cx="145019" cy="42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13" y="0"/>
                  </a:moveTo>
                  <a:cubicBezTo>
                    <a:pt x="1470" y="0"/>
                    <a:pt x="0" y="4818"/>
                    <a:pt x="0" y="10805"/>
                  </a:cubicBezTo>
                  <a:cubicBezTo>
                    <a:pt x="0" y="16782"/>
                    <a:pt x="1470" y="21600"/>
                    <a:pt x="3213" y="21600"/>
                  </a:cubicBezTo>
                  <a:lnTo>
                    <a:pt x="18387" y="21600"/>
                  </a:lnTo>
                  <a:cubicBezTo>
                    <a:pt x="20169" y="21600"/>
                    <a:pt x="21600" y="16782"/>
                    <a:pt x="21600" y="10805"/>
                  </a:cubicBezTo>
                  <a:cubicBezTo>
                    <a:pt x="21600" y="4818"/>
                    <a:pt x="20169" y="0"/>
                    <a:pt x="18387" y="0"/>
                  </a:cubicBezTo>
                  <a:close/>
                </a:path>
              </a:pathLst>
            </a:custGeom>
            <a:solidFill>
              <a:srgbClr val="053B5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4" name="Google Shape;592;p41"/>
            <p:cNvSpPr/>
            <p:nvPr/>
          </p:nvSpPr>
          <p:spPr>
            <a:xfrm>
              <a:off x="1426669" y="1706277"/>
              <a:ext cx="144779" cy="42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21" y="0"/>
                  </a:moveTo>
                  <a:cubicBezTo>
                    <a:pt x="1436" y="0"/>
                    <a:pt x="0" y="4818"/>
                    <a:pt x="0" y="10805"/>
                  </a:cubicBezTo>
                  <a:cubicBezTo>
                    <a:pt x="0" y="16782"/>
                    <a:pt x="1436" y="21600"/>
                    <a:pt x="3221" y="21600"/>
                  </a:cubicBezTo>
                  <a:lnTo>
                    <a:pt x="18382" y="21600"/>
                  </a:lnTo>
                  <a:cubicBezTo>
                    <a:pt x="20167" y="21600"/>
                    <a:pt x="21600" y="16782"/>
                    <a:pt x="21600" y="10805"/>
                  </a:cubicBezTo>
                  <a:cubicBezTo>
                    <a:pt x="21600" y="4818"/>
                    <a:pt x="20167" y="0"/>
                    <a:pt x="18382" y="0"/>
                  </a:cubicBezTo>
                  <a:close/>
                </a:path>
              </a:pathLst>
            </a:custGeom>
            <a:solidFill>
              <a:srgbClr val="053B5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593;p41"/>
            <p:cNvSpPr/>
            <p:nvPr/>
          </p:nvSpPr>
          <p:spPr>
            <a:xfrm>
              <a:off x="577281" y="1377660"/>
              <a:ext cx="534903" cy="647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9" h="21600" fill="norm" stroke="1" extrusionOk="0">
                  <a:moveTo>
                    <a:pt x="21391" y="0"/>
                  </a:moveTo>
                  <a:cubicBezTo>
                    <a:pt x="21286" y="0"/>
                    <a:pt x="21201" y="69"/>
                    <a:pt x="21201" y="154"/>
                  </a:cubicBezTo>
                  <a:lnTo>
                    <a:pt x="21201" y="21299"/>
                  </a:lnTo>
                  <a:lnTo>
                    <a:pt x="6700" y="21299"/>
                  </a:lnTo>
                  <a:cubicBezTo>
                    <a:pt x="6564" y="20440"/>
                    <a:pt x="5578" y="15929"/>
                    <a:pt x="252" y="14254"/>
                  </a:cubicBezTo>
                  <a:cubicBezTo>
                    <a:pt x="229" y="14246"/>
                    <a:pt x="206" y="14242"/>
                    <a:pt x="183" y="14242"/>
                  </a:cubicBezTo>
                  <a:cubicBezTo>
                    <a:pt x="111" y="14242"/>
                    <a:pt x="42" y="14281"/>
                    <a:pt x="11" y="14340"/>
                  </a:cubicBezTo>
                  <a:cubicBezTo>
                    <a:pt x="-21" y="14418"/>
                    <a:pt x="21" y="14503"/>
                    <a:pt x="116" y="14537"/>
                  </a:cubicBezTo>
                  <a:cubicBezTo>
                    <a:pt x="5767" y="16316"/>
                    <a:pt x="6344" y="21411"/>
                    <a:pt x="6344" y="21463"/>
                  </a:cubicBezTo>
                  <a:lnTo>
                    <a:pt x="6365" y="21600"/>
                  </a:lnTo>
                  <a:lnTo>
                    <a:pt x="21579" y="21600"/>
                  </a:lnTo>
                  <a:lnTo>
                    <a:pt x="21579" y="154"/>
                  </a:lnTo>
                  <a:cubicBezTo>
                    <a:pt x="21579" y="69"/>
                    <a:pt x="21495" y="0"/>
                    <a:pt x="21391" y="0"/>
                  </a:cubicBezTo>
                  <a:close/>
                </a:path>
              </a:pathLst>
            </a:custGeom>
            <a:solidFill>
              <a:srgbClr val="053B5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6" name="Google Shape;594;p41"/>
            <p:cNvSpPr/>
            <p:nvPr/>
          </p:nvSpPr>
          <p:spPr>
            <a:xfrm>
              <a:off x="1600582" y="1377660"/>
              <a:ext cx="12701" cy="514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5" y="0"/>
                  </a:moveTo>
                  <a:cubicBezTo>
                    <a:pt x="4921" y="0"/>
                    <a:pt x="0" y="86"/>
                    <a:pt x="0" y="194"/>
                  </a:cubicBezTo>
                  <a:lnTo>
                    <a:pt x="0" y="21405"/>
                  </a:lnTo>
                  <a:cubicBezTo>
                    <a:pt x="0" y="21513"/>
                    <a:pt x="4921" y="21600"/>
                    <a:pt x="10515" y="21600"/>
                  </a:cubicBezTo>
                  <a:cubicBezTo>
                    <a:pt x="16679" y="21600"/>
                    <a:pt x="21600" y="21513"/>
                    <a:pt x="21600" y="21405"/>
                  </a:cubicBezTo>
                  <a:lnTo>
                    <a:pt x="21600" y="194"/>
                  </a:lnTo>
                  <a:cubicBezTo>
                    <a:pt x="21600" y="86"/>
                    <a:pt x="16679" y="0"/>
                    <a:pt x="10515" y="0"/>
                  </a:cubicBezTo>
                  <a:close/>
                </a:path>
              </a:pathLst>
            </a:custGeom>
            <a:solidFill>
              <a:srgbClr val="053B5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7" name="Google Shape;595;p41"/>
            <p:cNvSpPr/>
            <p:nvPr/>
          </p:nvSpPr>
          <p:spPr>
            <a:xfrm>
              <a:off x="364673" y="1941353"/>
              <a:ext cx="217277" cy="215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31" y="0"/>
                    <a:pt x="0" y="4831"/>
                    <a:pt x="0" y="10801"/>
                  </a:cubicBezTo>
                  <a:cubicBezTo>
                    <a:pt x="0" y="16769"/>
                    <a:pt x="4831" y="21600"/>
                    <a:pt x="10799" y="21600"/>
                  </a:cubicBezTo>
                  <a:cubicBezTo>
                    <a:pt x="16769" y="21600"/>
                    <a:pt x="21600" y="16769"/>
                    <a:pt x="21600" y="10801"/>
                  </a:cubicBezTo>
                  <a:cubicBezTo>
                    <a:pt x="21600" y="4831"/>
                    <a:pt x="16769" y="0"/>
                    <a:pt x="10799" y="0"/>
                  </a:cubicBezTo>
                  <a:close/>
                </a:path>
              </a:pathLst>
            </a:custGeom>
            <a:solidFill>
              <a:srgbClr val="DBDCD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8" name="Google Shape;596;p41"/>
            <p:cNvSpPr/>
            <p:nvPr/>
          </p:nvSpPr>
          <p:spPr>
            <a:xfrm>
              <a:off x="1670993" y="1941353"/>
              <a:ext cx="217037" cy="215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3" y="0"/>
                  </a:moveTo>
                  <a:cubicBezTo>
                    <a:pt x="4838" y="0"/>
                    <a:pt x="0" y="4831"/>
                    <a:pt x="0" y="10801"/>
                  </a:cubicBezTo>
                  <a:cubicBezTo>
                    <a:pt x="0" y="16769"/>
                    <a:pt x="4838" y="21600"/>
                    <a:pt x="10813" y="21600"/>
                  </a:cubicBezTo>
                  <a:cubicBezTo>
                    <a:pt x="16764" y="21600"/>
                    <a:pt x="21600" y="16769"/>
                    <a:pt x="21600" y="10801"/>
                  </a:cubicBezTo>
                  <a:cubicBezTo>
                    <a:pt x="21600" y="4831"/>
                    <a:pt x="16764" y="0"/>
                    <a:pt x="10813" y="0"/>
                  </a:cubicBezTo>
                  <a:close/>
                </a:path>
              </a:pathLst>
            </a:custGeom>
            <a:solidFill>
              <a:srgbClr val="DBDCD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597;p41"/>
            <p:cNvSpPr/>
            <p:nvPr/>
          </p:nvSpPr>
          <p:spPr>
            <a:xfrm>
              <a:off x="0" y="1865303"/>
              <a:ext cx="165823" cy="88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34" y="0"/>
                  </a:moveTo>
                  <a:cubicBezTo>
                    <a:pt x="1931" y="0"/>
                    <a:pt x="0" y="3591"/>
                    <a:pt x="0" y="8060"/>
                  </a:cubicBezTo>
                  <a:lnTo>
                    <a:pt x="0" y="13540"/>
                  </a:lnTo>
                  <a:cubicBezTo>
                    <a:pt x="0" y="18014"/>
                    <a:pt x="1931" y="21600"/>
                    <a:pt x="4334" y="21600"/>
                  </a:cubicBezTo>
                  <a:lnTo>
                    <a:pt x="17266" y="21600"/>
                  </a:lnTo>
                  <a:cubicBezTo>
                    <a:pt x="19672" y="21600"/>
                    <a:pt x="21600" y="18014"/>
                    <a:pt x="21600" y="13540"/>
                  </a:cubicBezTo>
                  <a:lnTo>
                    <a:pt x="21600" y="8060"/>
                  </a:lnTo>
                  <a:cubicBezTo>
                    <a:pt x="21600" y="3591"/>
                    <a:pt x="19672" y="0"/>
                    <a:pt x="17266" y="0"/>
                  </a:cubicBezTo>
                  <a:close/>
                </a:path>
              </a:pathLst>
            </a:custGeom>
            <a:solidFill>
              <a:srgbClr val="F2E7D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598;p41"/>
            <p:cNvSpPr/>
            <p:nvPr/>
          </p:nvSpPr>
          <p:spPr>
            <a:xfrm>
              <a:off x="431452" y="2007596"/>
              <a:ext cx="83698" cy="83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28"/>
                    <a:pt x="0" y="10800"/>
                  </a:cubicBezTo>
                  <a:cubicBezTo>
                    <a:pt x="0" y="16766"/>
                    <a:pt x="4834" y="21600"/>
                    <a:pt x="10800" y="21600"/>
                  </a:cubicBezTo>
                  <a:cubicBezTo>
                    <a:pt x="16772" y="21600"/>
                    <a:pt x="21600" y="16766"/>
                    <a:pt x="21600" y="10800"/>
                  </a:cubicBezTo>
                  <a:cubicBezTo>
                    <a:pt x="21600" y="4828"/>
                    <a:pt x="16772" y="0"/>
                    <a:pt x="10800" y="0"/>
                  </a:cubicBez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1" name="Google Shape;599;p41"/>
            <p:cNvSpPr/>
            <p:nvPr/>
          </p:nvSpPr>
          <p:spPr>
            <a:xfrm>
              <a:off x="1737531" y="2007596"/>
              <a:ext cx="83961" cy="83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886" y="0"/>
                    <a:pt x="0" y="4828"/>
                    <a:pt x="0" y="10800"/>
                  </a:cubicBezTo>
                  <a:cubicBezTo>
                    <a:pt x="0" y="16766"/>
                    <a:pt x="4886" y="21600"/>
                    <a:pt x="10834" y="21600"/>
                  </a:cubicBezTo>
                  <a:cubicBezTo>
                    <a:pt x="16719" y="21600"/>
                    <a:pt x="21600" y="16766"/>
                    <a:pt x="21600" y="10800"/>
                  </a:cubicBezTo>
                  <a:cubicBezTo>
                    <a:pt x="21600" y="4828"/>
                    <a:pt x="16719" y="0"/>
                    <a:pt x="10834" y="0"/>
                  </a:cubicBez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600;p41"/>
            <p:cNvSpPr/>
            <p:nvPr/>
          </p:nvSpPr>
          <p:spPr>
            <a:xfrm>
              <a:off x="1904663" y="1727687"/>
              <a:ext cx="112034" cy="111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5" y="0"/>
                  </a:moveTo>
                  <a:cubicBezTo>
                    <a:pt x="4811" y="0"/>
                    <a:pt x="0" y="4812"/>
                    <a:pt x="0" y="10823"/>
                  </a:cubicBezTo>
                  <a:cubicBezTo>
                    <a:pt x="0" y="16788"/>
                    <a:pt x="4811" y="21600"/>
                    <a:pt x="10775" y="21600"/>
                  </a:cubicBezTo>
                  <a:cubicBezTo>
                    <a:pt x="16789" y="21600"/>
                    <a:pt x="21600" y="16788"/>
                    <a:pt x="21600" y="10823"/>
                  </a:cubicBezTo>
                  <a:cubicBezTo>
                    <a:pt x="21600" y="4812"/>
                    <a:pt x="16789" y="0"/>
                    <a:pt x="10775" y="0"/>
                  </a:cubicBezTo>
                  <a:close/>
                </a:path>
              </a:pathLst>
            </a:custGeom>
            <a:solidFill>
              <a:srgbClr val="053B5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601;p41"/>
            <p:cNvSpPr/>
            <p:nvPr/>
          </p:nvSpPr>
          <p:spPr>
            <a:xfrm>
              <a:off x="581949" y="1269398"/>
              <a:ext cx="1402505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8" y="0"/>
                  </a:moveTo>
                  <a:cubicBezTo>
                    <a:pt x="136" y="0"/>
                    <a:pt x="0" y="3370"/>
                    <a:pt x="0" y="7630"/>
                  </a:cubicBezTo>
                  <a:lnTo>
                    <a:pt x="0" y="13970"/>
                  </a:lnTo>
                  <a:cubicBezTo>
                    <a:pt x="0" y="18130"/>
                    <a:pt x="136" y="21600"/>
                    <a:pt x="308" y="21600"/>
                  </a:cubicBezTo>
                  <a:lnTo>
                    <a:pt x="21292" y="21600"/>
                  </a:lnTo>
                  <a:cubicBezTo>
                    <a:pt x="21464" y="21600"/>
                    <a:pt x="21600" y="18130"/>
                    <a:pt x="21600" y="13970"/>
                  </a:cubicBezTo>
                  <a:lnTo>
                    <a:pt x="21600" y="7630"/>
                  </a:lnTo>
                  <a:cubicBezTo>
                    <a:pt x="21600" y="3370"/>
                    <a:pt x="21464" y="0"/>
                    <a:pt x="21292" y="0"/>
                  </a:cubicBezTo>
                  <a:close/>
                </a:path>
              </a:pathLst>
            </a:custGeom>
            <a:solidFill>
              <a:srgbClr val="053B5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4" name="Google Shape;602;p41"/>
            <p:cNvSpPr/>
            <p:nvPr/>
          </p:nvSpPr>
          <p:spPr>
            <a:xfrm>
              <a:off x="606639" y="1608341"/>
              <a:ext cx="132554" cy="82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237" y="0"/>
                  </a:moveTo>
                  <a:cubicBezTo>
                    <a:pt x="1907" y="0"/>
                    <a:pt x="0" y="3029"/>
                    <a:pt x="0" y="6731"/>
                  </a:cubicBezTo>
                  <a:lnTo>
                    <a:pt x="0" y="14869"/>
                  </a:lnTo>
                  <a:cubicBezTo>
                    <a:pt x="0" y="18571"/>
                    <a:pt x="1907" y="21600"/>
                    <a:pt x="4237" y="21600"/>
                  </a:cubicBezTo>
                  <a:lnTo>
                    <a:pt x="17367" y="21600"/>
                  </a:lnTo>
                  <a:cubicBezTo>
                    <a:pt x="19697" y="21600"/>
                    <a:pt x="21600" y="18571"/>
                    <a:pt x="21600" y="14869"/>
                  </a:cubicBezTo>
                  <a:lnTo>
                    <a:pt x="21600" y="6731"/>
                  </a:lnTo>
                  <a:cubicBezTo>
                    <a:pt x="21600" y="3029"/>
                    <a:pt x="19697" y="0"/>
                    <a:pt x="17367" y="0"/>
                  </a:cubicBezTo>
                  <a:close/>
                </a:path>
              </a:pathLst>
            </a:custGeom>
            <a:solidFill>
              <a:srgbClr val="053B5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82" name="Google Shape;2555;p37"/>
          <p:cNvGrpSpPr/>
          <p:nvPr/>
        </p:nvGrpSpPr>
        <p:grpSpPr>
          <a:xfrm>
            <a:off x="831441" y="4332989"/>
            <a:ext cx="1838552" cy="1695309"/>
            <a:chOff x="0" y="0"/>
            <a:chExt cx="1838551" cy="1695307"/>
          </a:xfrm>
        </p:grpSpPr>
        <p:sp>
          <p:nvSpPr>
            <p:cNvPr id="446" name="Google Shape;2556;p37"/>
            <p:cNvSpPr/>
            <p:nvPr/>
          </p:nvSpPr>
          <p:spPr>
            <a:xfrm rot="14898840">
              <a:off x="654841" y="1227479"/>
              <a:ext cx="210225" cy="217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26" h="21600" fill="norm" stroke="1" extrusionOk="0">
                  <a:moveTo>
                    <a:pt x="2970" y="0"/>
                  </a:moveTo>
                  <a:cubicBezTo>
                    <a:pt x="2631" y="0"/>
                    <a:pt x="2271" y="138"/>
                    <a:pt x="1889" y="458"/>
                  </a:cubicBezTo>
                  <a:cubicBezTo>
                    <a:pt x="-886" y="2788"/>
                    <a:pt x="43" y="11797"/>
                    <a:pt x="659" y="15023"/>
                  </a:cubicBezTo>
                  <a:lnTo>
                    <a:pt x="236" y="7093"/>
                  </a:lnTo>
                  <a:cubicBezTo>
                    <a:pt x="1222" y="13106"/>
                    <a:pt x="5118" y="21200"/>
                    <a:pt x="10419" y="21591"/>
                  </a:cubicBezTo>
                  <a:cubicBezTo>
                    <a:pt x="10506" y="21598"/>
                    <a:pt x="10600" y="21600"/>
                    <a:pt x="10693" y="21600"/>
                  </a:cubicBezTo>
                  <a:cubicBezTo>
                    <a:pt x="14022" y="21600"/>
                    <a:pt x="20714" y="17629"/>
                    <a:pt x="16446" y="13868"/>
                  </a:cubicBezTo>
                  <a:cubicBezTo>
                    <a:pt x="14386" y="12053"/>
                    <a:pt x="12231" y="11181"/>
                    <a:pt x="10300" y="9007"/>
                  </a:cubicBezTo>
                  <a:cubicBezTo>
                    <a:pt x="8689" y="7194"/>
                    <a:pt x="7366" y="5289"/>
                    <a:pt x="6052" y="3202"/>
                  </a:cubicBezTo>
                  <a:cubicBezTo>
                    <a:pt x="5159" y="1778"/>
                    <a:pt x="4193" y="0"/>
                    <a:pt x="2970" y="0"/>
                  </a:cubicBezTo>
                  <a:close/>
                </a:path>
              </a:pathLst>
            </a:custGeom>
            <a:solidFill>
              <a:srgbClr val="78381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7" name="Google Shape;2557;p37"/>
            <p:cNvSpPr/>
            <p:nvPr/>
          </p:nvSpPr>
          <p:spPr>
            <a:xfrm rot="14898840">
              <a:off x="1101984" y="531837"/>
              <a:ext cx="123258" cy="126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0" h="21600" fill="norm" stroke="1" extrusionOk="0">
                  <a:moveTo>
                    <a:pt x="4209" y="0"/>
                  </a:moveTo>
                  <a:cubicBezTo>
                    <a:pt x="3741" y="0"/>
                    <a:pt x="3272" y="289"/>
                    <a:pt x="2855" y="1019"/>
                  </a:cubicBezTo>
                  <a:cubicBezTo>
                    <a:pt x="2255" y="2069"/>
                    <a:pt x="1874" y="3262"/>
                    <a:pt x="1662" y="4506"/>
                  </a:cubicBezTo>
                  <a:cubicBezTo>
                    <a:pt x="1632" y="4494"/>
                    <a:pt x="1602" y="4490"/>
                    <a:pt x="1571" y="4490"/>
                  </a:cubicBezTo>
                  <a:cubicBezTo>
                    <a:pt x="1423" y="4490"/>
                    <a:pt x="1292" y="4625"/>
                    <a:pt x="1282" y="4815"/>
                  </a:cubicBezTo>
                  <a:cubicBezTo>
                    <a:pt x="975" y="8430"/>
                    <a:pt x="-1026" y="13658"/>
                    <a:pt x="682" y="17153"/>
                  </a:cubicBezTo>
                  <a:cubicBezTo>
                    <a:pt x="2461" y="20791"/>
                    <a:pt x="6180" y="21037"/>
                    <a:pt x="9373" y="21307"/>
                  </a:cubicBezTo>
                  <a:cubicBezTo>
                    <a:pt x="10990" y="21445"/>
                    <a:pt x="12610" y="21600"/>
                    <a:pt x="14227" y="21600"/>
                  </a:cubicBezTo>
                  <a:cubicBezTo>
                    <a:pt x="15225" y="21600"/>
                    <a:pt x="16218" y="21541"/>
                    <a:pt x="17212" y="21382"/>
                  </a:cubicBezTo>
                  <a:cubicBezTo>
                    <a:pt x="18863" y="21105"/>
                    <a:pt x="20574" y="19381"/>
                    <a:pt x="19045" y="17462"/>
                  </a:cubicBezTo>
                  <a:cubicBezTo>
                    <a:pt x="17347" y="15318"/>
                    <a:pt x="14487" y="14676"/>
                    <a:pt x="12196" y="13883"/>
                  </a:cubicBezTo>
                  <a:cubicBezTo>
                    <a:pt x="10360" y="13245"/>
                    <a:pt x="8794" y="12064"/>
                    <a:pt x="8194" y="9841"/>
                  </a:cubicBezTo>
                  <a:cubicBezTo>
                    <a:pt x="7581" y="7534"/>
                    <a:pt x="7820" y="4875"/>
                    <a:pt x="6877" y="2679"/>
                  </a:cubicBezTo>
                  <a:cubicBezTo>
                    <a:pt x="6368" y="1506"/>
                    <a:pt x="5284" y="0"/>
                    <a:pt x="4209" y="0"/>
                  </a:cubicBezTo>
                  <a:close/>
                </a:path>
              </a:pathLst>
            </a:custGeom>
            <a:solidFill>
              <a:srgbClr val="559A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8" name="Google Shape;2558;p37"/>
            <p:cNvSpPr/>
            <p:nvPr/>
          </p:nvSpPr>
          <p:spPr>
            <a:xfrm rot="14898840">
              <a:off x="799562" y="565957"/>
              <a:ext cx="344041" cy="51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5" h="21600" fill="norm" stroke="1" extrusionOk="0">
                  <a:moveTo>
                    <a:pt x="4528" y="0"/>
                  </a:moveTo>
                  <a:cubicBezTo>
                    <a:pt x="3618" y="0"/>
                    <a:pt x="2719" y="49"/>
                    <a:pt x="1985" y="237"/>
                  </a:cubicBezTo>
                  <a:cubicBezTo>
                    <a:pt x="-88" y="587"/>
                    <a:pt x="-451" y="2397"/>
                    <a:pt x="495" y="3756"/>
                  </a:cubicBezTo>
                  <a:cubicBezTo>
                    <a:pt x="2102" y="6068"/>
                    <a:pt x="5755" y="6567"/>
                    <a:pt x="8961" y="6567"/>
                  </a:cubicBezTo>
                  <a:cubicBezTo>
                    <a:pt x="9240" y="6567"/>
                    <a:pt x="9515" y="6564"/>
                    <a:pt x="9785" y="6557"/>
                  </a:cubicBezTo>
                  <a:cubicBezTo>
                    <a:pt x="10611" y="6536"/>
                    <a:pt x="11396" y="6416"/>
                    <a:pt x="12205" y="6301"/>
                  </a:cubicBezTo>
                  <a:cubicBezTo>
                    <a:pt x="12423" y="6269"/>
                    <a:pt x="12625" y="6255"/>
                    <a:pt x="12808" y="6255"/>
                  </a:cubicBezTo>
                  <a:cubicBezTo>
                    <a:pt x="14813" y="6255"/>
                    <a:pt x="14802" y="8034"/>
                    <a:pt x="14979" y="9239"/>
                  </a:cubicBezTo>
                  <a:cubicBezTo>
                    <a:pt x="15294" y="11368"/>
                    <a:pt x="15544" y="13497"/>
                    <a:pt x="15572" y="15640"/>
                  </a:cubicBezTo>
                  <a:cubicBezTo>
                    <a:pt x="15582" y="16508"/>
                    <a:pt x="14505" y="21600"/>
                    <a:pt x="16901" y="21600"/>
                  </a:cubicBezTo>
                  <a:cubicBezTo>
                    <a:pt x="16977" y="21600"/>
                    <a:pt x="17056" y="21595"/>
                    <a:pt x="17139" y="21585"/>
                  </a:cubicBezTo>
                  <a:cubicBezTo>
                    <a:pt x="18529" y="21410"/>
                    <a:pt x="19081" y="20911"/>
                    <a:pt x="19283" y="19877"/>
                  </a:cubicBezTo>
                  <a:cubicBezTo>
                    <a:pt x="19622" y="18135"/>
                    <a:pt x="20079" y="16387"/>
                    <a:pt x="20251" y="14628"/>
                  </a:cubicBezTo>
                  <a:cubicBezTo>
                    <a:pt x="20571" y="11397"/>
                    <a:pt x="21149" y="7991"/>
                    <a:pt x="20972" y="4747"/>
                  </a:cubicBezTo>
                  <a:cubicBezTo>
                    <a:pt x="20813" y="1876"/>
                    <a:pt x="18405" y="1312"/>
                    <a:pt x="14985" y="772"/>
                  </a:cubicBezTo>
                  <a:cubicBezTo>
                    <a:pt x="12658" y="404"/>
                    <a:pt x="10353" y="59"/>
                    <a:pt x="7973" y="59"/>
                  </a:cubicBezTo>
                  <a:cubicBezTo>
                    <a:pt x="7858" y="59"/>
                    <a:pt x="7743" y="60"/>
                    <a:pt x="7628" y="61"/>
                  </a:cubicBezTo>
                  <a:cubicBezTo>
                    <a:pt x="7561" y="62"/>
                    <a:pt x="7492" y="63"/>
                    <a:pt x="7423" y="63"/>
                  </a:cubicBezTo>
                  <a:cubicBezTo>
                    <a:pt x="6589" y="63"/>
                    <a:pt x="5551" y="0"/>
                    <a:pt x="4528" y="0"/>
                  </a:cubicBezTo>
                  <a:close/>
                </a:path>
              </a:pathLst>
            </a:custGeom>
            <a:solidFill>
              <a:srgbClr val="F5B23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9" name="Google Shape;2559;p37"/>
            <p:cNvSpPr/>
            <p:nvPr/>
          </p:nvSpPr>
          <p:spPr>
            <a:xfrm rot="14898840">
              <a:off x="390650" y="317820"/>
              <a:ext cx="1399262" cy="1054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8803" y="1543"/>
                  </a:moveTo>
                  <a:cubicBezTo>
                    <a:pt x="18665" y="1645"/>
                    <a:pt x="18532" y="1794"/>
                    <a:pt x="18406" y="1961"/>
                  </a:cubicBezTo>
                  <a:cubicBezTo>
                    <a:pt x="18318" y="1846"/>
                    <a:pt x="18205" y="1706"/>
                    <a:pt x="18097" y="1605"/>
                  </a:cubicBezTo>
                  <a:cubicBezTo>
                    <a:pt x="18333" y="1586"/>
                    <a:pt x="18568" y="1565"/>
                    <a:pt x="18803" y="1543"/>
                  </a:cubicBezTo>
                  <a:close/>
                  <a:moveTo>
                    <a:pt x="17757" y="1638"/>
                  </a:moveTo>
                  <a:cubicBezTo>
                    <a:pt x="17613" y="1792"/>
                    <a:pt x="17479" y="1964"/>
                    <a:pt x="17355" y="2151"/>
                  </a:cubicBezTo>
                  <a:cubicBezTo>
                    <a:pt x="17254" y="2020"/>
                    <a:pt x="17164" y="1882"/>
                    <a:pt x="17061" y="1766"/>
                  </a:cubicBezTo>
                  <a:cubicBezTo>
                    <a:pt x="17072" y="1756"/>
                    <a:pt x="17083" y="1745"/>
                    <a:pt x="17094" y="1734"/>
                  </a:cubicBezTo>
                  <a:lnTo>
                    <a:pt x="17094" y="1733"/>
                  </a:lnTo>
                  <a:cubicBezTo>
                    <a:pt x="17314" y="1693"/>
                    <a:pt x="17534" y="1662"/>
                    <a:pt x="17757" y="1638"/>
                  </a:cubicBezTo>
                  <a:close/>
                  <a:moveTo>
                    <a:pt x="16852" y="1777"/>
                  </a:moveTo>
                  <a:cubicBezTo>
                    <a:pt x="16765" y="1871"/>
                    <a:pt x="16685" y="1981"/>
                    <a:pt x="16606" y="2093"/>
                  </a:cubicBezTo>
                  <a:cubicBezTo>
                    <a:pt x="16533" y="2199"/>
                    <a:pt x="16453" y="2317"/>
                    <a:pt x="16377" y="2442"/>
                  </a:cubicBezTo>
                  <a:cubicBezTo>
                    <a:pt x="16231" y="2298"/>
                    <a:pt x="16086" y="2150"/>
                    <a:pt x="15942" y="1999"/>
                  </a:cubicBezTo>
                  <a:cubicBezTo>
                    <a:pt x="16245" y="1917"/>
                    <a:pt x="16547" y="1840"/>
                    <a:pt x="16852" y="1777"/>
                  </a:cubicBezTo>
                  <a:close/>
                  <a:moveTo>
                    <a:pt x="17901" y="1654"/>
                  </a:moveTo>
                  <a:cubicBezTo>
                    <a:pt x="17989" y="1719"/>
                    <a:pt x="18149" y="1911"/>
                    <a:pt x="18301" y="2106"/>
                  </a:cubicBezTo>
                  <a:cubicBezTo>
                    <a:pt x="18150" y="2325"/>
                    <a:pt x="18012" y="2561"/>
                    <a:pt x="17894" y="2761"/>
                  </a:cubicBezTo>
                  <a:cubicBezTo>
                    <a:pt x="17739" y="2591"/>
                    <a:pt x="17585" y="2422"/>
                    <a:pt x="17432" y="2246"/>
                  </a:cubicBezTo>
                  <a:lnTo>
                    <a:pt x="17419" y="2230"/>
                  </a:lnTo>
                  <a:cubicBezTo>
                    <a:pt x="17442" y="2194"/>
                    <a:pt x="17464" y="2157"/>
                    <a:pt x="17487" y="2121"/>
                  </a:cubicBezTo>
                  <a:cubicBezTo>
                    <a:pt x="17611" y="1937"/>
                    <a:pt x="17770" y="1821"/>
                    <a:pt x="17901" y="1654"/>
                  </a:cubicBezTo>
                  <a:lnTo>
                    <a:pt x="17901" y="1654"/>
                  </a:lnTo>
                  <a:close/>
                  <a:moveTo>
                    <a:pt x="19379" y="1480"/>
                  </a:moveTo>
                  <a:cubicBezTo>
                    <a:pt x="19424" y="1480"/>
                    <a:pt x="19461" y="1483"/>
                    <a:pt x="19486" y="1492"/>
                  </a:cubicBezTo>
                  <a:cubicBezTo>
                    <a:pt x="19467" y="1679"/>
                    <a:pt x="19458" y="1873"/>
                    <a:pt x="19452" y="2071"/>
                  </a:cubicBezTo>
                  <a:cubicBezTo>
                    <a:pt x="19324" y="2326"/>
                    <a:pt x="19189" y="2571"/>
                    <a:pt x="19051" y="2811"/>
                  </a:cubicBezTo>
                  <a:cubicBezTo>
                    <a:pt x="18887" y="2590"/>
                    <a:pt x="18722" y="2372"/>
                    <a:pt x="18553" y="2158"/>
                  </a:cubicBezTo>
                  <a:cubicBezTo>
                    <a:pt x="18544" y="2146"/>
                    <a:pt x="18530" y="2128"/>
                    <a:pt x="18515" y="2108"/>
                  </a:cubicBezTo>
                  <a:cubicBezTo>
                    <a:pt x="18710" y="1863"/>
                    <a:pt x="18920" y="1660"/>
                    <a:pt x="19154" y="1547"/>
                  </a:cubicBezTo>
                  <a:cubicBezTo>
                    <a:pt x="19171" y="1538"/>
                    <a:pt x="19183" y="1519"/>
                    <a:pt x="19188" y="1494"/>
                  </a:cubicBezTo>
                  <a:lnTo>
                    <a:pt x="19188" y="1493"/>
                  </a:lnTo>
                  <a:cubicBezTo>
                    <a:pt x="19254" y="1485"/>
                    <a:pt x="19323" y="1480"/>
                    <a:pt x="19379" y="1480"/>
                  </a:cubicBezTo>
                  <a:close/>
                  <a:moveTo>
                    <a:pt x="16952" y="1879"/>
                  </a:moveTo>
                  <a:cubicBezTo>
                    <a:pt x="17062" y="2005"/>
                    <a:pt x="17170" y="2135"/>
                    <a:pt x="17277" y="2271"/>
                  </a:cubicBezTo>
                  <a:cubicBezTo>
                    <a:pt x="17142" y="2487"/>
                    <a:pt x="17018" y="2717"/>
                    <a:pt x="16900" y="2957"/>
                  </a:cubicBezTo>
                  <a:cubicBezTo>
                    <a:pt x="16754" y="2814"/>
                    <a:pt x="16609" y="2671"/>
                    <a:pt x="16465" y="2528"/>
                  </a:cubicBezTo>
                  <a:cubicBezTo>
                    <a:pt x="16501" y="2464"/>
                    <a:pt x="16537" y="2401"/>
                    <a:pt x="16576" y="2342"/>
                  </a:cubicBezTo>
                  <a:cubicBezTo>
                    <a:pt x="16691" y="2164"/>
                    <a:pt x="16819" y="2018"/>
                    <a:pt x="16952" y="1879"/>
                  </a:cubicBezTo>
                  <a:close/>
                  <a:moveTo>
                    <a:pt x="15827" y="2048"/>
                  </a:moveTo>
                  <a:cubicBezTo>
                    <a:pt x="15981" y="2234"/>
                    <a:pt x="16139" y="2411"/>
                    <a:pt x="16297" y="2583"/>
                  </a:cubicBezTo>
                  <a:cubicBezTo>
                    <a:pt x="16214" y="2733"/>
                    <a:pt x="16139" y="2891"/>
                    <a:pt x="16089" y="3052"/>
                  </a:cubicBezTo>
                  <a:cubicBezTo>
                    <a:pt x="16087" y="3043"/>
                    <a:pt x="16085" y="3034"/>
                    <a:pt x="16082" y="3025"/>
                  </a:cubicBezTo>
                  <a:cubicBezTo>
                    <a:pt x="15995" y="2700"/>
                    <a:pt x="15909" y="2375"/>
                    <a:pt x="15827" y="2048"/>
                  </a:cubicBezTo>
                  <a:close/>
                  <a:moveTo>
                    <a:pt x="19447" y="2350"/>
                  </a:moveTo>
                  <a:cubicBezTo>
                    <a:pt x="19443" y="2679"/>
                    <a:pt x="19444" y="3014"/>
                    <a:pt x="19433" y="3345"/>
                  </a:cubicBezTo>
                  <a:lnTo>
                    <a:pt x="19433" y="3344"/>
                  </a:lnTo>
                  <a:cubicBezTo>
                    <a:pt x="19338" y="3210"/>
                    <a:pt x="19243" y="3076"/>
                    <a:pt x="19146" y="2943"/>
                  </a:cubicBezTo>
                  <a:cubicBezTo>
                    <a:pt x="19251" y="2751"/>
                    <a:pt x="19352" y="2554"/>
                    <a:pt x="19447" y="2350"/>
                  </a:cubicBezTo>
                  <a:close/>
                  <a:moveTo>
                    <a:pt x="17343" y="2352"/>
                  </a:moveTo>
                  <a:cubicBezTo>
                    <a:pt x="17493" y="2544"/>
                    <a:pt x="17644" y="2736"/>
                    <a:pt x="17798" y="2920"/>
                  </a:cubicBezTo>
                  <a:cubicBezTo>
                    <a:pt x="17796" y="2923"/>
                    <a:pt x="17795" y="2926"/>
                    <a:pt x="17793" y="2929"/>
                  </a:cubicBezTo>
                  <a:cubicBezTo>
                    <a:pt x="17676" y="3121"/>
                    <a:pt x="17557" y="3311"/>
                    <a:pt x="17439" y="3502"/>
                  </a:cubicBezTo>
                  <a:cubicBezTo>
                    <a:pt x="17418" y="3479"/>
                    <a:pt x="17397" y="3454"/>
                    <a:pt x="17375" y="3432"/>
                  </a:cubicBezTo>
                  <a:cubicBezTo>
                    <a:pt x="17244" y="3298"/>
                    <a:pt x="17113" y="3165"/>
                    <a:pt x="16980" y="3036"/>
                  </a:cubicBezTo>
                  <a:cubicBezTo>
                    <a:pt x="17032" y="2923"/>
                    <a:pt x="17085" y="2813"/>
                    <a:pt x="17141" y="2707"/>
                  </a:cubicBezTo>
                  <a:cubicBezTo>
                    <a:pt x="17205" y="2586"/>
                    <a:pt x="17272" y="2468"/>
                    <a:pt x="17343" y="2352"/>
                  </a:cubicBezTo>
                  <a:close/>
                  <a:moveTo>
                    <a:pt x="18410" y="2246"/>
                  </a:moveTo>
                  <a:cubicBezTo>
                    <a:pt x="18535" y="2408"/>
                    <a:pt x="18638" y="2548"/>
                    <a:pt x="18667" y="2584"/>
                  </a:cubicBezTo>
                  <a:cubicBezTo>
                    <a:pt x="18767" y="2708"/>
                    <a:pt x="18865" y="2834"/>
                    <a:pt x="18964" y="2960"/>
                  </a:cubicBezTo>
                  <a:cubicBezTo>
                    <a:pt x="18847" y="3158"/>
                    <a:pt x="18728" y="3354"/>
                    <a:pt x="18607" y="3547"/>
                  </a:cubicBezTo>
                  <a:cubicBezTo>
                    <a:pt x="18469" y="3397"/>
                    <a:pt x="18328" y="3249"/>
                    <a:pt x="18193" y="3094"/>
                  </a:cubicBezTo>
                  <a:cubicBezTo>
                    <a:pt x="18129" y="3020"/>
                    <a:pt x="18063" y="2949"/>
                    <a:pt x="17998" y="2877"/>
                  </a:cubicBezTo>
                  <a:cubicBezTo>
                    <a:pt x="18128" y="2662"/>
                    <a:pt x="18265" y="2445"/>
                    <a:pt x="18410" y="2246"/>
                  </a:cubicBezTo>
                  <a:close/>
                  <a:moveTo>
                    <a:pt x="16383" y="2675"/>
                  </a:moveTo>
                  <a:cubicBezTo>
                    <a:pt x="16526" y="2829"/>
                    <a:pt x="16670" y="2981"/>
                    <a:pt x="16816" y="3130"/>
                  </a:cubicBezTo>
                  <a:cubicBezTo>
                    <a:pt x="16716" y="3339"/>
                    <a:pt x="16619" y="3554"/>
                    <a:pt x="16521" y="3771"/>
                  </a:cubicBezTo>
                  <a:cubicBezTo>
                    <a:pt x="16380" y="3570"/>
                    <a:pt x="16246" y="3362"/>
                    <a:pt x="16114" y="3149"/>
                  </a:cubicBezTo>
                  <a:cubicBezTo>
                    <a:pt x="16111" y="3134"/>
                    <a:pt x="16107" y="3120"/>
                    <a:pt x="16103" y="3106"/>
                  </a:cubicBezTo>
                  <a:cubicBezTo>
                    <a:pt x="16108" y="3106"/>
                    <a:pt x="16113" y="3103"/>
                    <a:pt x="16116" y="3099"/>
                  </a:cubicBezTo>
                  <a:cubicBezTo>
                    <a:pt x="16215" y="2977"/>
                    <a:pt x="16300" y="2827"/>
                    <a:pt x="16383" y="2675"/>
                  </a:cubicBezTo>
                  <a:close/>
                  <a:moveTo>
                    <a:pt x="19066" y="3088"/>
                  </a:moveTo>
                  <a:cubicBezTo>
                    <a:pt x="19176" y="3231"/>
                    <a:pt x="19284" y="3379"/>
                    <a:pt x="19390" y="3528"/>
                  </a:cubicBezTo>
                  <a:cubicBezTo>
                    <a:pt x="19286" y="3719"/>
                    <a:pt x="19178" y="3909"/>
                    <a:pt x="19066" y="4096"/>
                  </a:cubicBezTo>
                  <a:cubicBezTo>
                    <a:pt x="18956" y="3945"/>
                    <a:pt x="18841" y="3803"/>
                    <a:pt x="18720" y="3671"/>
                  </a:cubicBezTo>
                  <a:cubicBezTo>
                    <a:pt x="18839" y="3481"/>
                    <a:pt x="18955" y="3287"/>
                    <a:pt x="19066" y="3088"/>
                  </a:cubicBezTo>
                  <a:close/>
                  <a:moveTo>
                    <a:pt x="17894" y="3040"/>
                  </a:moveTo>
                  <a:cubicBezTo>
                    <a:pt x="17919" y="3068"/>
                    <a:pt x="17945" y="3099"/>
                    <a:pt x="17971" y="3126"/>
                  </a:cubicBezTo>
                  <a:cubicBezTo>
                    <a:pt x="18146" y="3318"/>
                    <a:pt x="18330" y="3506"/>
                    <a:pt x="18508" y="3701"/>
                  </a:cubicBezTo>
                  <a:cubicBezTo>
                    <a:pt x="18403" y="3866"/>
                    <a:pt x="18274" y="4030"/>
                    <a:pt x="18166" y="4192"/>
                  </a:cubicBezTo>
                  <a:cubicBezTo>
                    <a:pt x="18147" y="4222"/>
                    <a:pt x="18081" y="4251"/>
                    <a:pt x="18081" y="4281"/>
                  </a:cubicBezTo>
                  <a:cubicBezTo>
                    <a:pt x="17942" y="4054"/>
                    <a:pt x="17718" y="3830"/>
                    <a:pt x="17519" y="3614"/>
                  </a:cubicBezTo>
                  <a:lnTo>
                    <a:pt x="17519" y="3613"/>
                  </a:lnTo>
                  <a:cubicBezTo>
                    <a:pt x="17593" y="3499"/>
                    <a:pt x="17678" y="3384"/>
                    <a:pt x="17748" y="3271"/>
                  </a:cubicBezTo>
                  <a:cubicBezTo>
                    <a:pt x="17794" y="3196"/>
                    <a:pt x="17846" y="3118"/>
                    <a:pt x="17894" y="3040"/>
                  </a:cubicBezTo>
                  <a:close/>
                  <a:moveTo>
                    <a:pt x="16899" y="3215"/>
                  </a:moveTo>
                  <a:cubicBezTo>
                    <a:pt x="17045" y="3365"/>
                    <a:pt x="17191" y="3515"/>
                    <a:pt x="17338" y="3665"/>
                  </a:cubicBezTo>
                  <a:cubicBezTo>
                    <a:pt x="17203" y="3885"/>
                    <a:pt x="17071" y="4109"/>
                    <a:pt x="16945" y="4341"/>
                  </a:cubicBezTo>
                  <a:cubicBezTo>
                    <a:pt x="16823" y="4186"/>
                    <a:pt x="16704" y="4026"/>
                    <a:pt x="16587" y="3862"/>
                  </a:cubicBezTo>
                  <a:cubicBezTo>
                    <a:pt x="16701" y="3659"/>
                    <a:pt x="16800" y="3436"/>
                    <a:pt x="16899" y="3215"/>
                  </a:cubicBezTo>
                  <a:close/>
                  <a:moveTo>
                    <a:pt x="19421" y="3641"/>
                  </a:moveTo>
                  <a:cubicBezTo>
                    <a:pt x="19403" y="3930"/>
                    <a:pt x="19370" y="4212"/>
                    <a:pt x="19309" y="4479"/>
                  </a:cubicBezTo>
                  <a:lnTo>
                    <a:pt x="19309" y="4478"/>
                  </a:lnTo>
                  <a:cubicBezTo>
                    <a:pt x="19307" y="4478"/>
                    <a:pt x="19304" y="4475"/>
                    <a:pt x="19302" y="4475"/>
                  </a:cubicBezTo>
                  <a:cubicBezTo>
                    <a:pt x="19249" y="4375"/>
                    <a:pt x="19193" y="4280"/>
                    <a:pt x="19132" y="4190"/>
                  </a:cubicBezTo>
                  <a:cubicBezTo>
                    <a:pt x="19232" y="4011"/>
                    <a:pt x="19329" y="3828"/>
                    <a:pt x="19421" y="3641"/>
                  </a:cubicBezTo>
                  <a:close/>
                  <a:moveTo>
                    <a:pt x="16214" y="3546"/>
                  </a:moveTo>
                  <a:cubicBezTo>
                    <a:pt x="16294" y="3669"/>
                    <a:pt x="16374" y="3792"/>
                    <a:pt x="16456" y="3912"/>
                  </a:cubicBezTo>
                  <a:cubicBezTo>
                    <a:pt x="16428" y="3973"/>
                    <a:pt x="16400" y="4035"/>
                    <a:pt x="16372" y="4097"/>
                  </a:cubicBezTo>
                  <a:cubicBezTo>
                    <a:pt x="16360" y="4124"/>
                    <a:pt x="16376" y="4151"/>
                    <a:pt x="16394" y="4151"/>
                  </a:cubicBezTo>
                  <a:cubicBezTo>
                    <a:pt x="16400" y="4151"/>
                    <a:pt x="16406" y="4148"/>
                    <a:pt x="16411" y="4141"/>
                  </a:cubicBezTo>
                  <a:cubicBezTo>
                    <a:pt x="16446" y="4094"/>
                    <a:pt x="16480" y="4043"/>
                    <a:pt x="16512" y="3991"/>
                  </a:cubicBezTo>
                  <a:cubicBezTo>
                    <a:pt x="16628" y="4157"/>
                    <a:pt x="16748" y="4318"/>
                    <a:pt x="16870" y="4476"/>
                  </a:cubicBezTo>
                  <a:cubicBezTo>
                    <a:pt x="16790" y="4620"/>
                    <a:pt x="16707" y="4743"/>
                    <a:pt x="16631" y="4875"/>
                  </a:cubicBezTo>
                  <a:cubicBezTo>
                    <a:pt x="16578" y="4799"/>
                    <a:pt x="16525" y="4723"/>
                    <a:pt x="16473" y="4645"/>
                  </a:cubicBezTo>
                  <a:cubicBezTo>
                    <a:pt x="16391" y="4276"/>
                    <a:pt x="16305" y="3909"/>
                    <a:pt x="16214" y="3546"/>
                  </a:cubicBezTo>
                  <a:lnTo>
                    <a:pt x="16214" y="3546"/>
                  </a:lnTo>
                  <a:close/>
                  <a:moveTo>
                    <a:pt x="18623" y="3827"/>
                  </a:moveTo>
                  <a:cubicBezTo>
                    <a:pt x="18743" y="3963"/>
                    <a:pt x="18860" y="4104"/>
                    <a:pt x="18970" y="4255"/>
                  </a:cubicBezTo>
                  <a:cubicBezTo>
                    <a:pt x="18839" y="4467"/>
                    <a:pt x="18704" y="4675"/>
                    <a:pt x="18569" y="4875"/>
                  </a:cubicBezTo>
                  <a:cubicBezTo>
                    <a:pt x="18448" y="4718"/>
                    <a:pt x="18328" y="4545"/>
                    <a:pt x="18234" y="4417"/>
                  </a:cubicBezTo>
                  <a:cubicBezTo>
                    <a:pt x="18366" y="4223"/>
                    <a:pt x="18495" y="4026"/>
                    <a:pt x="18623" y="3828"/>
                  </a:cubicBezTo>
                  <a:lnTo>
                    <a:pt x="18623" y="3827"/>
                  </a:lnTo>
                  <a:close/>
                  <a:moveTo>
                    <a:pt x="17440" y="3769"/>
                  </a:moveTo>
                  <a:cubicBezTo>
                    <a:pt x="17441" y="3770"/>
                    <a:pt x="17441" y="3771"/>
                    <a:pt x="17442" y="3771"/>
                  </a:cubicBezTo>
                  <a:cubicBezTo>
                    <a:pt x="17641" y="3979"/>
                    <a:pt x="17832" y="4206"/>
                    <a:pt x="18021" y="4435"/>
                  </a:cubicBezTo>
                  <a:cubicBezTo>
                    <a:pt x="17870" y="4644"/>
                    <a:pt x="17708" y="4852"/>
                    <a:pt x="17555" y="5069"/>
                  </a:cubicBezTo>
                  <a:cubicBezTo>
                    <a:pt x="17393" y="4888"/>
                    <a:pt x="17234" y="4702"/>
                    <a:pt x="17078" y="4510"/>
                  </a:cubicBezTo>
                  <a:cubicBezTo>
                    <a:pt x="17057" y="4485"/>
                    <a:pt x="17038" y="4459"/>
                    <a:pt x="17017" y="4433"/>
                  </a:cubicBezTo>
                  <a:cubicBezTo>
                    <a:pt x="17154" y="4206"/>
                    <a:pt x="17298" y="3986"/>
                    <a:pt x="17440" y="3769"/>
                  </a:cubicBezTo>
                  <a:close/>
                  <a:moveTo>
                    <a:pt x="19040" y="4357"/>
                  </a:moveTo>
                  <a:cubicBezTo>
                    <a:pt x="19115" y="4464"/>
                    <a:pt x="19185" y="4577"/>
                    <a:pt x="19250" y="4696"/>
                  </a:cubicBezTo>
                  <a:cubicBezTo>
                    <a:pt x="19191" y="4894"/>
                    <a:pt x="19111" y="5078"/>
                    <a:pt x="19014" y="5240"/>
                  </a:cubicBezTo>
                  <a:lnTo>
                    <a:pt x="19014" y="5239"/>
                  </a:lnTo>
                  <a:cubicBezTo>
                    <a:pt x="19010" y="5248"/>
                    <a:pt x="19004" y="5254"/>
                    <a:pt x="18999" y="5262"/>
                  </a:cubicBezTo>
                  <a:cubicBezTo>
                    <a:pt x="18986" y="5254"/>
                    <a:pt x="18969" y="5246"/>
                    <a:pt x="18957" y="5239"/>
                  </a:cubicBezTo>
                  <a:cubicBezTo>
                    <a:pt x="18953" y="5238"/>
                    <a:pt x="18950" y="5237"/>
                    <a:pt x="18946" y="5237"/>
                  </a:cubicBezTo>
                  <a:cubicBezTo>
                    <a:pt x="18938" y="5237"/>
                    <a:pt x="18931" y="5241"/>
                    <a:pt x="18925" y="5248"/>
                  </a:cubicBezTo>
                  <a:cubicBezTo>
                    <a:pt x="18848" y="5202"/>
                    <a:pt x="18755" y="5104"/>
                    <a:pt x="18659" y="4988"/>
                  </a:cubicBezTo>
                  <a:cubicBezTo>
                    <a:pt x="18790" y="4782"/>
                    <a:pt x="18917" y="4572"/>
                    <a:pt x="19040" y="4357"/>
                  </a:cubicBezTo>
                  <a:close/>
                  <a:moveTo>
                    <a:pt x="18131" y="4568"/>
                  </a:moveTo>
                  <a:cubicBezTo>
                    <a:pt x="18244" y="4704"/>
                    <a:pt x="18357" y="4840"/>
                    <a:pt x="18471" y="4971"/>
                  </a:cubicBezTo>
                  <a:cubicBezTo>
                    <a:pt x="18476" y="4977"/>
                    <a:pt x="18483" y="4986"/>
                    <a:pt x="18488" y="4993"/>
                  </a:cubicBezTo>
                  <a:cubicBezTo>
                    <a:pt x="18353" y="5185"/>
                    <a:pt x="18193" y="5368"/>
                    <a:pt x="18055" y="5574"/>
                  </a:cubicBezTo>
                  <a:cubicBezTo>
                    <a:pt x="17997" y="5524"/>
                    <a:pt x="17939" y="5475"/>
                    <a:pt x="17892" y="5428"/>
                  </a:cubicBezTo>
                  <a:cubicBezTo>
                    <a:pt x="17822" y="5358"/>
                    <a:pt x="17753" y="5286"/>
                    <a:pt x="17686" y="5214"/>
                  </a:cubicBezTo>
                  <a:cubicBezTo>
                    <a:pt x="17834" y="4999"/>
                    <a:pt x="17984" y="4783"/>
                    <a:pt x="18131" y="4568"/>
                  </a:cubicBezTo>
                  <a:close/>
                  <a:moveTo>
                    <a:pt x="16940" y="4566"/>
                  </a:moveTo>
                  <a:cubicBezTo>
                    <a:pt x="17111" y="4783"/>
                    <a:pt x="17286" y="4994"/>
                    <a:pt x="17468" y="5195"/>
                  </a:cubicBezTo>
                  <a:cubicBezTo>
                    <a:pt x="17379" y="5323"/>
                    <a:pt x="17295" y="5459"/>
                    <a:pt x="17217" y="5601"/>
                  </a:cubicBezTo>
                  <a:cubicBezTo>
                    <a:pt x="17165" y="5541"/>
                    <a:pt x="17114" y="5484"/>
                    <a:pt x="17062" y="5428"/>
                  </a:cubicBezTo>
                  <a:cubicBezTo>
                    <a:pt x="16942" y="5295"/>
                    <a:pt x="16826" y="5146"/>
                    <a:pt x="16712" y="4990"/>
                  </a:cubicBezTo>
                  <a:cubicBezTo>
                    <a:pt x="16782" y="4845"/>
                    <a:pt x="16859" y="4703"/>
                    <a:pt x="16940" y="4566"/>
                  </a:cubicBezTo>
                  <a:close/>
                  <a:moveTo>
                    <a:pt x="18581" y="5111"/>
                  </a:moveTo>
                  <a:cubicBezTo>
                    <a:pt x="18667" y="5224"/>
                    <a:pt x="18768" y="5358"/>
                    <a:pt x="18866" y="5435"/>
                  </a:cubicBezTo>
                  <a:cubicBezTo>
                    <a:pt x="18697" y="5615"/>
                    <a:pt x="18487" y="5722"/>
                    <a:pt x="18280" y="5813"/>
                  </a:cubicBezTo>
                  <a:lnTo>
                    <a:pt x="18280" y="5813"/>
                  </a:lnTo>
                  <a:cubicBezTo>
                    <a:pt x="18250" y="5769"/>
                    <a:pt x="18218" y="5730"/>
                    <a:pt x="18184" y="5695"/>
                  </a:cubicBezTo>
                  <a:cubicBezTo>
                    <a:pt x="18320" y="5506"/>
                    <a:pt x="18451" y="5310"/>
                    <a:pt x="18581" y="5111"/>
                  </a:cubicBezTo>
                  <a:close/>
                  <a:moveTo>
                    <a:pt x="16634" y="5160"/>
                  </a:moveTo>
                  <a:cubicBezTo>
                    <a:pt x="16782" y="5395"/>
                    <a:pt x="16939" y="5621"/>
                    <a:pt x="17105" y="5820"/>
                  </a:cubicBezTo>
                  <a:cubicBezTo>
                    <a:pt x="17070" y="5897"/>
                    <a:pt x="17037" y="5976"/>
                    <a:pt x="17007" y="6057"/>
                  </a:cubicBezTo>
                  <a:cubicBezTo>
                    <a:pt x="16882" y="5986"/>
                    <a:pt x="16774" y="5862"/>
                    <a:pt x="16693" y="5663"/>
                  </a:cubicBezTo>
                  <a:lnTo>
                    <a:pt x="16693" y="5662"/>
                  </a:lnTo>
                  <a:cubicBezTo>
                    <a:pt x="16663" y="5518"/>
                    <a:pt x="16632" y="5375"/>
                    <a:pt x="16602" y="5231"/>
                  </a:cubicBezTo>
                  <a:cubicBezTo>
                    <a:pt x="16612" y="5207"/>
                    <a:pt x="16623" y="5183"/>
                    <a:pt x="16634" y="5160"/>
                  </a:cubicBezTo>
                  <a:close/>
                  <a:moveTo>
                    <a:pt x="17599" y="5339"/>
                  </a:moveTo>
                  <a:cubicBezTo>
                    <a:pt x="17720" y="5469"/>
                    <a:pt x="17842" y="5595"/>
                    <a:pt x="17965" y="5718"/>
                  </a:cubicBezTo>
                  <a:cubicBezTo>
                    <a:pt x="17912" y="5808"/>
                    <a:pt x="17866" y="5907"/>
                    <a:pt x="17828" y="6013"/>
                  </a:cubicBezTo>
                  <a:lnTo>
                    <a:pt x="17828" y="6013"/>
                  </a:lnTo>
                  <a:cubicBezTo>
                    <a:pt x="17779" y="6033"/>
                    <a:pt x="17729" y="6052"/>
                    <a:pt x="17681" y="6068"/>
                  </a:cubicBezTo>
                  <a:cubicBezTo>
                    <a:pt x="17558" y="5975"/>
                    <a:pt x="17444" y="5857"/>
                    <a:pt x="17333" y="5734"/>
                  </a:cubicBezTo>
                  <a:cubicBezTo>
                    <a:pt x="17421" y="5601"/>
                    <a:pt x="17510" y="5470"/>
                    <a:pt x="17599" y="5339"/>
                  </a:cubicBezTo>
                  <a:close/>
                  <a:moveTo>
                    <a:pt x="17203" y="5932"/>
                  </a:moveTo>
                  <a:cubicBezTo>
                    <a:pt x="17267" y="6002"/>
                    <a:pt x="17332" y="6070"/>
                    <a:pt x="17400" y="6129"/>
                  </a:cubicBezTo>
                  <a:cubicBezTo>
                    <a:pt x="17371" y="6132"/>
                    <a:pt x="17343" y="6133"/>
                    <a:pt x="17315" y="6133"/>
                  </a:cubicBezTo>
                  <a:cubicBezTo>
                    <a:pt x="17238" y="6133"/>
                    <a:pt x="17165" y="6123"/>
                    <a:pt x="17095" y="6098"/>
                  </a:cubicBezTo>
                  <a:lnTo>
                    <a:pt x="17095" y="6097"/>
                  </a:lnTo>
                  <a:cubicBezTo>
                    <a:pt x="17130" y="6041"/>
                    <a:pt x="17168" y="5987"/>
                    <a:pt x="17203" y="5932"/>
                  </a:cubicBezTo>
                  <a:close/>
                  <a:moveTo>
                    <a:pt x="3146" y="9078"/>
                  </a:moveTo>
                  <a:cubicBezTo>
                    <a:pt x="3533" y="9160"/>
                    <a:pt x="3920" y="9235"/>
                    <a:pt x="4307" y="9275"/>
                  </a:cubicBezTo>
                  <a:cubicBezTo>
                    <a:pt x="4395" y="9284"/>
                    <a:pt x="4486" y="9298"/>
                    <a:pt x="4578" y="9313"/>
                  </a:cubicBezTo>
                  <a:cubicBezTo>
                    <a:pt x="4507" y="9450"/>
                    <a:pt x="4467" y="9653"/>
                    <a:pt x="4443" y="9785"/>
                  </a:cubicBezTo>
                  <a:cubicBezTo>
                    <a:pt x="4394" y="10057"/>
                    <a:pt x="4379" y="10341"/>
                    <a:pt x="4401" y="10620"/>
                  </a:cubicBezTo>
                  <a:cubicBezTo>
                    <a:pt x="4386" y="10620"/>
                    <a:pt x="4370" y="10620"/>
                    <a:pt x="4355" y="10620"/>
                  </a:cubicBezTo>
                  <a:cubicBezTo>
                    <a:pt x="4122" y="10620"/>
                    <a:pt x="3890" y="10646"/>
                    <a:pt x="3661" y="10697"/>
                  </a:cubicBezTo>
                  <a:cubicBezTo>
                    <a:pt x="3435" y="10203"/>
                    <a:pt x="3386" y="9556"/>
                    <a:pt x="3146" y="9078"/>
                  </a:cubicBezTo>
                  <a:close/>
                  <a:moveTo>
                    <a:pt x="4848" y="9360"/>
                  </a:moveTo>
                  <a:cubicBezTo>
                    <a:pt x="5166" y="9417"/>
                    <a:pt x="5498" y="9477"/>
                    <a:pt x="5817" y="9477"/>
                  </a:cubicBezTo>
                  <a:cubicBezTo>
                    <a:pt x="5988" y="9477"/>
                    <a:pt x="6155" y="9460"/>
                    <a:pt x="6314" y="9416"/>
                  </a:cubicBezTo>
                  <a:cubicBezTo>
                    <a:pt x="6332" y="9441"/>
                    <a:pt x="6350" y="9463"/>
                    <a:pt x="6376" y="9474"/>
                  </a:cubicBezTo>
                  <a:cubicBezTo>
                    <a:pt x="6397" y="9482"/>
                    <a:pt x="6419" y="9485"/>
                    <a:pt x="6442" y="9485"/>
                  </a:cubicBezTo>
                  <a:cubicBezTo>
                    <a:pt x="6479" y="9485"/>
                    <a:pt x="6517" y="9476"/>
                    <a:pt x="6554" y="9465"/>
                  </a:cubicBezTo>
                  <a:cubicBezTo>
                    <a:pt x="6532" y="9514"/>
                    <a:pt x="6511" y="9563"/>
                    <a:pt x="6490" y="9612"/>
                  </a:cubicBezTo>
                  <a:cubicBezTo>
                    <a:pt x="6484" y="9627"/>
                    <a:pt x="6479" y="9644"/>
                    <a:pt x="6478" y="9661"/>
                  </a:cubicBezTo>
                  <a:cubicBezTo>
                    <a:pt x="6244" y="10114"/>
                    <a:pt x="6012" y="10568"/>
                    <a:pt x="5783" y="11025"/>
                  </a:cubicBezTo>
                  <a:cubicBezTo>
                    <a:pt x="5395" y="10773"/>
                    <a:pt x="4965" y="10651"/>
                    <a:pt x="4534" y="10626"/>
                  </a:cubicBezTo>
                  <a:cubicBezTo>
                    <a:pt x="4528" y="10406"/>
                    <a:pt x="4559" y="10193"/>
                    <a:pt x="4601" y="9983"/>
                  </a:cubicBezTo>
                  <a:cubicBezTo>
                    <a:pt x="4624" y="9856"/>
                    <a:pt x="4657" y="9734"/>
                    <a:pt x="4699" y="9619"/>
                  </a:cubicBezTo>
                  <a:lnTo>
                    <a:pt x="4700" y="9618"/>
                  </a:lnTo>
                  <a:cubicBezTo>
                    <a:pt x="4731" y="9533"/>
                    <a:pt x="4783" y="9477"/>
                    <a:pt x="4823" y="9404"/>
                  </a:cubicBezTo>
                  <a:cubicBezTo>
                    <a:pt x="4834" y="9393"/>
                    <a:pt x="4843" y="9377"/>
                    <a:pt x="4848" y="9360"/>
                  </a:cubicBezTo>
                  <a:close/>
                  <a:moveTo>
                    <a:pt x="4284" y="11432"/>
                  </a:moveTo>
                  <a:cubicBezTo>
                    <a:pt x="4677" y="11432"/>
                    <a:pt x="5066" y="11526"/>
                    <a:pt x="5435" y="11720"/>
                  </a:cubicBezTo>
                  <a:cubicBezTo>
                    <a:pt x="5422" y="11746"/>
                    <a:pt x="5408" y="11773"/>
                    <a:pt x="5396" y="11799"/>
                  </a:cubicBezTo>
                  <a:cubicBezTo>
                    <a:pt x="5000" y="12606"/>
                    <a:pt x="4658" y="13447"/>
                    <a:pt x="4340" y="14309"/>
                  </a:cubicBezTo>
                  <a:cubicBezTo>
                    <a:pt x="4337" y="14071"/>
                    <a:pt x="4331" y="13833"/>
                    <a:pt x="4319" y="13594"/>
                  </a:cubicBezTo>
                  <a:cubicBezTo>
                    <a:pt x="4301" y="13203"/>
                    <a:pt x="4298" y="12811"/>
                    <a:pt x="4298" y="12420"/>
                  </a:cubicBezTo>
                  <a:cubicBezTo>
                    <a:pt x="4298" y="12087"/>
                    <a:pt x="4254" y="11762"/>
                    <a:pt x="4227" y="11433"/>
                  </a:cubicBezTo>
                  <a:cubicBezTo>
                    <a:pt x="4246" y="11432"/>
                    <a:pt x="4265" y="11432"/>
                    <a:pt x="4284" y="11432"/>
                  </a:cubicBezTo>
                  <a:close/>
                  <a:moveTo>
                    <a:pt x="8425" y="14174"/>
                  </a:moveTo>
                  <a:cubicBezTo>
                    <a:pt x="8428" y="14386"/>
                    <a:pt x="8433" y="14598"/>
                    <a:pt x="8443" y="14809"/>
                  </a:cubicBezTo>
                  <a:cubicBezTo>
                    <a:pt x="8168" y="14824"/>
                    <a:pt x="7894" y="14852"/>
                    <a:pt x="7625" y="14887"/>
                  </a:cubicBezTo>
                  <a:cubicBezTo>
                    <a:pt x="7623" y="14800"/>
                    <a:pt x="7621" y="14714"/>
                    <a:pt x="7616" y="14630"/>
                  </a:cubicBezTo>
                  <a:cubicBezTo>
                    <a:pt x="7614" y="14606"/>
                    <a:pt x="7611" y="14583"/>
                    <a:pt x="7608" y="14560"/>
                  </a:cubicBezTo>
                  <a:cubicBezTo>
                    <a:pt x="7880" y="14427"/>
                    <a:pt x="8153" y="14299"/>
                    <a:pt x="8425" y="14174"/>
                  </a:cubicBezTo>
                  <a:close/>
                  <a:moveTo>
                    <a:pt x="7177" y="14774"/>
                  </a:moveTo>
                  <a:cubicBezTo>
                    <a:pt x="7185" y="14831"/>
                    <a:pt x="7193" y="14889"/>
                    <a:pt x="7200" y="14946"/>
                  </a:cubicBezTo>
                  <a:cubicBezTo>
                    <a:pt x="7184" y="14949"/>
                    <a:pt x="7167" y="14951"/>
                    <a:pt x="7152" y="14954"/>
                  </a:cubicBezTo>
                  <a:cubicBezTo>
                    <a:pt x="6987" y="14978"/>
                    <a:pt x="6822" y="15007"/>
                    <a:pt x="6658" y="15038"/>
                  </a:cubicBezTo>
                  <a:cubicBezTo>
                    <a:pt x="6831" y="14950"/>
                    <a:pt x="7004" y="14862"/>
                    <a:pt x="7177" y="14774"/>
                  </a:cubicBezTo>
                  <a:close/>
                  <a:moveTo>
                    <a:pt x="16872" y="9238"/>
                  </a:moveTo>
                  <a:cubicBezTo>
                    <a:pt x="16991" y="9746"/>
                    <a:pt x="17126" y="10251"/>
                    <a:pt x="17323" y="10702"/>
                  </a:cubicBezTo>
                  <a:cubicBezTo>
                    <a:pt x="17318" y="10702"/>
                    <a:pt x="17314" y="10703"/>
                    <a:pt x="17310" y="10705"/>
                  </a:cubicBezTo>
                  <a:cubicBezTo>
                    <a:pt x="15746" y="11069"/>
                    <a:pt x="14204" y="12538"/>
                    <a:pt x="13789" y="14758"/>
                  </a:cubicBezTo>
                  <a:lnTo>
                    <a:pt x="13789" y="14758"/>
                  </a:lnTo>
                  <a:cubicBezTo>
                    <a:pt x="13730" y="14738"/>
                    <a:pt x="13671" y="14719"/>
                    <a:pt x="13614" y="14699"/>
                  </a:cubicBezTo>
                  <a:cubicBezTo>
                    <a:pt x="13279" y="14576"/>
                    <a:pt x="12941" y="14452"/>
                    <a:pt x="12593" y="14432"/>
                  </a:cubicBezTo>
                  <a:cubicBezTo>
                    <a:pt x="12577" y="14431"/>
                    <a:pt x="12560" y="14430"/>
                    <a:pt x="12543" y="14430"/>
                  </a:cubicBezTo>
                  <a:cubicBezTo>
                    <a:pt x="12345" y="14430"/>
                    <a:pt x="12095" y="14506"/>
                    <a:pt x="12125" y="14866"/>
                  </a:cubicBezTo>
                  <a:cubicBezTo>
                    <a:pt x="12129" y="14911"/>
                    <a:pt x="12138" y="14957"/>
                    <a:pt x="12150" y="14999"/>
                  </a:cubicBezTo>
                  <a:cubicBezTo>
                    <a:pt x="11917" y="14836"/>
                    <a:pt x="11698" y="14622"/>
                    <a:pt x="11433" y="14589"/>
                  </a:cubicBezTo>
                  <a:cubicBezTo>
                    <a:pt x="11422" y="14588"/>
                    <a:pt x="11411" y="14587"/>
                    <a:pt x="11401" y="14587"/>
                  </a:cubicBezTo>
                  <a:cubicBezTo>
                    <a:pt x="11163" y="14587"/>
                    <a:pt x="11039" y="14929"/>
                    <a:pt x="10999" y="15230"/>
                  </a:cubicBezTo>
                  <a:cubicBezTo>
                    <a:pt x="10993" y="15278"/>
                    <a:pt x="10990" y="15327"/>
                    <a:pt x="10986" y="15378"/>
                  </a:cubicBezTo>
                  <a:cubicBezTo>
                    <a:pt x="10713" y="15170"/>
                    <a:pt x="10409" y="15036"/>
                    <a:pt x="10158" y="14962"/>
                  </a:cubicBezTo>
                  <a:cubicBezTo>
                    <a:pt x="9743" y="14840"/>
                    <a:pt x="9308" y="14795"/>
                    <a:pt x="8869" y="14795"/>
                  </a:cubicBezTo>
                  <a:cubicBezTo>
                    <a:pt x="8796" y="14795"/>
                    <a:pt x="8723" y="14797"/>
                    <a:pt x="8650" y="14799"/>
                  </a:cubicBezTo>
                  <a:cubicBezTo>
                    <a:pt x="8720" y="14558"/>
                    <a:pt x="8738" y="14295"/>
                    <a:pt x="8738" y="14030"/>
                  </a:cubicBezTo>
                  <a:cubicBezTo>
                    <a:pt x="9413" y="13718"/>
                    <a:pt x="10087" y="13402"/>
                    <a:pt x="10743" y="13012"/>
                  </a:cubicBezTo>
                  <a:cubicBezTo>
                    <a:pt x="11862" y="12348"/>
                    <a:pt x="12973" y="11656"/>
                    <a:pt x="14091" y="10990"/>
                  </a:cubicBezTo>
                  <a:cubicBezTo>
                    <a:pt x="14611" y="10679"/>
                    <a:pt x="15131" y="10366"/>
                    <a:pt x="15641" y="10019"/>
                  </a:cubicBezTo>
                  <a:cubicBezTo>
                    <a:pt x="15922" y="9827"/>
                    <a:pt x="16209" y="9655"/>
                    <a:pt x="16494" y="9474"/>
                  </a:cubicBezTo>
                  <a:cubicBezTo>
                    <a:pt x="16619" y="9395"/>
                    <a:pt x="16752" y="9330"/>
                    <a:pt x="16872" y="9238"/>
                  </a:cubicBezTo>
                  <a:close/>
                  <a:moveTo>
                    <a:pt x="6793" y="13284"/>
                  </a:moveTo>
                  <a:cubicBezTo>
                    <a:pt x="6947" y="13634"/>
                    <a:pt x="7067" y="14018"/>
                    <a:pt x="7161" y="14419"/>
                  </a:cubicBezTo>
                  <a:cubicBezTo>
                    <a:pt x="6607" y="14706"/>
                    <a:pt x="6055" y="14994"/>
                    <a:pt x="5499" y="15269"/>
                  </a:cubicBezTo>
                  <a:cubicBezTo>
                    <a:pt x="5495" y="15272"/>
                    <a:pt x="5490" y="15272"/>
                    <a:pt x="5485" y="15275"/>
                  </a:cubicBezTo>
                  <a:cubicBezTo>
                    <a:pt x="5273" y="15316"/>
                    <a:pt x="5033" y="15368"/>
                    <a:pt x="4806" y="15456"/>
                  </a:cubicBezTo>
                  <a:cubicBezTo>
                    <a:pt x="5440" y="14666"/>
                    <a:pt x="6069" y="13898"/>
                    <a:pt x="6793" y="13284"/>
                  </a:cubicBezTo>
                  <a:close/>
                  <a:moveTo>
                    <a:pt x="5654" y="11849"/>
                  </a:moveTo>
                  <a:cubicBezTo>
                    <a:pt x="5734" y="11900"/>
                    <a:pt x="5812" y="11956"/>
                    <a:pt x="5890" y="12017"/>
                  </a:cubicBezTo>
                  <a:cubicBezTo>
                    <a:pt x="5984" y="12094"/>
                    <a:pt x="6075" y="12180"/>
                    <a:pt x="6161" y="12275"/>
                  </a:cubicBezTo>
                  <a:cubicBezTo>
                    <a:pt x="6089" y="12379"/>
                    <a:pt x="6025" y="12494"/>
                    <a:pt x="5962" y="12610"/>
                  </a:cubicBezTo>
                  <a:cubicBezTo>
                    <a:pt x="5797" y="12912"/>
                    <a:pt x="5634" y="13216"/>
                    <a:pt x="5465" y="13514"/>
                  </a:cubicBezTo>
                  <a:cubicBezTo>
                    <a:pt x="5112" y="14135"/>
                    <a:pt x="4796" y="14789"/>
                    <a:pt x="4521" y="15488"/>
                  </a:cubicBezTo>
                  <a:cubicBezTo>
                    <a:pt x="4509" y="15487"/>
                    <a:pt x="4497" y="15487"/>
                    <a:pt x="4485" y="15487"/>
                  </a:cubicBezTo>
                  <a:cubicBezTo>
                    <a:pt x="4436" y="15487"/>
                    <a:pt x="4387" y="15492"/>
                    <a:pt x="4339" y="15501"/>
                  </a:cubicBezTo>
                  <a:cubicBezTo>
                    <a:pt x="4341" y="15342"/>
                    <a:pt x="4342" y="15182"/>
                    <a:pt x="4343" y="15022"/>
                  </a:cubicBezTo>
                  <a:cubicBezTo>
                    <a:pt x="4375" y="14925"/>
                    <a:pt x="4407" y="14828"/>
                    <a:pt x="4439" y="14731"/>
                  </a:cubicBezTo>
                  <a:cubicBezTo>
                    <a:pt x="4718" y="13886"/>
                    <a:pt x="5062" y="13102"/>
                    <a:pt x="5425" y="12328"/>
                  </a:cubicBezTo>
                  <a:cubicBezTo>
                    <a:pt x="5500" y="12167"/>
                    <a:pt x="5577" y="12008"/>
                    <a:pt x="5654" y="11849"/>
                  </a:cubicBezTo>
                  <a:close/>
                  <a:moveTo>
                    <a:pt x="4254" y="15280"/>
                  </a:moveTo>
                  <a:cubicBezTo>
                    <a:pt x="4256" y="15361"/>
                    <a:pt x="4258" y="15441"/>
                    <a:pt x="4260" y="15521"/>
                  </a:cubicBezTo>
                  <a:cubicBezTo>
                    <a:pt x="4225" y="15532"/>
                    <a:pt x="4191" y="15544"/>
                    <a:pt x="4160" y="15558"/>
                  </a:cubicBezTo>
                  <a:cubicBezTo>
                    <a:pt x="4192" y="15466"/>
                    <a:pt x="4223" y="15373"/>
                    <a:pt x="4254" y="15280"/>
                  </a:cubicBezTo>
                  <a:close/>
                  <a:moveTo>
                    <a:pt x="17963" y="11433"/>
                  </a:moveTo>
                  <a:cubicBezTo>
                    <a:pt x="18249" y="11433"/>
                    <a:pt x="18534" y="11483"/>
                    <a:pt x="18811" y="11585"/>
                  </a:cubicBezTo>
                  <a:cubicBezTo>
                    <a:pt x="18544" y="12213"/>
                    <a:pt x="18401" y="12929"/>
                    <a:pt x="18260" y="13634"/>
                  </a:cubicBezTo>
                  <a:cubicBezTo>
                    <a:pt x="18129" y="14285"/>
                    <a:pt x="17957" y="14918"/>
                    <a:pt x="17840" y="15574"/>
                  </a:cubicBezTo>
                  <a:cubicBezTo>
                    <a:pt x="17791" y="15540"/>
                    <a:pt x="17738" y="15516"/>
                    <a:pt x="17683" y="15506"/>
                  </a:cubicBezTo>
                  <a:cubicBezTo>
                    <a:pt x="17673" y="15504"/>
                    <a:pt x="17662" y="15504"/>
                    <a:pt x="17651" y="15504"/>
                  </a:cubicBezTo>
                  <a:cubicBezTo>
                    <a:pt x="17621" y="15504"/>
                    <a:pt x="17592" y="15510"/>
                    <a:pt x="17563" y="15521"/>
                  </a:cubicBezTo>
                  <a:cubicBezTo>
                    <a:pt x="17555" y="14909"/>
                    <a:pt x="17553" y="14296"/>
                    <a:pt x="17553" y="13684"/>
                  </a:cubicBezTo>
                  <a:cubicBezTo>
                    <a:pt x="17553" y="12947"/>
                    <a:pt x="17505" y="12213"/>
                    <a:pt x="17494" y="11477"/>
                  </a:cubicBezTo>
                  <a:cubicBezTo>
                    <a:pt x="17650" y="11448"/>
                    <a:pt x="17807" y="11433"/>
                    <a:pt x="17963" y="11433"/>
                  </a:cubicBezTo>
                  <a:close/>
                  <a:moveTo>
                    <a:pt x="6250" y="12419"/>
                  </a:moveTo>
                  <a:cubicBezTo>
                    <a:pt x="6438" y="12645"/>
                    <a:pt x="6598" y="12933"/>
                    <a:pt x="6734" y="13222"/>
                  </a:cubicBezTo>
                  <a:cubicBezTo>
                    <a:pt x="5952" y="13790"/>
                    <a:pt x="5295" y="14786"/>
                    <a:pt x="4655" y="15639"/>
                  </a:cubicBezTo>
                  <a:lnTo>
                    <a:pt x="4652" y="15639"/>
                  </a:lnTo>
                  <a:cubicBezTo>
                    <a:pt x="4636" y="15639"/>
                    <a:pt x="4620" y="15569"/>
                    <a:pt x="4604" y="15565"/>
                  </a:cubicBezTo>
                  <a:cubicBezTo>
                    <a:pt x="4911" y="14933"/>
                    <a:pt x="5201" y="14258"/>
                    <a:pt x="5543" y="13662"/>
                  </a:cubicBezTo>
                  <a:cubicBezTo>
                    <a:pt x="5688" y="13411"/>
                    <a:pt x="5831" y="13143"/>
                    <a:pt x="5968" y="12883"/>
                  </a:cubicBezTo>
                  <a:cubicBezTo>
                    <a:pt x="6053" y="12718"/>
                    <a:pt x="6148" y="12563"/>
                    <a:pt x="6250" y="12419"/>
                  </a:cubicBezTo>
                  <a:close/>
                  <a:moveTo>
                    <a:pt x="3186" y="11669"/>
                  </a:moveTo>
                  <a:cubicBezTo>
                    <a:pt x="3216" y="11811"/>
                    <a:pt x="3248" y="11952"/>
                    <a:pt x="3263" y="12084"/>
                  </a:cubicBezTo>
                  <a:cubicBezTo>
                    <a:pt x="3319" y="12574"/>
                    <a:pt x="3352" y="13076"/>
                    <a:pt x="3391" y="13569"/>
                  </a:cubicBezTo>
                  <a:cubicBezTo>
                    <a:pt x="3448" y="14282"/>
                    <a:pt x="3500" y="15000"/>
                    <a:pt x="3638" y="15690"/>
                  </a:cubicBezTo>
                  <a:cubicBezTo>
                    <a:pt x="3553" y="15533"/>
                    <a:pt x="3494" y="15326"/>
                    <a:pt x="3436" y="15166"/>
                  </a:cubicBezTo>
                  <a:cubicBezTo>
                    <a:pt x="3311" y="14820"/>
                    <a:pt x="3163" y="14493"/>
                    <a:pt x="3024" y="14160"/>
                  </a:cubicBezTo>
                  <a:cubicBezTo>
                    <a:pt x="2758" y="13521"/>
                    <a:pt x="2517" y="12857"/>
                    <a:pt x="2287" y="12189"/>
                  </a:cubicBezTo>
                  <a:cubicBezTo>
                    <a:pt x="2574" y="11973"/>
                    <a:pt x="2875" y="11799"/>
                    <a:pt x="3186" y="11670"/>
                  </a:cubicBezTo>
                  <a:lnTo>
                    <a:pt x="3186" y="11669"/>
                  </a:lnTo>
                  <a:close/>
                  <a:moveTo>
                    <a:pt x="17396" y="11495"/>
                  </a:moveTo>
                  <a:cubicBezTo>
                    <a:pt x="17406" y="12225"/>
                    <a:pt x="17451" y="12953"/>
                    <a:pt x="17455" y="13684"/>
                  </a:cubicBezTo>
                  <a:cubicBezTo>
                    <a:pt x="17457" y="14313"/>
                    <a:pt x="17460" y="14940"/>
                    <a:pt x="17481" y="15568"/>
                  </a:cubicBezTo>
                  <a:cubicBezTo>
                    <a:pt x="17447" y="15596"/>
                    <a:pt x="17415" y="15632"/>
                    <a:pt x="17387" y="15674"/>
                  </a:cubicBezTo>
                  <a:cubicBezTo>
                    <a:pt x="17361" y="15693"/>
                    <a:pt x="17336" y="15717"/>
                    <a:pt x="17314" y="15744"/>
                  </a:cubicBezTo>
                  <a:cubicBezTo>
                    <a:pt x="17055" y="15195"/>
                    <a:pt x="16818" y="14625"/>
                    <a:pt x="16547" y="14089"/>
                  </a:cubicBezTo>
                  <a:cubicBezTo>
                    <a:pt x="16277" y="13556"/>
                    <a:pt x="16004" y="12984"/>
                    <a:pt x="15687" y="12508"/>
                  </a:cubicBezTo>
                  <a:cubicBezTo>
                    <a:pt x="15677" y="12493"/>
                    <a:pt x="15665" y="12487"/>
                    <a:pt x="15654" y="12487"/>
                  </a:cubicBezTo>
                  <a:cubicBezTo>
                    <a:pt x="15618" y="12487"/>
                    <a:pt x="15585" y="12558"/>
                    <a:pt x="15618" y="12609"/>
                  </a:cubicBezTo>
                  <a:cubicBezTo>
                    <a:pt x="16239" y="13554"/>
                    <a:pt x="16709" y="14698"/>
                    <a:pt x="17229" y="15761"/>
                  </a:cubicBezTo>
                  <a:cubicBezTo>
                    <a:pt x="16657" y="15485"/>
                    <a:pt x="16078" y="15313"/>
                    <a:pt x="15482" y="15150"/>
                  </a:cubicBezTo>
                  <a:cubicBezTo>
                    <a:pt x="15088" y="15042"/>
                    <a:pt x="14706" y="14900"/>
                    <a:pt x="14321" y="14762"/>
                  </a:cubicBezTo>
                  <a:cubicBezTo>
                    <a:pt x="14336" y="14691"/>
                    <a:pt x="14353" y="14621"/>
                    <a:pt x="14371" y="14552"/>
                  </a:cubicBezTo>
                  <a:cubicBezTo>
                    <a:pt x="14386" y="14518"/>
                    <a:pt x="14404" y="14485"/>
                    <a:pt x="14418" y="14450"/>
                  </a:cubicBezTo>
                  <a:cubicBezTo>
                    <a:pt x="14428" y="14425"/>
                    <a:pt x="14430" y="14396"/>
                    <a:pt x="14424" y="14370"/>
                  </a:cubicBezTo>
                  <a:cubicBezTo>
                    <a:pt x="14901" y="12860"/>
                    <a:pt x="16096" y="11889"/>
                    <a:pt x="17190" y="11550"/>
                  </a:cubicBezTo>
                  <a:cubicBezTo>
                    <a:pt x="17258" y="11529"/>
                    <a:pt x="17327" y="11510"/>
                    <a:pt x="17396" y="11495"/>
                  </a:cubicBezTo>
                  <a:close/>
                  <a:moveTo>
                    <a:pt x="18905" y="11623"/>
                  </a:moveTo>
                  <a:cubicBezTo>
                    <a:pt x="19135" y="11718"/>
                    <a:pt x="19357" y="11850"/>
                    <a:pt x="19568" y="12017"/>
                  </a:cubicBezTo>
                  <a:lnTo>
                    <a:pt x="19568" y="12017"/>
                  </a:lnTo>
                  <a:cubicBezTo>
                    <a:pt x="19918" y="12296"/>
                    <a:pt x="20192" y="12687"/>
                    <a:pt x="20408" y="13143"/>
                  </a:cubicBezTo>
                  <a:cubicBezTo>
                    <a:pt x="19945" y="13506"/>
                    <a:pt x="19506" y="14019"/>
                    <a:pt x="19094" y="14471"/>
                  </a:cubicBezTo>
                  <a:cubicBezTo>
                    <a:pt x="18717" y="14882"/>
                    <a:pt x="18358" y="15325"/>
                    <a:pt x="18018" y="15799"/>
                  </a:cubicBezTo>
                  <a:cubicBezTo>
                    <a:pt x="17989" y="15731"/>
                    <a:pt x="17952" y="15674"/>
                    <a:pt x="17907" y="15630"/>
                  </a:cubicBezTo>
                  <a:cubicBezTo>
                    <a:pt x="18034" y="15009"/>
                    <a:pt x="18196" y="14402"/>
                    <a:pt x="18325" y="13781"/>
                  </a:cubicBezTo>
                  <a:cubicBezTo>
                    <a:pt x="18480" y="13040"/>
                    <a:pt x="18619" y="12282"/>
                    <a:pt x="18905" y="11623"/>
                  </a:cubicBezTo>
                  <a:close/>
                  <a:moveTo>
                    <a:pt x="4111" y="11440"/>
                  </a:moveTo>
                  <a:cubicBezTo>
                    <a:pt x="4138" y="11723"/>
                    <a:pt x="4180" y="12003"/>
                    <a:pt x="4181" y="12288"/>
                  </a:cubicBezTo>
                  <a:cubicBezTo>
                    <a:pt x="4182" y="12679"/>
                    <a:pt x="4186" y="13071"/>
                    <a:pt x="4201" y="13463"/>
                  </a:cubicBezTo>
                  <a:cubicBezTo>
                    <a:pt x="4216" y="13837"/>
                    <a:pt x="4228" y="14214"/>
                    <a:pt x="4239" y="14589"/>
                  </a:cubicBezTo>
                  <a:cubicBezTo>
                    <a:pt x="4085" y="15013"/>
                    <a:pt x="3936" y="15442"/>
                    <a:pt x="3789" y="15875"/>
                  </a:cubicBezTo>
                  <a:cubicBezTo>
                    <a:pt x="3615" y="15093"/>
                    <a:pt x="3558" y="14271"/>
                    <a:pt x="3493" y="13459"/>
                  </a:cubicBezTo>
                  <a:cubicBezTo>
                    <a:pt x="3462" y="13068"/>
                    <a:pt x="3431" y="12677"/>
                    <a:pt x="3395" y="12288"/>
                  </a:cubicBezTo>
                  <a:cubicBezTo>
                    <a:pt x="3375" y="12068"/>
                    <a:pt x="3324" y="11850"/>
                    <a:pt x="3279" y="11631"/>
                  </a:cubicBezTo>
                  <a:cubicBezTo>
                    <a:pt x="3357" y="11602"/>
                    <a:pt x="3435" y="11574"/>
                    <a:pt x="3512" y="11550"/>
                  </a:cubicBezTo>
                  <a:cubicBezTo>
                    <a:pt x="3709" y="11490"/>
                    <a:pt x="3909" y="11453"/>
                    <a:pt x="4111" y="11440"/>
                  </a:cubicBezTo>
                  <a:close/>
                  <a:moveTo>
                    <a:pt x="10650" y="15561"/>
                  </a:moveTo>
                  <a:cubicBezTo>
                    <a:pt x="10734" y="15608"/>
                    <a:pt x="10818" y="15662"/>
                    <a:pt x="10901" y="15722"/>
                  </a:cubicBezTo>
                  <a:cubicBezTo>
                    <a:pt x="10926" y="15741"/>
                    <a:pt x="10951" y="15761"/>
                    <a:pt x="10975" y="15783"/>
                  </a:cubicBezTo>
                  <a:cubicBezTo>
                    <a:pt x="10975" y="15814"/>
                    <a:pt x="10975" y="15845"/>
                    <a:pt x="10974" y="15875"/>
                  </a:cubicBezTo>
                  <a:cubicBezTo>
                    <a:pt x="10974" y="15915"/>
                    <a:pt x="10971" y="15953"/>
                    <a:pt x="10969" y="15991"/>
                  </a:cubicBezTo>
                  <a:cubicBezTo>
                    <a:pt x="10959" y="15978"/>
                    <a:pt x="10950" y="15964"/>
                    <a:pt x="10939" y="15951"/>
                  </a:cubicBezTo>
                  <a:cubicBezTo>
                    <a:pt x="10869" y="15805"/>
                    <a:pt x="10776" y="15680"/>
                    <a:pt x="10671" y="15577"/>
                  </a:cubicBezTo>
                  <a:cubicBezTo>
                    <a:pt x="10664" y="15571"/>
                    <a:pt x="10657" y="15567"/>
                    <a:pt x="10650" y="15561"/>
                  </a:cubicBezTo>
                  <a:close/>
                  <a:moveTo>
                    <a:pt x="2218" y="12243"/>
                  </a:moveTo>
                  <a:cubicBezTo>
                    <a:pt x="2462" y="12999"/>
                    <a:pt x="2737" y="13736"/>
                    <a:pt x="3033" y="14451"/>
                  </a:cubicBezTo>
                  <a:cubicBezTo>
                    <a:pt x="3161" y="14761"/>
                    <a:pt x="3288" y="15070"/>
                    <a:pt x="3402" y="15391"/>
                  </a:cubicBezTo>
                  <a:cubicBezTo>
                    <a:pt x="3477" y="15603"/>
                    <a:pt x="3560" y="15859"/>
                    <a:pt x="3704" y="15987"/>
                  </a:cubicBezTo>
                  <a:cubicBezTo>
                    <a:pt x="3703" y="15988"/>
                    <a:pt x="3701" y="15990"/>
                    <a:pt x="3700" y="15991"/>
                  </a:cubicBezTo>
                  <a:cubicBezTo>
                    <a:pt x="3667" y="16025"/>
                    <a:pt x="3661" y="16075"/>
                    <a:pt x="3673" y="16116"/>
                  </a:cubicBezTo>
                  <a:cubicBezTo>
                    <a:pt x="3663" y="16135"/>
                    <a:pt x="3656" y="16155"/>
                    <a:pt x="3648" y="16175"/>
                  </a:cubicBezTo>
                  <a:cubicBezTo>
                    <a:pt x="3518" y="16042"/>
                    <a:pt x="3387" y="15910"/>
                    <a:pt x="3240" y="15802"/>
                  </a:cubicBezTo>
                  <a:cubicBezTo>
                    <a:pt x="3022" y="15641"/>
                    <a:pt x="2806" y="15469"/>
                    <a:pt x="2587" y="15315"/>
                  </a:cubicBezTo>
                  <a:cubicBezTo>
                    <a:pt x="2403" y="15184"/>
                    <a:pt x="2204" y="15089"/>
                    <a:pt x="2013" y="14982"/>
                  </a:cubicBezTo>
                  <a:cubicBezTo>
                    <a:pt x="1714" y="14814"/>
                    <a:pt x="1414" y="14646"/>
                    <a:pt x="1120" y="14462"/>
                  </a:cubicBezTo>
                  <a:cubicBezTo>
                    <a:pt x="1048" y="14417"/>
                    <a:pt x="902" y="14351"/>
                    <a:pt x="781" y="14263"/>
                  </a:cubicBezTo>
                  <a:cubicBezTo>
                    <a:pt x="1077" y="13402"/>
                    <a:pt x="1610" y="12722"/>
                    <a:pt x="2218" y="12243"/>
                  </a:cubicBezTo>
                  <a:close/>
                  <a:moveTo>
                    <a:pt x="10327" y="15631"/>
                  </a:moveTo>
                  <a:cubicBezTo>
                    <a:pt x="10237" y="15780"/>
                    <a:pt x="10176" y="15982"/>
                    <a:pt x="10133" y="16178"/>
                  </a:cubicBezTo>
                  <a:cubicBezTo>
                    <a:pt x="10110" y="16033"/>
                    <a:pt x="10089" y="15889"/>
                    <a:pt x="10054" y="15749"/>
                  </a:cubicBezTo>
                  <a:cubicBezTo>
                    <a:pt x="10141" y="15686"/>
                    <a:pt x="10234" y="15642"/>
                    <a:pt x="10327" y="15631"/>
                  </a:cubicBezTo>
                  <a:close/>
                  <a:moveTo>
                    <a:pt x="10609" y="15720"/>
                  </a:moveTo>
                  <a:cubicBezTo>
                    <a:pt x="10666" y="15765"/>
                    <a:pt x="10718" y="15820"/>
                    <a:pt x="10766" y="15885"/>
                  </a:cubicBezTo>
                  <a:cubicBezTo>
                    <a:pt x="10765" y="15898"/>
                    <a:pt x="10767" y="15910"/>
                    <a:pt x="10772" y="15922"/>
                  </a:cubicBezTo>
                  <a:cubicBezTo>
                    <a:pt x="10819" y="16016"/>
                    <a:pt x="10863" y="16091"/>
                    <a:pt x="10902" y="16167"/>
                  </a:cubicBezTo>
                  <a:cubicBezTo>
                    <a:pt x="10885" y="16162"/>
                    <a:pt x="10868" y="16159"/>
                    <a:pt x="10850" y="16159"/>
                  </a:cubicBezTo>
                  <a:cubicBezTo>
                    <a:pt x="10761" y="16159"/>
                    <a:pt x="10652" y="16221"/>
                    <a:pt x="10559" y="16297"/>
                  </a:cubicBezTo>
                  <a:cubicBezTo>
                    <a:pt x="10608" y="16109"/>
                    <a:pt x="10634" y="15908"/>
                    <a:pt x="10609" y="15720"/>
                  </a:cubicBezTo>
                  <a:close/>
                  <a:moveTo>
                    <a:pt x="3993" y="16150"/>
                  </a:moveTo>
                  <a:cubicBezTo>
                    <a:pt x="3944" y="16224"/>
                    <a:pt x="3899" y="16302"/>
                    <a:pt x="3858" y="16386"/>
                  </a:cubicBezTo>
                  <a:cubicBezTo>
                    <a:pt x="3851" y="16379"/>
                    <a:pt x="3844" y="16371"/>
                    <a:pt x="3837" y="16364"/>
                  </a:cubicBezTo>
                  <a:cubicBezTo>
                    <a:pt x="3838" y="16361"/>
                    <a:pt x="3838" y="16356"/>
                    <a:pt x="3839" y="16352"/>
                  </a:cubicBezTo>
                  <a:cubicBezTo>
                    <a:pt x="3858" y="16313"/>
                    <a:pt x="3878" y="16275"/>
                    <a:pt x="3897" y="16235"/>
                  </a:cubicBezTo>
                  <a:cubicBezTo>
                    <a:pt x="3927" y="16205"/>
                    <a:pt x="3961" y="16177"/>
                    <a:pt x="3993" y="16150"/>
                  </a:cubicBezTo>
                  <a:close/>
                  <a:moveTo>
                    <a:pt x="7244" y="15335"/>
                  </a:moveTo>
                  <a:cubicBezTo>
                    <a:pt x="7283" y="15705"/>
                    <a:pt x="7307" y="16072"/>
                    <a:pt x="7312" y="16435"/>
                  </a:cubicBezTo>
                  <a:lnTo>
                    <a:pt x="7267" y="16428"/>
                  </a:lnTo>
                  <a:cubicBezTo>
                    <a:pt x="7151" y="16410"/>
                    <a:pt x="7030" y="16405"/>
                    <a:pt x="6908" y="16405"/>
                  </a:cubicBezTo>
                  <a:cubicBezTo>
                    <a:pt x="6799" y="16405"/>
                    <a:pt x="6690" y="16409"/>
                    <a:pt x="6585" y="16410"/>
                  </a:cubicBezTo>
                  <a:cubicBezTo>
                    <a:pt x="6155" y="16412"/>
                    <a:pt x="5704" y="16497"/>
                    <a:pt x="5263" y="16497"/>
                  </a:cubicBezTo>
                  <a:cubicBezTo>
                    <a:pt x="5261" y="16497"/>
                    <a:pt x="5259" y="16497"/>
                    <a:pt x="5257" y="16497"/>
                  </a:cubicBezTo>
                  <a:cubicBezTo>
                    <a:pt x="5320" y="16222"/>
                    <a:pt x="5309" y="15944"/>
                    <a:pt x="5161" y="15744"/>
                  </a:cubicBezTo>
                  <a:cubicBezTo>
                    <a:pt x="5522" y="15640"/>
                    <a:pt x="5888" y="15584"/>
                    <a:pt x="6252" y="15506"/>
                  </a:cubicBezTo>
                  <a:cubicBezTo>
                    <a:pt x="6583" y="15436"/>
                    <a:pt x="6914" y="15381"/>
                    <a:pt x="7244" y="15335"/>
                  </a:cubicBezTo>
                  <a:close/>
                  <a:moveTo>
                    <a:pt x="10476" y="15645"/>
                  </a:moveTo>
                  <a:cubicBezTo>
                    <a:pt x="10478" y="15645"/>
                    <a:pt x="10480" y="15646"/>
                    <a:pt x="10481" y="15646"/>
                  </a:cubicBezTo>
                  <a:cubicBezTo>
                    <a:pt x="10562" y="15923"/>
                    <a:pt x="10458" y="16267"/>
                    <a:pt x="10363" y="16513"/>
                  </a:cubicBezTo>
                  <a:lnTo>
                    <a:pt x="10362" y="16512"/>
                  </a:lnTo>
                  <a:cubicBezTo>
                    <a:pt x="10338" y="16502"/>
                    <a:pt x="10314" y="16497"/>
                    <a:pt x="10289" y="16497"/>
                  </a:cubicBezTo>
                  <a:cubicBezTo>
                    <a:pt x="10207" y="16497"/>
                    <a:pt x="10125" y="16553"/>
                    <a:pt x="10056" y="16648"/>
                  </a:cubicBezTo>
                  <a:cubicBezTo>
                    <a:pt x="9924" y="16555"/>
                    <a:pt x="9904" y="16138"/>
                    <a:pt x="9938" y="15847"/>
                  </a:cubicBezTo>
                  <a:cubicBezTo>
                    <a:pt x="9948" y="15838"/>
                    <a:pt x="9958" y="15828"/>
                    <a:pt x="9969" y="15819"/>
                  </a:cubicBezTo>
                  <a:cubicBezTo>
                    <a:pt x="10021" y="16036"/>
                    <a:pt x="10038" y="16269"/>
                    <a:pt x="10082" y="16495"/>
                  </a:cubicBezTo>
                  <a:cubicBezTo>
                    <a:pt x="10089" y="16529"/>
                    <a:pt x="10111" y="16548"/>
                    <a:pt x="10133" y="16548"/>
                  </a:cubicBezTo>
                  <a:cubicBezTo>
                    <a:pt x="10154" y="16548"/>
                    <a:pt x="10174" y="16531"/>
                    <a:pt x="10180" y="16495"/>
                  </a:cubicBezTo>
                  <a:cubicBezTo>
                    <a:pt x="10224" y="16223"/>
                    <a:pt x="10307" y="15820"/>
                    <a:pt x="10476" y="15645"/>
                  </a:cubicBezTo>
                  <a:close/>
                  <a:moveTo>
                    <a:pt x="10816" y="16359"/>
                  </a:moveTo>
                  <a:cubicBezTo>
                    <a:pt x="10877" y="16359"/>
                    <a:pt x="10952" y="16376"/>
                    <a:pt x="10867" y="16462"/>
                  </a:cubicBezTo>
                  <a:cubicBezTo>
                    <a:pt x="10763" y="16569"/>
                    <a:pt x="10631" y="16598"/>
                    <a:pt x="10511" y="16665"/>
                  </a:cubicBezTo>
                  <a:cubicBezTo>
                    <a:pt x="10509" y="16659"/>
                    <a:pt x="10507" y="16654"/>
                    <a:pt x="10504" y="16649"/>
                  </a:cubicBezTo>
                  <a:cubicBezTo>
                    <a:pt x="10493" y="16632"/>
                    <a:pt x="10481" y="16615"/>
                    <a:pt x="10468" y="16601"/>
                  </a:cubicBezTo>
                  <a:cubicBezTo>
                    <a:pt x="10507" y="16544"/>
                    <a:pt x="10554" y="16502"/>
                    <a:pt x="10603" y="16462"/>
                  </a:cubicBezTo>
                  <a:cubicBezTo>
                    <a:pt x="10652" y="16423"/>
                    <a:pt x="10704" y="16390"/>
                    <a:pt x="10757" y="16365"/>
                  </a:cubicBezTo>
                  <a:cubicBezTo>
                    <a:pt x="10762" y="16362"/>
                    <a:pt x="10788" y="16359"/>
                    <a:pt x="10816" y="16359"/>
                  </a:cubicBezTo>
                  <a:close/>
                  <a:moveTo>
                    <a:pt x="737" y="14401"/>
                  </a:moveTo>
                  <a:cubicBezTo>
                    <a:pt x="1036" y="14652"/>
                    <a:pt x="1562" y="14899"/>
                    <a:pt x="1650" y="14950"/>
                  </a:cubicBezTo>
                  <a:cubicBezTo>
                    <a:pt x="1920" y="15104"/>
                    <a:pt x="2194" y="15249"/>
                    <a:pt x="2463" y="15410"/>
                  </a:cubicBezTo>
                  <a:cubicBezTo>
                    <a:pt x="2656" y="15524"/>
                    <a:pt x="2836" y="15690"/>
                    <a:pt x="3025" y="15820"/>
                  </a:cubicBezTo>
                  <a:cubicBezTo>
                    <a:pt x="3225" y="15958"/>
                    <a:pt x="3412" y="16132"/>
                    <a:pt x="3603" y="16291"/>
                  </a:cubicBezTo>
                  <a:cubicBezTo>
                    <a:pt x="3587" y="16334"/>
                    <a:pt x="3573" y="16377"/>
                    <a:pt x="3560" y="16421"/>
                  </a:cubicBezTo>
                  <a:cubicBezTo>
                    <a:pt x="3549" y="16462"/>
                    <a:pt x="3539" y="16504"/>
                    <a:pt x="3531" y="16547"/>
                  </a:cubicBezTo>
                  <a:cubicBezTo>
                    <a:pt x="3523" y="16569"/>
                    <a:pt x="3516" y="16592"/>
                    <a:pt x="3510" y="16615"/>
                  </a:cubicBezTo>
                  <a:cubicBezTo>
                    <a:pt x="2993" y="16750"/>
                    <a:pt x="2466" y="16801"/>
                    <a:pt x="1941" y="16801"/>
                  </a:cubicBezTo>
                  <a:cubicBezTo>
                    <a:pt x="1835" y="16801"/>
                    <a:pt x="1729" y="16799"/>
                    <a:pt x="1623" y="16795"/>
                  </a:cubicBezTo>
                  <a:cubicBezTo>
                    <a:pt x="1526" y="16791"/>
                    <a:pt x="1429" y="16790"/>
                    <a:pt x="1332" y="16790"/>
                  </a:cubicBezTo>
                  <a:cubicBezTo>
                    <a:pt x="1114" y="16790"/>
                    <a:pt x="898" y="16796"/>
                    <a:pt x="680" y="16796"/>
                  </a:cubicBezTo>
                  <a:cubicBezTo>
                    <a:pt x="672" y="16796"/>
                    <a:pt x="664" y="16796"/>
                    <a:pt x="656" y="16796"/>
                  </a:cubicBezTo>
                  <a:cubicBezTo>
                    <a:pt x="645" y="16796"/>
                    <a:pt x="634" y="16796"/>
                    <a:pt x="622" y="16797"/>
                  </a:cubicBezTo>
                  <a:cubicBezTo>
                    <a:pt x="574" y="16522"/>
                    <a:pt x="544" y="16240"/>
                    <a:pt x="534" y="15957"/>
                  </a:cubicBezTo>
                  <a:lnTo>
                    <a:pt x="534" y="15956"/>
                  </a:lnTo>
                  <a:cubicBezTo>
                    <a:pt x="516" y="15422"/>
                    <a:pt x="586" y="14889"/>
                    <a:pt x="737" y="14401"/>
                  </a:cubicBezTo>
                  <a:close/>
                  <a:moveTo>
                    <a:pt x="4270" y="16064"/>
                  </a:moveTo>
                  <a:cubicBezTo>
                    <a:pt x="4270" y="16080"/>
                    <a:pt x="4271" y="16098"/>
                    <a:pt x="4271" y="16115"/>
                  </a:cubicBezTo>
                  <a:cubicBezTo>
                    <a:pt x="4272" y="16122"/>
                    <a:pt x="4274" y="16130"/>
                    <a:pt x="4277" y="16136"/>
                  </a:cubicBezTo>
                  <a:cubicBezTo>
                    <a:pt x="4231" y="16240"/>
                    <a:pt x="4186" y="16343"/>
                    <a:pt x="4144" y="16447"/>
                  </a:cubicBezTo>
                  <a:cubicBezTo>
                    <a:pt x="4107" y="16535"/>
                    <a:pt x="4053" y="16663"/>
                    <a:pt x="4021" y="16794"/>
                  </a:cubicBezTo>
                  <a:cubicBezTo>
                    <a:pt x="3998" y="16812"/>
                    <a:pt x="3976" y="16830"/>
                    <a:pt x="3954" y="16848"/>
                  </a:cubicBezTo>
                  <a:cubicBezTo>
                    <a:pt x="3999" y="16697"/>
                    <a:pt x="4061" y="16549"/>
                    <a:pt x="4090" y="16468"/>
                  </a:cubicBezTo>
                  <a:cubicBezTo>
                    <a:pt x="4122" y="16384"/>
                    <a:pt x="4172" y="16232"/>
                    <a:pt x="4233" y="16103"/>
                  </a:cubicBezTo>
                  <a:cubicBezTo>
                    <a:pt x="4245" y="16089"/>
                    <a:pt x="4258" y="16077"/>
                    <a:pt x="4270" y="16064"/>
                  </a:cubicBezTo>
                  <a:close/>
                  <a:moveTo>
                    <a:pt x="10932" y="16600"/>
                  </a:moveTo>
                  <a:cubicBezTo>
                    <a:pt x="10930" y="16663"/>
                    <a:pt x="10928" y="16726"/>
                    <a:pt x="10930" y="16791"/>
                  </a:cubicBezTo>
                  <a:cubicBezTo>
                    <a:pt x="10931" y="16803"/>
                    <a:pt x="10934" y="16815"/>
                    <a:pt x="10941" y="16823"/>
                  </a:cubicBezTo>
                  <a:cubicBezTo>
                    <a:pt x="10938" y="16844"/>
                    <a:pt x="10936" y="16865"/>
                    <a:pt x="10934" y="16885"/>
                  </a:cubicBezTo>
                  <a:cubicBezTo>
                    <a:pt x="10851" y="16817"/>
                    <a:pt x="10760" y="16784"/>
                    <a:pt x="10666" y="16768"/>
                  </a:cubicBezTo>
                  <a:cubicBezTo>
                    <a:pt x="10759" y="16721"/>
                    <a:pt x="10860" y="16669"/>
                    <a:pt x="10932" y="16600"/>
                  </a:cubicBezTo>
                  <a:close/>
                  <a:moveTo>
                    <a:pt x="9822" y="15981"/>
                  </a:moveTo>
                  <a:cubicBezTo>
                    <a:pt x="9813" y="16177"/>
                    <a:pt x="9829" y="16388"/>
                    <a:pt x="9880" y="16543"/>
                  </a:cubicBezTo>
                  <a:lnTo>
                    <a:pt x="9879" y="16542"/>
                  </a:lnTo>
                  <a:cubicBezTo>
                    <a:pt x="9805" y="16476"/>
                    <a:pt x="9722" y="16435"/>
                    <a:pt x="9626" y="16435"/>
                  </a:cubicBezTo>
                  <a:cubicBezTo>
                    <a:pt x="9619" y="16435"/>
                    <a:pt x="9613" y="16435"/>
                    <a:pt x="9607" y="16435"/>
                  </a:cubicBezTo>
                  <a:cubicBezTo>
                    <a:pt x="9559" y="16438"/>
                    <a:pt x="9539" y="16503"/>
                    <a:pt x="9557" y="16562"/>
                  </a:cubicBezTo>
                  <a:cubicBezTo>
                    <a:pt x="9594" y="16686"/>
                    <a:pt x="9668" y="16772"/>
                    <a:pt x="9754" y="16834"/>
                  </a:cubicBezTo>
                  <a:cubicBezTo>
                    <a:pt x="9629" y="16866"/>
                    <a:pt x="9505" y="16926"/>
                    <a:pt x="9428" y="17042"/>
                  </a:cubicBezTo>
                  <a:cubicBezTo>
                    <a:pt x="9458" y="16668"/>
                    <a:pt x="9604" y="16295"/>
                    <a:pt x="9785" y="16030"/>
                  </a:cubicBezTo>
                  <a:cubicBezTo>
                    <a:pt x="9797" y="16014"/>
                    <a:pt x="9809" y="15998"/>
                    <a:pt x="9822" y="15981"/>
                  </a:cubicBezTo>
                  <a:close/>
                  <a:moveTo>
                    <a:pt x="10577" y="16922"/>
                  </a:moveTo>
                  <a:cubicBezTo>
                    <a:pt x="10663" y="16928"/>
                    <a:pt x="10748" y="16946"/>
                    <a:pt x="10824" y="16994"/>
                  </a:cubicBezTo>
                  <a:cubicBezTo>
                    <a:pt x="10743" y="17031"/>
                    <a:pt x="10659" y="17057"/>
                    <a:pt x="10575" y="17071"/>
                  </a:cubicBezTo>
                  <a:cubicBezTo>
                    <a:pt x="10579" y="17022"/>
                    <a:pt x="10580" y="16972"/>
                    <a:pt x="10577" y="16922"/>
                  </a:cubicBezTo>
                  <a:close/>
                  <a:moveTo>
                    <a:pt x="9923" y="16968"/>
                  </a:moveTo>
                  <a:cubicBezTo>
                    <a:pt x="9915" y="17007"/>
                    <a:pt x="9909" y="17048"/>
                    <a:pt x="9905" y="17089"/>
                  </a:cubicBezTo>
                  <a:cubicBezTo>
                    <a:pt x="9847" y="17154"/>
                    <a:pt x="9791" y="17222"/>
                    <a:pt x="9737" y="17295"/>
                  </a:cubicBezTo>
                  <a:cubicBezTo>
                    <a:pt x="9629" y="17282"/>
                    <a:pt x="9415" y="17233"/>
                    <a:pt x="9541" y="17115"/>
                  </a:cubicBezTo>
                  <a:lnTo>
                    <a:pt x="9541" y="17115"/>
                  </a:lnTo>
                  <a:cubicBezTo>
                    <a:pt x="9643" y="17020"/>
                    <a:pt x="9793" y="16981"/>
                    <a:pt x="9923" y="16968"/>
                  </a:cubicBezTo>
                  <a:close/>
                  <a:moveTo>
                    <a:pt x="11443" y="14771"/>
                  </a:moveTo>
                  <a:cubicBezTo>
                    <a:pt x="11633" y="14771"/>
                    <a:pt x="11862" y="15005"/>
                    <a:pt x="12005" y="15119"/>
                  </a:cubicBezTo>
                  <a:cubicBezTo>
                    <a:pt x="12204" y="15277"/>
                    <a:pt x="12423" y="15390"/>
                    <a:pt x="12635" y="15505"/>
                  </a:cubicBezTo>
                  <a:cubicBezTo>
                    <a:pt x="12805" y="15595"/>
                    <a:pt x="12979" y="15669"/>
                    <a:pt x="13156" y="15723"/>
                  </a:cubicBezTo>
                  <a:cubicBezTo>
                    <a:pt x="12912" y="16001"/>
                    <a:pt x="12662" y="16269"/>
                    <a:pt x="12409" y="16530"/>
                  </a:cubicBezTo>
                  <a:lnTo>
                    <a:pt x="12409" y="16531"/>
                  </a:lnTo>
                  <a:cubicBezTo>
                    <a:pt x="12156" y="16791"/>
                    <a:pt x="11905" y="17057"/>
                    <a:pt x="11655" y="17322"/>
                  </a:cubicBezTo>
                  <a:cubicBezTo>
                    <a:pt x="11693" y="17153"/>
                    <a:pt x="11712" y="16976"/>
                    <a:pt x="11711" y="16799"/>
                  </a:cubicBezTo>
                  <a:cubicBezTo>
                    <a:pt x="11708" y="16203"/>
                    <a:pt x="11444" y="15774"/>
                    <a:pt x="11105" y="15475"/>
                  </a:cubicBezTo>
                  <a:cubicBezTo>
                    <a:pt x="11117" y="15192"/>
                    <a:pt x="11157" y="14895"/>
                    <a:pt x="11348" y="14794"/>
                  </a:cubicBezTo>
                  <a:cubicBezTo>
                    <a:pt x="11378" y="14778"/>
                    <a:pt x="11410" y="14771"/>
                    <a:pt x="11443" y="14771"/>
                  </a:cubicBezTo>
                  <a:close/>
                  <a:moveTo>
                    <a:pt x="14291" y="14907"/>
                  </a:moveTo>
                  <a:cubicBezTo>
                    <a:pt x="14342" y="14922"/>
                    <a:pt x="14393" y="14932"/>
                    <a:pt x="14431" y="14946"/>
                  </a:cubicBezTo>
                  <a:cubicBezTo>
                    <a:pt x="14714" y="15045"/>
                    <a:pt x="14995" y="15140"/>
                    <a:pt x="15282" y="15222"/>
                  </a:cubicBezTo>
                  <a:cubicBezTo>
                    <a:pt x="15944" y="15408"/>
                    <a:pt x="16596" y="15574"/>
                    <a:pt x="17238" y="15870"/>
                  </a:cubicBezTo>
                  <a:cubicBezTo>
                    <a:pt x="17235" y="15876"/>
                    <a:pt x="17232" y="15881"/>
                    <a:pt x="17230" y="15886"/>
                  </a:cubicBezTo>
                  <a:cubicBezTo>
                    <a:pt x="17225" y="15901"/>
                    <a:pt x="17220" y="15917"/>
                    <a:pt x="17216" y="15931"/>
                  </a:cubicBezTo>
                  <a:cubicBezTo>
                    <a:pt x="17098" y="15954"/>
                    <a:pt x="16979" y="16024"/>
                    <a:pt x="16872" y="16085"/>
                  </a:cubicBezTo>
                  <a:cubicBezTo>
                    <a:pt x="16567" y="16259"/>
                    <a:pt x="16240" y="16339"/>
                    <a:pt x="15939" y="16533"/>
                  </a:cubicBezTo>
                  <a:cubicBezTo>
                    <a:pt x="15581" y="16763"/>
                    <a:pt x="15208" y="16941"/>
                    <a:pt x="14848" y="17168"/>
                  </a:cubicBezTo>
                  <a:cubicBezTo>
                    <a:pt x="14719" y="17250"/>
                    <a:pt x="14576" y="17326"/>
                    <a:pt x="14438" y="17413"/>
                  </a:cubicBezTo>
                  <a:cubicBezTo>
                    <a:pt x="14309" y="16953"/>
                    <a:pt x="14229" y="16464"/>
                    <a:pt x="14213" y="15957"/>
                  </a:cubicBezTo>
                  <a:lnTo>
                    <a:pt x="14212" y="15957"/>
                  </a:lnTo>
                  <a:cubicBezTo>
                    <a:pt x="14211" y="15896"/>
                    <a:pt x="14212" y="15836"/>
                    <a:pt x="14212" y="15778"/>
                  </a:cubicBezTo>
                  <a:cubicBezTo>
                    <a:pt x="14397" y="15729"/>
                    <a:pt x="14676" y="15610"/>
                    <a:pt x="14651" y="15329"/>
                  </a:cubicBezTo>
                  <a:cubicBezTo>
                    <a:pt x="14637" y="15170"/>
                    <a:pt x="14511" y="15091"/>
                    <a:pt x="14424" y="15033"/>
                  </a:cubicBezTo>
                  <a:cubicBezTo>
                    <a:pt x="14379" y="15003"/>
                    <a:pt x="14331" y="14978"/>
                    <a:pt x="14283" y="14954"/>
                  </a:cubicBezTo>
                  <a:cubicBezTo>
                    <a:pt x="14286" y="14938"/>
                    <a:pt x="14288" y="14922"/>
                    <a:pt x="14291" y="14907"/>
                  </a:cubicBezTo>
                  <a:close/>
                  <a:moveTo>
                    <a:pt x="9437" y="17387"/>
                  </a:moveTo>
                  <a:cubicBezTo>
                    <a:pt x="9487" y="17422"/>
                    <a:pt x="9556" y="17441"/>
                    <a:pt x="9628" y="17451"/>
                  </a:cubicBezTo>
                  <a:cubicBezTo>
                    <a:pt x="9585" y="17514"/>
                    <a:pt x="9542" y="17578"/>
                    <a:pt x="9499" y="17642"/>
                  </a:cubicBezTo>
                  <a:lnTo>
                    <a:pt x="9499" y="17642"/>
                  </a:lnTo>
                  <a:cubicBezTo>
                    <a:pt x="9470" y="17562"/>
                    <a:pt x="9449" y="17476"/>
                    <a:pt x="9437" y="17387"/>
                  </a:cubicBezTo>
                  <a:close/>
                  <a:moveTo>
                    <a:pt x="4684" y="17501"/>
                  </a:moveTo>
                  <a:cubicBezTo>
                    <a:pt x="4717" y="17584"/>
                    <a:pt x="4722" y="17667"/>
                    <a:pt x="4754" y="17750"/>
                  </a:cubicBezTo>
                  <a:cubicBezTo>
                    <a:pt x="4640" y="17698"/>
                    <a:pt x="4614" y="17639"/>
                    <a:pt x="4468" y="17577"/>
                  </a:cubicBezTo>
                  <a:lnTo>
                    <a:pt x="4468" y="17555"/>
                  </a:lnTo>
                  <a:cubicBezTo>
                    <a:pt x="4614" y="17550"/>
                    <a:pt x="4610" y="17533"/>
                    <a:pt x="4684" y="17501"/>
                  </a:cubicBezTo>
                  <a:close/>
                  <a:moveTo>
                    <a:pt x="6262" y="16601"/>
                  </a:moveTo>
                  <a:cubicBezTo>
                    <a:pt x="6473" y="16601"/>
                    <a:pt x="6685" y="16612"/>
                    <a:pt x="6896" y="16612"/>
                  </a:cubicBezTo>
                  <a:cubicBezTo>
                    <a:pt x="6916" y="16612"/>
                    <a:pt x="6936" y="16612"/>
                    <a:pt x="6956" y="16612"/>
                  </a:cubicBezTo>
                  <a:cubicBezTo>
                    <a:pt x="7010" y="16611"/>
                    <a:pt x="7064" y="16608"/>
                    <a:pt x="7117" y="16608"/>
                  </a:cubicBezTo>
                  <a:cubicBezTo>
                    <a:pt x="7183" y="16608"/>
                    <a:pt x="7248" y="16613"/>
                    <a:pt x="7311" y="16629"/>
                  </a:cubicBezTo>
                  <a:cubicBezTo>
                    <a:pt x="7307" y="17014"/>
                    <a:pt x="7279" y="17393"/>
                    <a:pt x="7219" y="17767"/>
                  </a:cubicBezTo>
                  <a:lnTo>
                    <a:pt x="7219" y="17766"/>
                  </a:lnTo>
                  <a:cubicBezTo>
                    <a:pt x="7085" y="17739"/>
                    <a:pt x="6950" y="17713"/>
                    <a:pt x="6817" y="17668"/>
                  </a:cubicBezTo>
                  <a:cubicBezTo>
                    <a:pt x="6549" y="17577"/>
                    <a:pt x="6285" y="17452"/>
                    <a:pt x="6015" y="17369"/>
                  </a:cubicBezTo>
                  <a:cubicBezTo>
                    <a:pt x="5680" y="17266"/>
                    <a:pt x="5341" y="17195"/>
                    <a:pt x="5005" y="17101"/>
                  </a:cubicBezTo>
                  <a:cubicBezTo>
                    <a:pt x="5094" y="16958"/>
                    <a:pt x="5172" y="16791"/>
                    <a:pt x="5225" y="16618"/>
                  </a:cubicBezTo>
                  <a:cubicBezTo>
                    <a:pt x="5297" y="16623"/>
                    <a:pt x="5370" y="16624"/>
                    <a:pt x="5442" y="16624"/>
                  </a:cubicBezTo>
                  <a:cubicBezTo>
                    <a:pt x="5678" y="16624"/>
                    <a:pt x="5915" y="16607"/>
                    <a:pt x="6149" y="16602"/>
                  </a:cubicBezTo>
                  <a:cubicBezTo>
                    <a:pt x="6187" y="16602"/>
                    <a:pt x="6224" y="16601"/>
                    <a:pt x="6262" y="16601"/>
                  </a:cubicBezTo>
                  <a:close/>
                  <a:moveTo>
                    <a:pt x="20473" y="13287"/>
                  </a:moveTo>
                  <a:cubicBezTo>
                    <a:pt x="20628" y="13644"/>
                    <a:pt x="20751" y="14033"/>
                    <a:pt x="20844" y="14440"/>
                  </a:cubicBezTo>
                  <a:cubicBezTo>
                    <a:pt x="20828" y="14481"/>
                    <a:pt x="20822" y="14529"/>
                    <a:pt x="20829" y="14576"/>
                  </a:cubicBezTo>
                  <a:cubicBezTo>
                    <a:pt x="20985" y="15673"/>
                    <a:pt x="21066" y="16750"/>
                    <a:pt x="20896" y="17784"/>
                  </a:cubicBezTo>
                  <a:cubicBezTo>
                    <a:pt x="20871" y="17790"/>
                    <a:pt x="20845" y="17793"/>
                    <a:pt x="20819" y="17793"/>
                  </a:cubicBezTo>
                  <a:cubicBezTo>
                    <a:pt x="20665" y="17793"/>
                    <a:pt x="20497" y="17700"/>
                    <a:pt x="20356" y="17656"/>
                  </a:cubicBezTo>
                  <a:cubicBezTo>
                    <a:pt x="20049" y="17558"/>
                    <a:pt x="19766" y="17385"/>
                    <a:pt x="19476" y="17211"/>
                  </a:cubicBezTo>
                  <a:cubicBezTo>
                    <a:pt x="18982" y="16912"/>
                    <a:pt x="18506" y="16555"/>
                    <a:pt x="18011" y="16261"/>
                  </a:cubicBezTo>
                  <a:cubicBezTo>
                    <a:pt x="18028" y="16216"/>
                    <a:pt x="18040" y="16167"/>
                    <a:pt x="18049" y="16117"/>
                  </a:cubicBezTo>
                  <a:cubicBezTo>
                    <a:pt x="18104" y="16121"/>
                    <a:pt x="18159" y="16123"/>
                    <a:pt x="18214" y="16123"/>
                  </a:cubicBezTo>
                  <a:cubicBezTo>
                    <a:pt x="18635" y="16123"/>
                    <a:pt x="19046" y="16009"/>
                    <a:pt x="19460" y="15824"/>
                  </a:cubicBezTo>
                  <a:cubicBezTo>
                    <a:pt x="19741" y="15699"/>
                    <a:pt x="20037" y="15607"/>
                    <a:pt x="20324" y="15510"/>
                  </a:cubicBezTo>
                  <a:cubicBezTo>
                    <a:pt x="20489" y="15456"/>
                    <a:pt x="20663" y="15365"/>
                    <a:pt x="20835" y="15363"/>
                  </a:cubicBezTo>
                  <a:cubicBezTo>
                    <a:pt x="20867" y="15363"/>
                    <a:pt x="20890" y="15297"/>
                    <a:pt x="20863" y="15264"/>
                  </a:cubicBezTo>
                  <a:cubicBezTo>
                    <a:pt x="20836" y="15230"/>
                    <a:pt x="20801" y="15219"/>
                    <a:pt x="20762" y="15219"/>
                  </a:cubicBezTo>
                  <a:cubicBezTo>
                    <a:pt x="20685" y="15219"/>
                    <a:pt x="20595" y="15266"/>
                    <a:pt x="20537" y="15284"/>
                  </a:cubicBezTo>
                  <a:cubicBezTo>
                    <a:pt x="20282" y="15364"/>
                    <a:pt x="20030" y="15463"/>
                    <a:pt x="19778" y="15560"/>
                  </a:cubicBezTo>
                  <a:cubicBezTo>
                    <a:pt x="19215" y="15777"/>
                    <a:pt x="18667" y="16008"/>
                    <a:pt x="18093" y="16008"/>
                  </a:cubicBezTo>
                  <a:cubicBezTo>
                    <a:pt x="18081" y="16008"/>
                    <a:pt x="18070" y="16008"/>
                    <a:pt x="18058" y="16008"/>
                  </a:cubicBezTo>
                  <a:cubicBezTo>
                    <a:pt x="18058" y="15974"/>
                    <a:pt x="18055" y="15941"/>
                    <a:pt x="18050" y="15908"/>
                  </a:cubicBezTo>
                  <a:cubicBezTo>
                    <a:pt x="18421" y="15415"/>
                    <a:pt x="18812" y="14954"/>
                    <a:pt x="19214" y="14518"/>
                  </a:cubicBezTo>
                  <a:cubicBezTo>
                    <a:pt x="19618" y="14080"/>
                    <a:pt x="20066" y="13718"/>
                    <a:pt x="20473" y="13287"/>
                  </a:cubicBezTo>
                  <a:close/>
                  <a:moveTo>
                    <a:pt x="10485" y="17422"/>
                  </a:moveTo>
                  <a:cubicBezTo>
                    <a:pt x="10618" y="17534"/>
                    <a:pt x="10730" y="17677"/>
                    <a:pt x="10683" y="17838"/>
                  </a:cubicBezTo>
                  <a:lnTo>
                    <a:pt x="10683" y="17837"/>
                  </a:lnTo>
                  <a:cubicBezTo>
                    <a:pt x="10681" y="17843"/>
                    <a:pt x="10678" y="17845"/>
                    <a:pt x="10674" y="17845"/>
                  </a:cubicBezTo>
                  <a:cubicBezTo>
                    <a:pt x="10642" y="17845"/>
                    <a:pt x="10537" y="17646"/>
                    <a:pt x="10457" y="17484"/>
                  </a:cubicBezTo>
                  <a:cubicBezTo>
                    <a:pt x="10458" y="17483"/>
                    <a:pt x="10458" y="17483"/>
                    <a:pt x="10459" y="17481"/>
                  </a:cubicBezTo>
                  <a:cubicBezTo>
                    <a:pt x="10468" y="17463"/>
                    <a:pt x="10477" y="17442"/>
                    <a:pt x="10485" y="17422"/>
                  </a:cubicBezTo>
                  <a:close/>
                  <a:moveTo>
                    <a:pt x="10985" y="17095"/>
                  </a:moveTo>
                  <a:cubicBezTo>
                    <a:pt x="10991" y="17108"/>
                    <a:pt x="10997" y="17121"/>
                    <a:pt x="11004" y="17132"/>
                  </a:cubicBezTo>
                  <a:cubicBezTo>
                    <a:pt x="10985" y="17395"/>
                    <a:pt x="10935" y="17645"/>
                    <a:pt x="10808" y="17872"/>
                  </a:cubicBezTo>
                  <a:cubicBezTo>
                    <a:pt x="10805" y="17876"/>
                    <a:pt x="10802" y="17880"/>
                    <a:pt x="10799" y="17885"/>
                  </a:cubicBezTo>
                  <a:cubicBezTo>
                    <a:pt x="10880" y="17663"/>
                    <a:pt x="10710" y="17449"/>
                    <a:pt x="10532" y="17293"/>
                  </a:cubicBezTo>
                  <a:cubicBezTo>
                    <a:pt x="10537" y="17278"/>
                    <a:pt x="10540" y="17263"/>
                    <a:pt x="10543" y="17247"/>
                  </a:cubicBezTo>
                  <a:cubicBezTo>
                    <a:pt x="10696" y="17232"/>
                    <a:pt x="10846" y="17184"/>
                    <a:pt x="10985" y="17095"/>
                  </a:cubicBezTo>
                  <a:close/>
                  <a:moveTo>
                    <a:pt x="9682" y="17670"/>
                  </a:moveTo>
                  <a:cubicBezTo>
                    <a:pt x="9651" y="17741"/>
                    <a:pt x="9631" y="17818"/>
                    <a:pt x="9632" y="17901"/>
                  </a:cubicBezTo>
                  <a:cubicBezTo>
                    <a:pt x="9622" y="17886"/>
                    <a:pt x="9611" y="17872"/>
                    <a:pt x="9601" y="17857"/>
                  </a:cubicBezTo>
                  <a:cubicBezTo>
                    <a:pt x="9593" y="17844"/>
                    <a:pt x="9587" y="17829"/>
                    <a:pt x="9578" y="17815"/>
                  </a:cubicBezTo>
                  <a:cubicBezTo>
                    <a:pt x="9613" y="17766"/>
                    <a:pt x="9648" y="17718"/>
                    <a:pt x="9682" y="17670"/>
                  </a:cubicBezTo>
                  <a:close/>
                  <a:moveTo>
                    <a:pt x="9950" y="17474"/>
                  </a:moveTo>
                  <a:cubicBezTo>
                    <a:pt x="9973" y="17540"/>
                    <a:pt x="10010" y="17595"/>
                    <a:pt x="10056" y="17628"/>
                  </a:cubicBezTo>
                  <a:cubicBezTo>
                    <a:pt x="9952" y="17727"/>
                    <a:pt x="9856" y="17840"/>
                    <a:pt x="9739" y="17904"/>
                  </a:cubicBezTo>
                  <a:cubicBezTo>
                    <a:pt x="9736" y="17734"/>
                    <a:pt x="9862" y="17586"/>
                    <a:pt x="9950" y="17474"/>
                  </a:cubicBezTo>
                  <a:close/>
                  <a:moveTo>
                    <a:pt x="11088" y="15899"/>
                  </a:moveTo>
                  <a:cubicBezTo>
                    <a:pt x="11385" y="16239"/>
                    <a:pt x="11549" y="16781"/>
                    <a:pt x="11390" y="17330"/>
                  </a:cubicBezTo>
                  <a:lnTo>
                    <a:pt x="11389" y="17330"/>
                  </a:lnTo>
                  <a:cubicBezTo>
                    <a:pt x="11295" y="17655"/>
                    <a:pt x="11111" y="17881"/>
                    <a:pt x="10901" y="18048"/>
                  </a:cubicBezTo>
                  <a:cubicBezTo>
                    <a:pt x="11115" y="17729"/>
                    <a:pt x="11166" y="17266"/>
                    <a:pt x="11165" y="16831"/>
                  </a:cubicBezTo>
                  <a:cubicBezTo>
                    <a:pt x="11163" y="16527"/>
                    <a:pt x="11144" y="16327"/>
                    <a:pt x="11066" y="16154"/>
                  </a:cubicBezTo>
                  <a:cubicBezTo>
                    <a:pt x="11075" y="16070"/>
                    <a:pt x="11083" y="15985"/>
                    <a:pt x="11088" y="15899"/>
                  </a:cubicBezTo>
                  <a:close/>
                  <a:moveTo>
                    <a:pt x="10296" y="17652"/>
                  </a:moveTo>
                  <a:cubicBezTo>
                    <a:pt x="10298" y="17779"/>
                    <a:pt x="10290" y="17906"/>
                    <a:pt x="10270" y="18030"/>
                  </a:cubicBezTo>
                  <a:lnTo>
                    <a:pt x="10255" y="18104"/>
                  </a:lnTo>
                  <a:cubicBezTo>
                    <a:pt x="10129" y="18056"/>
                    <a:pt x="10108" y="17961"/>
                    <a:pt x="10191" y="17819"/>
                  </a:cubicBezTo>
                  <a:cubicBezTo>
                    <a:pt x="10205" y="17772"/>
                    <a:pt x="10217" y="17724"/>
                    <a:pt x="10228" y="17676"/>
                  </a:cubicBezTo>
                  <a:cubicBezTo>
                    <a:pt x="10251" y="17672"/>
                    <a:pt x="10274" y="17664"/>
                    <a:pt x="10296" y="17652"/>
                  </a:cubicBezTo>
                  <a:close/>
                  <a:moveTo>
                    <a:pt x="10099" y="17767"/>
                  </a:moveTo>
                  <a:cubicBezTo>
                    <a:pt x="10068" y="17902"/>
                    <a:pt x="10033" y="18081"/>
                    <a:pt x="10030" y="18222"/>
                  </a:cubicBezTo>
                  <a:cubicBezTo>
                    <a:pt x="9935" y="18189"/>
                    <a:pt x="9846" y="18132"/>
                    <a:pt x="9764" y="18054"/>
                  </a:cubicBezTo>
                  <a:cubicBezTo>
                    <a:pt x="9887" y="17988"/>
                    <a:pt x="9990" y="17872"/>
                    <a:pt x="10099" y="17767"/>
                  </a:cubicBezTo>
                  <a:close/>
                  <a:moveTo>
                    <a:pt x="10403" y="17701"/>
                  </a:moveTo>
                  <a:cubicBezTo>
                    <a:pt x="10480" y="17869"/>
                    <a:pt x="10576" y="18031"/>
                    <a:pt x="10666" y="18031"/>
                  </a:cubicBezTo>
                  <a:cubicBezTo>
                    <a:pt x="10678" y="18031"/>
                    <a:pt x="10690" y="18028"/>
                    <a:pt x="10701" y="18022"/>
                  </a:cubicBezTo>
                  <a:cubicBezTo>
                    <a:pt x="10595" y="18145"/>
                    <a:pt x="10468" y="18223"/>
                    <a:pt x="10333" y="18246"/>
                  </a:cubicBezTo>
                  <a:cubicBezTo>
                    <a:pt x="10387" y="18098"/>
                    <a:pt x="10404" y="17892"/>
                    <a:pt x="10403" y="17701"/>
                  </a:cubicBezTo>
                  <a:close/>
                  <a:moveTo>
                    <a:pt x="4945" y="17190"/>
                  </a:moveTo>
                  <a:cubicBezTo>
                    <a:pt x="5320" y="17318"/>
                    <a:pt x="5701" y="17413"/>
                    <a:pt x="6077" y="17534"/>
                  </a:cubicBezTo>
                  <a:cubicBezTo>
                    <a:pt x="6421" y="17644"/>
                    <a:pt x="6809" y="17886"/>
                    <a:pt x="7184" y="17965"/>
                  </a:cubicBezTo>
                  <a:cubicBezTo>
                    <a:pt x="7164" y="18073"/>
                    <a:pt x="7141" y="18180"/>
                    <a:pt x="7114" y="18286"/>
                  </a:cubicBezTo>
                  <a:lnTo>
                    <a:pt x="7114" y="18285"/>
                  </a:lnTo>
                  <a:cubicBezTo>
                    <a:pt x="6613" y="18241"/>
                    <a:pt x="6112" y="18189"/>
                    <a:pt x="5614" y="18081"/>
                  </a:cubicBezTo>
                  <a:cubicBezTo>
                    <a:pt x="5501" y="18056"/>
                    <a:pt x="5168" y="17954"/>
                    <a:pt x="4807" y="17797"/>
                  </a:cubicBezTo>
                  <a:cubicBezTo>
                    <a:pt x="4763" y="17686"/>
                    <a:pt x="4719" y="17575"/>
                    <a:pt x="4675" y="17466"/>
                  </a:cubicBezTo>
                  <a:cubicBezTo>
                    <a:pt x="4762" y="17414"/>
                    <a:pt x="4857" y="17314"/>
                    <a:pt x="4945" y="17190"/>
                  </a:cubicBezTo>
                  <a:close/>
                  <a:moveTo>
                    <a:pt x="8769" y="15219"/>
                  </a:moveTo>
                  <a:cubicBezTo>
                    <a:pt x="9293" y="15219"/>
                    <a:pt x="9869" y="15243"/>
                    <a:pt x="10359" y="15453"/>
                  </a:cubicBezTo>
                  <a:cubicBezTo>
                    <a:pt x="10340" y="15450"/>
                    <a:pt x="10321" y="15448"/>
                    <a:pt x="10302" y="15448"/>
                  </a:cubicBezTo>
                  <a:cubicBezTo>
                    <a:pt x="10186" y="15448"/>
                    <a:pt x="10087" y="15502"/>
                    <a:pt x="9970" y="15584"/>
                  </a:cubicBezTo>
                  <a:cubicBezTo>
                    <a:pt x="9965" y="15568"/>
                    <a:pt x="9977" y="15553"/>
                    <a:pt x="9972" y="15538"/>
                  </a:cubicBezTo>
                  <a:cubicBezTo>
                    <a:pt x="9963" y="15514"/>
                    <a:pt x="9949" y="15503"/>
                    <a:pt x="9935" y="15503"/>
                  </a:cubicBezTo>
                  <a:cubicBezTo>
                    <a:pt x="9920" y="15503"/>
                    <a:pt x="9905" y="15516"/>
                    <a:pt x="9895" y="15538"/>
                  </a:cubicBezTo>
                  <a:cubicBezTo>
                    <a:pt x="9875" y="15583"/>
                    <a:pt x="9863" y="15641"/>
                    <a:pt x="9850" y="15708"/>
                  </a:cubicBezTo>
                  <a:cubicBezTo>
                    <a:pt x="9401" y="16138"/>
                    <a:pt x="9131" y="17066"/>
                    <a:pt x="9405" y="17778"/>
                  </a:cubicBezTo>
                  <a:cubicBezTo>
                    <a:pt x="9379" y="17817"/>
                    <a:pt x="9353" y="17855"/>
                    <a:pt x="9327" y="17892"/>
                  </a:cubicBezTo>
                  <a:cubicBezTo>
                    <a:pt x="9187" y="18088"/>
                    <a:pt x="9044" y="18279"/>
                    <a:pt x="8906" y="18478"/>
                  </a:cubicBezTo>
                  <a:cubicBezTo>
                    <a:pt x="8648" y="18448"/>
                    <a:pt x="8393" y="18408"/>
                    <a:pt x="8147" y="18380"/>
                  </a:cubicBezTo>
                  <a:lnTo>
                    <a:pt x="8147" y="18381"/>
                  </a:lnTo>
                  <a:cubicBezTo>
                    <a:pt x="7982" y="18363"/>
                    <a:pt x="7699" y="18348"/>
                    <a:pt x="7535" y="18333"/>
                  </a:cubicBezTo>
                  <a:cubicBezTo>
                    <a:pt x="7751" y="17354"/>
                    <a:pt x="7827" y="16299"/>
                    <a:pt x="7389" y="15302"/>
                  </a:cubicBezTo>
                  <a:lnTo>
                    <a:pt x="7389" y="15288"/>
                  </a:lnTo>
                  <a:cubicBezTo>
                    <a:pt x="7827" y="15246"/>
                    <a:pt x="8293" y="15220"/>
                    <a:pt x="8690" y="15219"/>
                  </a:cubicBezTo>
                  <a:cubicBezTo>
                    <a:pt x="8716" y="15219"/>
                    <a:pt x="8742" y="15219"/>
                    <a:pt x="8769" y="15219"/>
                  </a:cubicBezTo>
                  <a:close/>
                  <a:moveTo>
                    <a:pt x="9483" y="17948"/>
                  </a:moveTo>
                  <a:cubicBezTo>
                    <a:pt x="9631" y="18225"/>
                    <a:pt x="9848" y="18406"/>
                    <a:pt x="10087" y="18449"/>
                  </a:cubicBezTo>
                  <a:cubicBezTo>
                    <a:pt x="9890" y="18497"/>
                    <a:pt x="9688" y="18515"/>
                    <a:pt x="9485" y="18515"/>
                  </a:cubicBezTo>
                  <a:cubicBezTo>
                    <a:pt x="9348" y="18515"/>
                    <a:pt x="9210" y="18507"/>
                    <a:pt x="9072" y="18494"/>
                  </a:cubicBezTo>
                  <a:cubicBezTo>
                    <a:pt x="9187" y="18337"/>
                    <a:pt x="9303" y="18181"/>
                    <a:pt x="9422" y="18028"/>
                  </a:cubicBezTo>
                  <a:cubicBezTo>
                    <a:pt x="9443" y="18002"/>
                    <a:pt x="9462" y="17974"/>
                    <a:pt x="9483" y="17948"/>
                  </a:cubicBezTo>
                  <a:close/>
                  <a:moveTo>
                    <a:pt x="3492" y="16744"/>
                  </a:moveTo>
                  <a:cubicBezTo>
                    <a:pt x="3488" y="16856"/>
                    <a:pt x="3515" y="16961"/>
                    <a:pt x="3562" y="17061"/>
                  </a:cubicBezTo>
                  <a:cubicBezTo>
                    <a:pt x="3575" y="17093"/>
                    <a:pt x="3588" y="17122"/>
                    <a:pt x="3604" y="17152"/>
                  </a:cubicBezTo>
                  <a:cubicBezTo>
                    <a:pt x="3319" y="17419"/>
                    <a:pt x="3048" y="17718"/>
                    <a:pt x="2772" y="18014"/>
                  </a:cubicBezTo>
                  <a:cubicBezTo>
                    <a:pt x="2396" y="18418"/>
                    <a:pt x="1998" y="18797"/>
                    <a:pt x="1627" y="19218"/>
                  </a:cubicBezTo>
                  <a:cubicBezTo>
                    <a:pt x="1173" y="18592"/>
                    <a:pt x="823" y="17816"/>
                    <a:pt x="651" y="16955"/>
                  </a:cubicBezTo>
                  <a:lnTo>
                    <a:pt x="651" y="16954"/>
                  </a:lnTo>
                  <a:cubicBezTo>
                    <a:pt x="718" y="16954"/>
                    <a:pt x="784" y="16958"/>
                    <a:pt x="846" y="16959"/>
                  </a:cubicBezTo>
                  <a:cubicBezTo>
                    <a:pt x="929" y="16961"/>
                    <a:pt x="1013" y="16961"/>
                    <a:pt x="1096" y="16961"/>
                  </a:cubicBezTo>
                  <a:cubicBezTo>
                    <a:pt x="1319" y="16961"/>
                    <a:pt x="1543" y="16957"/>
                    <a:pt x="1767" y="16957"/>
                  </a:cubicBezTo>
                  <a:cubicBezTo>
                    <a:pt x="1810" y="16957"/>
                    <a:pt x="1853" y="16958"/>
                    <a:pt x="1895" y="16958"/>
                  </a:cubicBezTo>
                  <a:cubicBezTo>
                    <a:pt x="1909" y="16958"/>
                    <a:pt x="1924" y="16958"/>
                    <a:pt x="1938" y="16958"/>
                  </a:cubicBezTo>
                  <a:cubicBezTo>
                    <a:pt x="2460" y="16958"/>
                    <a:pt x="2981" y="16891"/>
                    <a:pt x="3492" y="16744"/>
                  </a:cubicBezTo>
                  <a:close/>
                  <a:moveTo>
                    <a:pt x="17186" y="16063"/>
                  </a:moveTo>
                  <a:cubicBezTo>
                    <a:pt x="17169" y="16209"/>
                    <a:pt x="17204" y="16345"/>
                    <a:pt x="17269" y="16447"/>
                  </a:cubicBezTo>
                  <a:cubicBezTo>
                    <a:pt x="16998" y="17023"/>
                    <a:pt x="16683" y="17562"/>
                    <a:pt x="16385" y="18103"/>
                  </a:cubicBezTo>
                  <a:cubicBezTo>
                    <a:pt x="16114" y="18591"/>
                    <a:pt x="15830" y="19068"/>
                    <a:pt x="15620" y="19614"/>
                  </a:cubicBezTo>
                  <a:cubicBezTo>
                    <a:pt x="15130" y="19064"/>
                    <a:pt x="14725" y="18354"/>
                    <a:pt x="14477" y="17547"/>
                  </a:cubicBezTo>
                  <a:cubicBezTo>
                    <a:pt x="14879" y="17248"/>
                    <a:pt x="15323" y="17035"/>
                    <a:pt x="15735" y="16814"/>
                  </a:cubicBezTo>
                  <a:cubicBezTo>
                    <a:pt x="16037" y="16652"/>
                    <a:pt x="16325" y="16469"/>
                    <a:pt x="16637" y="16340"/>
                  </a:cubicBezTo>
                  <a:cubicBezTo>
                    <a:pt x="16793" y="16275"/>
                    <a:pt x="16997" y="16116"/>
                    <a:pt x="17186" y="16063"/>
                  </a:cubicBezTo>
                  <a:close/>
                  <a:moveTo>
                    <a:pt x="17319" y="16510"/>
                  </a:moveTo>
                  <a:cubicBezTo>
                    <a:pt x="17368" y="16564"/>
                    <a:pt x="17427" y="16599"/>
                    <a:pt x="17488" y="16614"/>
                  </a:cubicBezTo>
                  <a:cubicBezTo>
                    <a:pt x="17494" y="16615"/>
                    <a:pt x="17499" y="16615"/>
                    <a:pt x="17505" y="16616"/>
                  </a:cubicBezTo>
                  <a:cubicBezTo>
                    <a:pt x="17230" y="17099"/>
                    <a:pt x="16981" y="17617"/>
                    <a:pt x="16703" y="18097"/>
                  </a:cubicBezTo>
                  <a:cubicBezTo>
                    <a:pt x="16386" y="18644"/>
                    <a:pt x="16105" y="19254"/>
                    <a:pt x="15745" y="19744"/>
                  </a:cubicBezTo>
                  <a:cubicBezTo>
                    <a:pt x="15726" y="19725"/>
                    <a:pt x="15706" y="19705"/>
                    <a:pt x="15687" y="19684"/>
                  </a:cubicBezTo>
                  <a:cubicBezTo>
                    <a:pt x="15918" y="19074"/>
                    <a:pt x="16245" y="18547"/>
                    <a:pt x="16542" y="18003"/>
                  </a:cubicBezTo>
                  <a:cubicBezTo>
                    <a:pt x="16806" y="17515"/>
                    <a:pt x="17087" y="17035"/>
                    <a:pt x="17319" y="16510"/>
                  </a:cubicBezTo>
                  <a:close/>
                  <a:moveTo>
                    <a:pt x="17966" y="16361"/>
                  </a:moveTo>
                  <a:cubicBezTo>
                    <a:pt x="18537" y="16725"/>
                    <a:pt x="19093" y="17142"/>
                    <a:pt x="19666" y="17497"/>
                  </a:cubicBezTo>
                  <a:cubicBezTo>
                    <a:pt x="19932" y="17660"/>
                    <a:pt x="20197" y="17765"/>
                    <a:pt x="20475" y="17868"/>
                  </a:cubicBezTo>
                  <a:cubicBezTo>
                    <a:pt x="20577" y="17905"/>
                    <a:pt x="20705" y="17962"/>
                    <a:pt x="20824" y="17962"/>
                  </a:cubicBezTo>
                  <a:cubicBezTo>
                    <a:pt x="20837" y="17962"/>
                    <a:pt x="20850" y="17961"/>
                    <a:pt x="20864" y="17959"/>
                  </a:cubicBezTo>
                  <a:cubicBezTo>
                    <a:pt x="20786" y="18360"/>
                    <a:pt x="20670" y="18744"/>
                    <a:pt x="20519" y="19098"/>
                  </a:cubicBezTo>
                  <a:cubicBezTo>
                    <a:pt x="20353" y="19490"/>
                    <a:pt x="20137" y="19801"/>
                    <a:pt x="19892" y="20046"/>
                  </a:cubicBezTo>
                  <a:cubicBezTo>
                    <a:pt x="19888" y="20044"/>
                    <a:pt x="19883" y="20044"/>
                    <a:pt x="19878" y="20044"/>
                  </a:cubicBezTo>
                  <a:cubicBezTo>
                    <a:pt x="19858" y="20044"/>
                    <a:pt x="19839" y="20057"/>
                    <a:pt x="19829" y="20083"/>
                  </a:cubicBezTo>
                  <a:cubicBezTo>
                    <a:pt x="19621" y="19910"/>
                    <a:pt x="19472" y="19620"/>
                    <a:pt x="19311" y="19367"/>
                  </a:cubicBezTo>
                  <a:cubicBezTo>
                    <a:pt x="19076" y="18998"/>
                    <a:pt x="18855" y="18634"/>
                    <a:pt x="18667" y="18208"/>
                  </a:cubicBezTo>
                  <a:cubicBezTo>
                    <a:pt x="18421" y="17652"/>
                    <a:pt x="18072" y="17068"/>
                    <a:pt x="17938" y="16410"/>
                  </a:cubicBezTo>
                  <a:cubicBezTo>
                    <a:pt x="17948" y="16394"/>
                    <a:pt x="17957" y="16378"/>
                    <a:pt x="17966" y="16361"/>
                  </a:cubicBezTo>
                  <a:close/>
                  <a:moveTo>
                    <a:pt x="4942" y="18141"/>
                  </a:moveTo>
                  <a:cubicBezTo>
                    <a:pt x="5613" y="18434"/>
                    <a:pt x="6317" y="18529"/>
                    <a:pt x="7023" y="18602"/>
                  </a:cubicBezTo>
                  <a:cubicBezTo>
                    <a:pt x="6970" y="18773"/>
                    <a:pt x="6909" y="18938"/>
                    <a:pt x="6841" y="19098"/>
                  </a:cubicBezTo>
                  <a:cubicBezTo>
                    <a:pt x="6613" y="19634"/>
                    <a:pt x="6294" y="20021"/>
                    <a:pt x="5930" y="20291"/>
                  </a:cubicBezTo>
                  <a:cubicBezTo>
                    <a:pt x="5538" y="19643"/>
                    <a:pt x="5236" y="18894"/>
                    <a:pt x="4942" y="18141"/>
                  </a:cubicBezTo>
                  <a:close/>
                  <a:moveTo>
                    <a:pt x="3652" y="17229"/>
                  </a:moveTo>
                  <a:cubicBezTo>
                    <a:pt x="3695" y="17288"/>
                    <a:pt x="3743" y="17339"/>
                    <a:pt x="3796" y="17381"/>
                  </a:cubicBezTo>
                  <a:cubicBezTo>
                    <a:pt x="3840" y="17426"/>
                    <a:pt x="3887" y="17468"/>
                    <a:pt x="3934" y="17509"/>
                  </a:cubicBezTo>
                  <a:cubicBezTo>
                    <a:pt x="3620" y="18496"/>
                    <a:pt x="3283" y="19466"/>
                    <a:pt x="2966" y="20450"/>
                  </a:cubicBezTo>
                  <a:cubicBezTo>
                    <a:pt x="2502" y="20190"/>
                    <a:pt x="2075" y="19809"/>
                    <a:pt x="1706" y="19326"/>
                  </a:cubicBezTo>
                  <a:lnTo>
                    <a:pt x="1706" y="19325"/>
                  </a:lnTo>
                  <a:cubicBezTo>
                    <a:pt x="1843" y="19181"/>
                    <a:pt x="1975" y="19025"/>
                    <a:pt x="2108" y="18878"/>
                  </a:cubicBezTo>
                  <a:cubicBezTo>
                    <a:pt x="2341" y="18620"/>
                    <a:pt x="2581" y="18378"/>
                    <a:pt x="2816" y="18124"/>
                  </a:cubicBezTo>
                  <a:cubicBezTo>
                    <a:pt x="3093" y="17824"/>
                    <a:pt x="3366" y="17511"/>
                    <a:pt x="3652" y="17229"/>
                  </a:cubicBezTo>
                  <a:close/>
                  <a:moveTo>
                    <a:pt x="17856" y="16510"/>
                  </a:moveTo>
                  <a:cubicBezTo>
                    <a:pt x="17907" y="17150"/>
                    <a:pt x="17951" y="17790"/>
                    <a:pt x="17942" y="18436"/>
                  </a:cubicBezTo>
                  <a:cubicBezTo>
                    <a:pt x="17937" y="18863"/>
                    <a:pt x="17916" y="19289"/>
                    <a:pt x="17914" y="19716"/>
                  </a:cubicBezTo>
                  <a:cubicBezTo>
                    <a:pt x="17912" y="20058"/>
                    <a:pt x="17961" y="20397"/>
                    <a:pt x="17902" y="20730"/>
                  </a:cubicBezTo>
                  <a:cubicBezTo>
                    <a:pt x="17777" y="20597"/>
                    <a:pt x="17751" y="20207"/>
                    <a:pt x="17730" y="20020"/>
                  </a:cubicBezTo>
                  <a:cubicBezTo>
                    <a:pt x="17694" y="19684"/>
                    <a:pt x="17683" y="19340"/>
                    <a:pt x="17677" y="19001"/>
                  </a:cubicBezTo>
                  <a:cubicBezTo>
                    <a:pt x="17671" y="18639"/>
                    <a:pt x="17672" y="18277"/>
                    <a:pt x="17679" y="17915"/>
                  </a:cubicBezTo>
                  <a:cubicBezTo>
                    <a:pt x="17688" y="17429"/>
                    <a:pt x="17775" y="16986"/>
                    <a:pt x="17840" y="16526"/>
                  </a:cubicBezTo>
                  <a:cubicBezTo>
                    <a:pt x="17846" y="16521"/>
                    <a:pt x="17851" y="16515"/>
                    <a:pt x="17856" y="16510"/>
                  </a:cubicBezTo>
                  <a:close/>
                  <a:moveTo>
                    <a:pt x="4366" y="17832"/>
                  </a:moveTo>
                  <a:cubicBezTo>
                    <a:pt x="4518" y="17930"/>
                    <a:pt x="4673" y="18017"/>
                    <a:pt x="4832" y="18091"/>
                  </a:cubicBezTo>
                  <a:cubicBezTo>
                    <a:pt x="4945" y="18394"/>
                    <a:pt x="5057" y="18699"/>
                    <a:pt x="5166" y="19005"/>
                  </a:cubicBezTo>
                  <a:cubicBezTo>
                    <a:pt x="5333" y="19474"/>
                    <a:pt x="5534" y="19988"/>
                    <a:pt x="5796" y="20385"/>
                  </a:cubicBezTo>
                  <a:cubicBezTo>
                    <a:pt x="5398" y="20642"/>
                    <a:pt x="4954" y="20768"/>
                    <a:pt x="4516" y="20800"/>
                  </a:cubicBezTo>
                  <a:lnTo>
                    <a:pt x="4516" y="20799"/>
                  </a:lnTo>
                  <a:cubicBezTo>
                    <a:pt x="4531" y="20378"/>
                    <a:pt x="4486" y="19939"/>
                    <a:pt x="4461" y="19536"/>
                  </a:cubicBezTo>
                  <a:cubicBezTo>
                    <a:pt x="4427" y="18979"/>
                    <a:pt x="4377" y="18403"/>
                    <a:pt x="4366" y="17832"/>
                  </a:cubicBezTo>
                  <a:close/>
                  <a:moveTo>
                    <a:pt x="17748" y="16585"/>
                  </a:moveTo>
                  <a:cubicBezTo>
                    <a:pt x="17684" y="17025"/>
                    <a:pt x="17603" y="17452"/>
                    <a:pt x="17588" y="17915"/>
                  </a:cubicBezTo>
                  <a:cubicBezTo>
                    <a:pt x="17574" y="18364"/>
                    <a:pt x="17574" y="18817"/>
                    <a:pt x="17584" y="19266"/>
                  </a:cubicBezTo>
                  <a:cubicBezTo>
                    <a:pt x="17591" y="19621"/>
                    <a:pt x="17573" y="20478"/>
                    <a:pt x="17799" y="20804"/>
                  </a:cubicBezTo>
                  <a:cubicBezTo>
                    <a:pt x="17102" y="20764"/>
                    <a:pt x="16405" y="20402"/>
                    <a:pt x="15813" y="19815"/>
                  </a:cubicBezTo>
                  <a:cubicBezTo>
                    <a:pt x="16128" y="19379"/>
                    <a:pt x="16383" y="18856"/>
                    <a:pt x="16659" y="18362"/>
                  </a:cubicBezTo>
                  <a:cubicBezTo>
                    <a:pt x="16979" y="17789"/>
                    <a:pt x="17278" y="17181"/>
                    <a:pt x="17611" y="16621"/>
                  </a:cubicBezTo>
                  <a:cubicBezTo>
                    <a:pt x="17658" y="16618"/>
                    <a:pt x="17703" y="16605"/>
                    <a:pt x="17748" y="16585"/>
                  </a:cubicBezTo>
                  <a:close/>
                  <a:moveTo>
                    <a:pt x="4004" y="17569"/>
                  </a:moveTo>
                  <a:cubicBezTo>
                    <a:pt x="4071" y="17623"/>
                    <a:pt x="4137" y="17672"/>
                    <a:pt x="4195" y="17715"/>
                  </a:cubicBezTo>
                  <a:cubicBezTo>
                    <a:pt x="4226" y="17736"/>
                    <a:pt x="4256" y="17757"/>
                    <a:pt x="4287" y="17778"/>
                  </a:cubicBezTo>
                  <a:cubicBezTo>
                    <a:pt x="4290" y="18300"/>
                    <a:pt x="4331" y="18822"/>
                    <a:pt x="4342" y="19348"/>
                  </a:cubicBezTo>
                  <a:cubicBezTo>
                    <a:pt x="4352" y="19832"/>
                    <a:pt x="4408" y="20324"/>
                    <a:pt x="4390" y="20807"/>
                  </a:cubicBezTo>
                  <a:cubicBezTo>
                    <a:pt x="4348" y="20808"/>
                    <a:pt x="4307" y="20809"/>
                    <a:pt x="4265" y="20809"/>
                  </a:cubicBezTo>
                  <a:cubicBezTo>
                    <a:pt x="4224" y="20809"/>
                    <a:pt x="4182" y="20808"/>
                    <a:pt x="4141" y="20806"/>
                  </a:cubicBezTo>
                  <a:cubicBezTo>
                    <a:pt x="3779" y="20788"/>
                    <a:pt x="3417" y="20682"/>
                    <a:pt x="3069" y="20505"/>
                  </a:cubicBezTo>
                  <a:cubicBezTo>
                    <a:pt x="3385" y="19529"/>
                    <a:pt x="3708" y="18558"/>
                    <a:pt x="4004" y="17569"/>
                  </a:cubicBezTo>
                  <a:close/>
                  <a:moveTo>
                    <a:pt x="17972" y="16863"/>
                  </a:moveTo>
                  <a:cubicBezTo>
                    <a:pt x="18123" y="17334"/>
                    <a:pt x="18351" y="17770"/>
                    <a:pt x="18543" y="18175"/>
                  </a:cubicBezTo>
                  <a:cubicBezTo>
                    <a:pt x="18748" y="18610"/>
                    <a:pt x="18940" y="19026"/>
                    <a:pt x="19194" y="19409"/>
                  </a:cubicBezTo>
                  <a:cubicBezTo>
                    <a:pt x="19370" y="19673"/>
                    <a:pt x="19523" y="19989"/>
                    <a:pt x="19738" y="20189"/>
                  </a:cubicBezTo>
                  <a:cubicBezTo>
                    <a:pt x="19221" y="20627"/>
                    <a:pt x="18596" y="20804"/>
                    <a:pt x="17997" y="20809"/>
                  </a:cubicBezTo>
                  <a:cubicBezTo>
                    <a:pt x="18056" y="20515"/>
                    <a:pt x="18037" y="20207"/>
                    <a:pt x="18023" y="19903"/>
                  </a:cubicBezTo>
                  <a:cubicBezTo>
                    <a:pt x="18004" y="19458"/>
                    <a:pt x="18034" y="19008"/>
                    <a:pt x="18045" y="18564"/>
                  </a:cubicBezTo>
                  <a:cubicBezTo>
                    <a:pt x="18059" y="17989"/>
                    <a:pt x="18021" y="17426"/>
                    <a:pt x="17972" y="16863"/>
                  </a:cubicBezTo>
                  <a:close/>
                  <a:moveTo>
                    <a:pt x="15260" y="0"/>
                  </a:moveTo>
                  <a:cubicBezTo>
                    <a:pt x="15207" y="0"/>
                    <a:pt x="15159" y="33"/>
                    <a:pt x="15132" y="93"/>
                  </a:cubicBezTo>
                  <a:cubicBezTo>
                    <a:pt x="15131" y="93"/>
                    <a:pt x="15131" y="93"/>
                    <a:pt x="15131" y="93"/>
                  </a:cubicBezTo>
                  <a:cubicBezTo>
                    <a:pt x="15099" y="93"/>
                    <a:pt x="15070" y="127"/>
                    <a:pt x="15084" y="184"/>
                  </a:cubicBezTo>
                  <a:cubicBezTo>
                    <a:pt x="15285" y="1030"/>
                    <a:pt x="16775" y="8817"/>
                    <a:pt x="16791" y="8887"/>
                  </a:cubicBezTo>
                  <a:cubicBezTo>
                    <a:pt x="14700" y="10144"/>
                    <a:pt x="12633" y="11488"/>
                    <a:pt x="10541" y="12741"/>
                  </a:cubicBezTo>
                  <a:cubicBezTo>
                    <a:pt x="9949" y="13094"/>
                    <a:pt x="9341" y="13383"/>
                    <a:pt x="8733" y="13665"/>
                  </a:cubicBezTo>
                  <a:cubicBezTo>
                    <a:pt x="8731" y="13606"/>
                    <a:pt x="8729" y="13547"/>
                    <a:pt x="8728" y="13490"/>
                  </a:cubicBezTo>
                  <a:cubicBezTo>
                    <a:pt x="8714" y="12856"/>
                    <a:pt x="8737" y="12225"/>
                    <a:pt x="8758" y="11594"/>
                  </a:cubicBezTo>
                  <a:cubicBezTo>
                    <a:pt x="8802" y="10198"/>
                    <a:pt x="8788" y="8798"/>
                    <a:pt x="8717" y="7405"/>
                  </a:cubicBezTo>
                  <a:cubicBezTo>
                    <a:pt x="8713" y="7331"/>
                    <a:pt x="8678" y="7301"/>
                    <a:pt x="8643" y="7301"/>
                  </a:cubicBezTo>
                  <a:cubicBezTo>
                    <a:pt x="8602" y="7301"/>
                    <a:pt x="8560" y="7342"/>
                    <a:pt x="8565" y="7406"/>
                  </a:cubicBezTo>
                  <a:cubicBezTo>
                    <a:pt x="8505" y="8653"/>
                    <a:pt x="8536" y="9915"/>
                    <a:pt x="8505" y="11165"/>
                  </a:cubicBezTo>
                  <a:cubicBezTo>
                    <a:pt x="8484" y="12034"/>
                    <a:pt x="8430" y="12925"/>
                    <a:pt x="8424" y="13806"/>
                  </a:cubicBezTo>
                  <a:cubicBezTo>
                    <a:pt x="8135" y="13941"/>
                    <a:pt x="7845" y="14076"/>
                    <a:pt x="7558" y="14219"/>
                  </a:cubicBezTo>
                  <a:cubicBezTo>
                    <a:pt x="7506" y="13964"/>
                    <a:pt x="7431" y="13722"/>
                    <a:pt x="7356" y="13477"/>
                  </a:cubicBezTo>
                  <a:cubicBezTo>
                    <a:pt x="7123" y="12721"/>
                    <a:pt x="6792" y="12053"/>
                    <a:pt x="6350" y="11529"/>
                  </a:cubicBezTo>
                  <a:cubicBezTo>
                    <a:pt x="6236" y="11394"/>
                    <a:pt x="6114" y="11275"/>
                    <a:pt x="5985" y="11173"/>
                  </a:cubicBezTo>
                  <a:cubicBezTo>
                    <a:pt x="6176" y="10789"/>
                    <a:pt x="6370" y="10408"/>
                    <a:pt x="6563" y="10026"/>
                  </a:cubicBezTo>
                  <a:cubicBezTo>
                    <a:pt x="6691" y="9773"/>
                    <a:pt x="6830" y="9515"/>
                    <a:pt x="6968" y="9253"/>
                  </a:cubicBezTo>
                  <a:cubicBezTo>
                    <a:pt x="7135" y="8992"/>
                    <a:pt x="7301" y="8730"/>
                    <a:pt x="7454" y="8445"/>
                  </a:cubicBezTo>
                  <a:cubicBezTo>
                    <a:pt x="7650" y="8081"/>
                    <a:pt x="7936" y="7667"/>
                    <a:pt x="7933" y="7181"/>
                  </a:cubicBezTo>
                  <a:cubicBezTo>
                    <a:pt x="7932" y="7063"/>
                    <a:pt x="7867" y="6984"/>
                    <a:pt x="7796" y="6984"/>
                  </a:cubicBezTo>
                  <a:cubicBezTo>
                    <a:pt x="7774" y="6984"/>
                    <a:pt x="7751" y="6992"/>
                    <a:pt x="7729" y="7009"/>
                  </a:cubicBezTo>
                  <a:cubicBezTo>
                    <a:pt x="7454" y="7225"/>
                    <a:pt x="7319" y="7736"/>
                    <a:pt x="7152" y="8104"/>
                  </a:cubicBezTo>
                  <a:cubicBezTo>
                    <a:pt x="7032" y="8366"/>
                    <a:pt x="6917" y="8631"/>
                    <a:pt x="6802" y="8896"/>
                  </a:cubicBezTo>
                  <a:cubicBezTo>
                    <a:pt x="6722" y="8939"/>
                    <a:pt x="6651" y="9012"/>
                    <a:pt x="6573" y="9066"/>
                  </a:cubicBezTo>
                  <a:cubicBezTo>
                    <a:pt x="6532" y="9094"/>
                    <a:pt x="6488" y="9115"/>
                    <a:pt x="6444" y="9115"/>
                  </a:cubicBezTo>
                  <a:cubicBezTo>
                    <a:pt x="6442" y="9115"/>
                    <a:pt x="6440" y="9115"/>
                    <a:pt x="6438" y="9115"/>
                  </a:cubicBezTo>
                  <a:cubicBezTo>
                    <a:pt x="5842" y="8801"/>
                    <a:pt x="5156" y="8853"/>
                    <a:pt x="4531" y="8787"/>
                  </a:cubicBezTo>
                  <a:cubicBezTo>
                    <a:pt x="3558" y="8683"/>
                    <a:pt x="2602" y="8560"/>
                    <a:pt x="1625" y="8522"/>
                  </a:cubicBezTo>
                  <a:cubicBezTo>
                    <a:pt x="1624" y="8522"/>
                    <a:pt x="1623" y="8522"/>
                    <a:pt x="1622" y="8522"/>
                  </a:cubicBezTo>
                  <a:cubicBezTo>
                    <a:pt x="1517" y="8522"/>
                    <a:pt x="1524" y="8744"/>
                    <a:pt x="1625" y="8762"/>
                  </a:cubicBezTo>
                  <a:cubicBezTo>
                    <a:pt x="2052" y="8834"/>
                    <a:pt x="2479" y="8933"/>
                    <a:pt x="2907" y="9028"/>
                  </a:cubicBezTo>
                  <a:cubicBezTo>
                    <a:pt x="3093" y="9391"/>
                    <a:pt x="3196" y="9908"/>
                    <a:pt x="3297" y="10327"/>
                  </a:cubicBezTo>
                  <a:cubicBezTo>
                    <a:pt x="3326" y="10451"/>
                    <a:pt x="3367" y="10626"/>
                    <a:pt x="3429" y="10757"/>
                  </a:cubicBezTo>
                  <a:cubicBezTo>
                    <a:pt x="1627" y="11288"/>
                    <a:pt x="-83" y="13270"/>
                    <a:pt x="3" y="16164"/>
                  </a:cubicBezTo>
                  <a:cubicBezTo>
                    <a:pt x="99" y="19352"/>
                    <a:pt x="2363" y="21600"/>
                    <a:pt x="4401" y="21600"/>
                  </a:cubicBezTo>
                  <a:cubicBezTo>
                    <a:pt x="4415" y="21600"/>
                    <a:pt x="4429" y="21600"/>
                    <a:pt x="4444" y="21600"/>
                  </a:cubicBezTo>
                  <a:cubicBezTo>
                    <a:pt x="5563" y="21582"/>
                    <a:pt x="6621" y="20783"/>
                    <a:pt x="7266" y="19462"/>
                  </a:cubicBezTo>
                  <a:cubicBezTo>
                    <a:pt x="7389" y="19211"/>
                    <a:pt x="7491" y="18941"/>
                    <a:pt x="7572" y="18657"/>
                  </a:cubicBezTo>
                  <a:cubicBezTo>
                    <a:pt x="7948" y="18694"/>
                    <a:pt x="8325" y="18733"/>
                    <a:pt x="8701" y="18779"/>
                  </a:cubicBezTo>
                  <a:cubicBezTo>
                    <a:pt x="8690" y="18816"/>
                    <a:pt x="8691" y="18858"/>
                    <a:pt x="8704" y="18894"/>
                  </a:cubicBezTo>
                  <a:cubicBezTo>
                    <a:pt x="8712" y="18912"/>
                    <a:pt x="8726" y="18924"/>
                    <a:pt x="8741" y="18925"/>
                  </a:cubicBezTo>
                  <a:cubicBezTo>
                    <a:pt x="8893" y="19475"/>
                    <a:pt x="9457" y="19636"/>
                    <a:pt x="9851" y="19636"/>
                  </a:cubicBezTo>
                  <a:cubicBezTo>
                    <a:pt x="9895" y="19636"/>
                    <a:pt x="9938" y="19635"/>
                    <a:pt x="9977" y="19631"/>
                  </a:cubicBezTo>
                  <a:cubicBezTo>
                    <a:pt x="10344" y="19595"/>
                    <a:pt x="11105" y="19690"/>
                    <a:pt x="11276" y="19066"/>
                  </a:cubicBezTo>
                  <a:cubicBezTo>
                    <a:pt x="11284" y="19035"/>
                    <a:pt x="11274" y="18993"/>
                    <a:pt x="11258" y="18971"/>
                  </a:cubicBezTo>
                  <a:cubicBezTo>
                    <a:pt x="11173" y="18848"/>
                    <a:pt x="11068" y="18812"/>
                    <a:pt x="10959" y="18812"/>
                  </a:cubicBezTo>
                  <a:cubicBezTo>
                    <a:pt x="10898" y="18812"/>
                    <a:pt x="10836" y="18823"/>
                    <a:pt x="10774" y="18836"/>
                  </a:cubicBezTo>
                  <a:cubicBezTo>
                    <a:pt x="10672" y="18792"/>
                    <a:pt x="10566" y="18765"/>
                    <a:pt x="10457" y="18747"/>
                  </a:cubicBezTo>
                  <a:cubicBezTo>
                    <a:pt x="10623" y="18657"/>
                    <a:pt x="10783" y="18549"/>
                    <a:pt x="10937" y="18423"/>
                  </a:cubicBezTo>
                  <a:cubicBezTo>
                    <a:pt x="11009" y="18370"/>
                    <a:pt x="11078" y="18311"/>
                    <a:pt x="11145" y="18246"/>
                  </a:cubicBezTo>
                  <a:cubicBezTo>
                    <a:pt x="11625" y="17813"/>
                    <a:pt x="12073" y="17261"/>
                    <a:pt x="12522" y="16811"/>
                  </a:cubicBezTo>
                  <a:cubicBezTo>
                    <a:pt x="12843" y="16487"/>
                    <a:pt x="13158" y="16149"/>
                    <a:pt x="13465" y="15794"/>
                  </a:cubicBezTo>
                  <a:cubicBezTo>
                    <a:pt x="13537" y="15807"/>
                    <a:pt x="13609" y="15815"/>
                    <a:pt x="13681" y="15820"/>
                  </a:cubicBezTo>
                  <a:cubicBezTo>
                    <a:pt x="13679" y="15933"/>
                    <a:pt x="13679" y="16048"/>
                    <a:pt x="13682" y="16163"/>
                  </a:cubicBezTo>
                  <a:cubicBezTo>
                    <a:pt x="13700" y="16755"/>
                    <a:pt x="13793" y="17337"/>
                    <a:pt x="13958" y="17879"/>
                  </a:cubicBezTo>
                  <a:cubicBezTo>
                    <a:pt x="13938" y="17916"/>
                    <a:pt x="13958" y="17975"/>
                    <a:pt x="13986" y="17975"/>
                  </a:cubicBezTo>
                  <a:cubicBezTo>
                    <a:pt x="13987" y="17975"/>
                    <a:pt x="13988" y="17975"/>
                    <a:pt x="13988" y="17975"/>
                  </a:cubicBezTo>
                  <a:cubicBezTo>
                    <a:pt x="14687" y="20170"/>
                    <a:pt x="16454" y="21600"/>
                    <a:pt x="18079" y="21600"/>
                  </a:cubicBezTo>
                  <a:cubicBezTo>
                    <a:pt x="18094" y="21600"/>
                    <a:pt x="18108" y="21600"/>
                    <a:pt x="18122" y="21600"/>
                  </a:cubicBezTo>
                  <a:cubicBezTo>
                    <a:pt x="19241" y="21582"/>
                    <a:pt x="20300" y="20783"/>
                    <a:pt x="20945" y="19462"/>
                  </a:cubicBezTo>
                  <a:cubicBezTo>
                    <a:pt x="21219" y="18900"/>
                    <a:pt x="21385" y="18258"/>
                    <a:pt x="21447" y="17577"/>
                  </a:cubicBezTo>
                  <a:cubicBezTo>
                    <a:pt x="21517" y="16815"/>
                    <a:pt x="21503" y="16036"/>
                    <a:pt x="21412" y="15276"/>
                  </a:cubicBezTo>
                  <a:cubicBezTo>
                    <a:pt x="21338" y="14656"/>
                    <a:pt x="21211" y="14052"/>
                    <a:pt x="21034" y="13478"/>
                  </a:cubicBezTo>
                  <a:cubicBezTo>
                    <a:pt x="20802" y="12722"/>
                    <a:pt x="20471" y="12053"/>
                    <a:pt x="20029" y="11529"/>
                  </a:cubicBezTo>
                  <a:cubicBezTo>
                    <a:pt x="19477" y="10872"/>
                    <a:pt x="18750" y="10618"/>
                    <a:pt x="18035" y="10618"/>
                  </a:cubicBezTo>
                  <a:cubicBezTo>
                    <a:pt x="17998" y="10618"/>
                    <a:pt x="17960" y="10619"/>
                    <a:pt x="17923" y="10620"/>
                  </a:cubicBezTo>
                  <a:cubicBezTo>
                    <a:pt x="17869" y="10471"/>
                    <a:pt x="17814" y="10322"/>
                    <a:pt x="17752" y="10180"/>
                  </a:cubicBezTo>
                  <a:cubicBezTo>
                    <a:pt x="17710" y="10084"/>
                    <a:pt x="17665" y="9997"/>
                    <a:pt x="17622" y="9906"/>
                  </a:cubicBezTo>
                  <a:cubicBezTo>
                    <a:pt x="17555" y="9613"/>
                    <a:pt x="17493" y="9317"/>
                    <a:pt x="17426" y="9040"/>
                  </a:cubicBezTo>
                  <a:cubicBezTo>
                    <a:pt x="17403" y="8945"/>
                    <a:pt x="17382" y="8850"/>
                    <a:pt x="17361" y="8755"/>
                  </a:cubicBezTo>
                  <a:cubicBezTo>
                    <a:pt x="17478" y="8870"/>
                    <a:pt x="17606" y="8970"/>
                    <a:pt x="17725" y="8970"/>
                  </a:cubicBezTo>
                  <a:cubicBezTo>
                    <a:pt x="17809" y="8970"/>
                    <a:pt x="17890" y="8920"/>
                    <a:pt x="17960" y="8789"/>
                  </a:cubicBezTo>
                  <a:cubicBezTo>
                    <a:pt x="18140" y="8455"/>
                    <a:pt x="17995" y="7836"/>
                    <a:pt x="17898" y="7496"/>
                  </a:cubicBezTo>
                  <a:cubicBezTo>
                    <a:pt x="17824" y="7231"/>
                    <a:pt x="17731" y="6839"/>
                    <a:pt x="17551" y="6839"/>
                  </a:cubicBezTo>
                  <a:cubicBezTo>
                    <a:pt x="17502" y="6839"/>
                    <a:pt x="17445" y="6869"/>
                    <a:pt x="17382" y="6939"/>
                  </a:cubicBezTo>
                  <a:cubicBezTo>
                    <a:pt x="17267" y="7064"/>
                    <a:pt x="17255" y="7354"/>
                    <a:pt x="17239" y="7540"/>
                  </a:cubicBezTo>
                  <a:cubicBezTo>
                    <a:pt x="17221" y="7772"/>
                    <a:pt x="17231" y="8012"/>
                    <a:pt x="17249" y="8248"/>
                  </a:cubicBezTo>
                  <a:cubicBezTo>
                    <a:pt x="17157" y="7817"/>
                    <a:pt x="17069" y="7382"/>
                    <a:pt x="16973" y="6952"/>
                  </a:cubicBezTo>
                  <a:cubicBezTo>
                    <a:pt x="16937" y="6795"/>
                    <a:pt x="16902" y="6636"/>
                    <a:pt x="16867" y="6478"/>
                  </a:cubicBezTo>
                  <a:cubicBezTo>
                    <a:pt x="17010" y="6581"/>
                    <a:pt x="17179" y="6625"/>
                    <a:pt x="17361" y="6625"/>
                  </a:cubicBezTo>
                  <a:cubicBezTo>
                    <a:pt x="17764" y="6625"/>
                    <a:pt x="18227" y="6411"/>
                    <a:pt x="18577" y="6162"/>
                  </a:cubicBezTo>
                  <a:cubicBezTo>
                    <a:pt x="19084" y="5801"/>
                    <a:pt x="19394" y="5292"/>
                    <a:pt x="19546" y="4492"/>
                  </a:cubicBezTo>
                  <a:cubicBezTo>
                    <a:pt x="19649" y="3952"/>
                    <a:pt x="19664" y="3304"/>
                    <a:pt x="19674" y="2748"/>
                  </a:cubicBezTo>
                  <a:cubicBezTo>
                    <a:pt x="19683" y="2294"/>
                    <a:pt x="19743" y="1842"/>
                    <a:pt x="19689" y="1389"/>
                  </a:cubicBezTo>
                  <a:cubicBezTo>
                    <a:pt x="19681" y="1320"/>
                    <a:pt x="19638" y="1285"/>
                    <a:pt x="19594" y="1285"/>
                  </a:cubicBezTo>
                  <a:cubicBezTo>
                    <a:pt x="19579" y="1285"/>
                    <a:pt x="19564" y="1289"/>
                    <a:pt x="19550" y="1297"/>
                  </a:cubicBezTo>
                  <a:cubicBezTo>
                    <a:pt x="19446" y="1218"/>
                    <a:pt x="19306" y="1190"/>
                    <a:pt x="19154" y="1190"/>
                  </a:cubicBezTo>
                  <a:cubicBezTo>
                    <a:pt x="18853" y="1190"/>
                    <a:pt x="18507" y="1297"/>
                    <a:pt x="18316" y="1313"/>
                  </a:cubicBezTo>
                  <a:cubicBezTo>
                    <a:pt x="17482" y="1382"/>
                    <a:pt x="16620" y="1509"/>
                    <a:pt x="15819" y="1880"/>
                  </a:cubicBezTo>
                  <a:cubicBezTo>
                    <a:pt x="15817" y="1880"/>
                    <a:pt x="15815" y="1879"/>
                    <a:pt x="15813" y="1879"/>
                  </a:cubicBezTo>
                  <a:cubicBezTo>
                    <a:pt x="15804" y="1879"/>
                    <a:pt x="15795" y="1883"/>
                    <a:pt x="15788" y="1891"/>
                  </a:cubicBezTo>
                  <a:cubicBezTo>
                    <a:pt x="15734" y="1669"/>
                    <a:pt x="15683" y="1446"/>
                    <a:pt x="15637" y="1219"/>
                  </a:cubicBezTo>
                  <a:cubicBezTo>
                    <a:pt x="15570" y="894"/>
                    <a:pt x="15562" y="550"/>
                    <a:pt x="15472" y="235"/>
                  </a:cubicBezTo>
                  <a:cubicBezTo>
                    <a:pt x="15425" y="71"/>
                    <a:pt x="15338" y="0"/>
                    <a:pt x="15260" y="0"/>
                  </a:cubicBezTo>
                  <a:close/>
                </a:path>
              </a:pathLst>
            </a:custGeom>
            <a:solidFill>
              <a:srgbClr val="2A263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0" name="Google Shape;2560;p37"/>
            <p:cNvSpPr/>
            <p:nvPr/>
          </p:nvSpPr>
          <p:spPr>
            <a:xfrm rot="14898840">
              <a:off x="297303" y="821884"/>
              <a:ext cx="319404" cy="25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382" y="0"/>
                  </a:moveTo>
                  <a:cubicBezTo>
                    <a:pt x="326" y="0"/>
                    <a:pt x="274" y="56"/>
                    <a:pt x="297" y="153"/>
                  </a:cubicBezTo>
                  <a:cubicBezTo>
                    <a:pt x="329" y="288"/>
                    <a:pt x="372" y="412"/>
                    <a:pt x="406" y="545"/>
                  </a:cubicBezTo>
                  <a:cubicBezTo>
                    <a:pt x="389" y="538"/>
                    <a:pt x="370" y="536"/>
                    <a:pt x="353" y="536"/>
                  </a:cubicBezTo>
                  <a:cubicBezTo>
                    <a:pt x="274" y="536"/>
                    <a:pt x="198" y="594"/>
                    <a:pt x="156" y="688"/>
                  </a:cubicBezTo>
                  <a:cubicBezTo>
                    <a:pt x="-110" y="1323"/>
                    <a:pt x="44" y="2436"/>
                    <a:pt x="52" y="3129"/>
                  </a:cubicBezTo>
                  <a:cubicBezTo>
                    <a:pt x="75" y="4844"/>
                    <a:pt x="490" y="6510"/>
                    <a:pt x="899" y="8125"/>
                  </a:cubicBezTo>
                  <a:cubicBezTo>
                    <a:pt x="1411" y="10163"/>
                    <a:pt x="2011" y="12197"/>
                    <a:pt x="2629" y="14179"/>
                  </a:cubicBezTo>
                  <a:cubicBezTo>
                    <a:pt x="3108" y="15714"/>
                    <a:pt x="3752" y="17253"/>
                    <a:pt x="4752" y="18270"/>
                  </a:cubicBezTo>
                  <a:cubicBezTo>
                    <a:pt x="7216" y="20765"/>
                    <a:pt x="10489" y="21470"/>
                    <a:pt x="13474" y="21586"/>
                  </a:cubicBezTo>
                  <a:cubicBezTo>
                    <a:pt x="13725" y="21596"/>
                    <a:pt x="13975" y="21600"/>
                    <a:pt x="14224" y="21600"/>
                  </a:cubicBezTo>
                  <a:cubicBezTo>
                    <a:pt x="15641" y="21600"/>
                    <a:pt x="17044" y="21453"/>
                    <a:pt x="18455" y="21207"/>
                  </a:cubicBezTo>
                  <a:cubicBezTo>
                    <a:pt x="19273" y="21061"/>
                    <a:pt x="20883" y="21331"/>
                    <a:pt x="21433" y="20268"/>
                  </a:cubicBezTo>
                  <a:cubicBezTo>
                    <a:pt x="21490" y="20154"/>
                    <a:pt x="21484" y="19980"/>
                    <a:pt x="21433" y="19869"/>
                  </a:cubicBezTo>
                  <a:cubicBezTo>
                    <a:pt x="21169" y="19272"/>
                    <a:pt x="20616" y="19162"/>
                    <a:pt x="20089" y="19162"/>
                  </a:cubicBezTo>
                  <a:cubicBezTo>
                    <a:pt x="19836" y="19162"/>
                    <a:pt x="19587" y="19187"/>
                    <a:pt x="19381" y="19197"/>
                  </a:cubicBezTo>
                  <a:cubicBezTo>
                    <a:pt x="19250" y="19202"/>
                    <a:pt x="19119" y="19204"/>
                    <a:pt x="18987" y="19204"/>
                  </a:cubicBezTo>
                  <a:cubicBezTo>
                    <a:pt x="17937" y="19204"/>
                    <a:pt x="16868" y="19042"/>
                    <a:pt x="15835" y="18827"/>
                  </a:cubicBezTo>
                  <a:cubicBezTo>
                    <a:pt x="13570" y="18357"/>
                    <a:pt x="11379" y="17296"/>
                    <a:pt x="9475" y="15540"/>
                  </a:cubicBezTo>
                  <a:cubicBezTo>
                    <a:pt x="8397" y="14544"/>
                    <a:pt x="7560" y="13208"/>
                    <a:pt x="6668" y="11930"/>
                  </a:cubicBezTo>
                  <a:cubicBezTo>
                    <a:pt x="5682" y="10517"/>
                    <a:pt x="4860" y="9115"/>
                    <a:pt x="4128" y="7440"/>
                  </a:cubicBezTo>
                  <a:cubicBezTo>
                    <a:pt x="3585" y="6199"/>
                    <a:pt x="2980" y="5080"/>
                    <a:pt x="2320" y="3952"/>
                  </a:cubicBezTo>
                  <a:cubicBezTo>
                    <a:pt x="1594" y="2709"/>
                    <a:pt x="1154" y="1292"/>
                    <a:pt x="466" y="54"/>
                  </a:cubicBezTo>
                  <a:cubicBezTo>
                    <a:pt x="444" y="17"/>
                    <a:pt x="413" y="0"/>
                    <a:pt x="382" y="0"/>
                  </a:cubicBezTo>
                  <a:close/>
                </a:path>
              </a:pathLst>
            </a:custGeom>
            <a:solidFill>
              <a:srgbClr val="759D1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1" name="Google Shape;2561;p37"/>
            <p:cNvSpPr/>
            <p:nvPr/>
          </p:nvSpPr>
          <p:spPr>
            <a:xfrm rot="14898840">
              <a:off x="436117" y="772883"/>
              <a:ext cx="100989" cy="49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600" fill="norm" stroke="1" extrusionOk="0">
                  <a:moveTo>
                    <a:pt x="11393" y="0"/>
                  </a:moveTo>
                  <a:cubicBezTo>
                    <a:pt x="7491" y="0"/>
                    <a:pt x="2421" y="7263"/>
                    <a:pt x="815" y="15970"/>
                  </a:cubicBezTo>
                  <a:cubicBezTo>
                    <a:pt x="709" y="16010"/>
                    <a:pt x="621" y="16140"/>
                    <a:pt x="547" y="16320"/>
                  </a:cubicBezTo>
                  <a:cubicBezTo>
                    <a:pt x="-195" y="18154"/>
                    <a:pt x="-120" y="19356"/>
                    <a:pt x="402" y="20167"/>
                  </a:cubicBezTo>
                  <a:cubicBezTo>
                    <a:pt x="459" y="20458"/>
                    <a:pt x="586" y="20648"/>
                    <a:pt x="722" y="20648"/>
                  </a:cubicBezTo>
                  <a:cubicBezTo>
                    <a:pt x="749" y="20648"/>
                    <a:pt x="775" y="20648"/>
                    <a:pt x="801" y="20628"/>
                  </a:cubicBezTo>
                  <a:cubicBezTo>
                    <a:pt x="1627" y="21370"/>
                    <a:pt x="2987" y="21600"/>
                    <a:pt x="4348" y="21600"/>
                  </a:cubicBezTo>
                  <a:cubicBezTo>
                    <a:pt x="6534" y="21600"/>
                    <a:pt x="8729" y="21019"/>
                    <a:pt x="8777" y="21019"/>
                  </a:cubicBezTo>
                  <a:cubicBezTo>
                    <a:pt x="10427" y="20959"/>
                    <a:pt x="12161" y="19666"/>
                    <a:pt x="13803" y="19316"/>
                  </a:cubicBezTo>
                  <a:cubicBezTo>
                    <a:pt x="13991" y="19266"/>
                    <a:pt x="14176" y="19246"/>
                    <a:pt x="14356" y="19246"/>
                  </a:cubicBezTo>
                  <a:cubicBezTo>
                    <a:pt x="15637" y="19246"/>
                    <a:pt x="16796" y="20258"/>
                    <a:pt x="18043" y="20989"/>
                  </a:cubicBezTo>
                  <a:cubicBezTo>
                    <a:pt x="18372" y="21179"/>
                    <a:pt x="18732" y="21309"/>
                    <a:pt x="19079" y="21309"/>
                  </a:cubicBezTo>
                  <a:cubicBezTo>
                    <a:pt x="19882" y="21309"/>
                    <a:pt x="20637" y="20638"/>
                    <a:pt x="20883" y="18584"/>
                  </a:cubicBezTo>
                  <a:cubicBezTo>
                    <a:pt x="21405" y="14196"/>
                    <a:pt x="19377" y="8596"/>
                    <a:pt x="18174" y="5741"/>
                  </a:cubicBezTo>
                  <a:cubicBezTo>
                    <a:pt x="16471" y="1713"/>
                    <a:pt x="13965" y="150"/>
                    <a:pt x="11590" y="10"/>
                  </a:cubicBezTo>
                  <a:cubicBezTo>
                    <a:pt x="11525" y="0"/>
                    <a:pt x="11459" y="0"/>
                    <a:pt x="11393" y="0"/>
                  </a:cubicBezTo>
                  <a:close/>
                </a:path>
              </a:pathLst>
            </a:custGeom>
            <a:solidFill>
              <a:srgbClr val="FDC0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2" name="Google Shape;2562;p37"/>
            <p:cNvSpPr/>
            <p:nvPr/>
          </p:nvSpPr>
          <p:spPr>
            <a:xfrm rot="14898840">
              <a:off x="300946" y="1106154"/>
              <a:ext cx="78585" cy="141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8" h="21600" fill="norm" stroke="1" extrusionOk="0">
                  <a:moveTo>
                    <a:pt x="10618" y="0"/>
                  </a:moveTo>
                  <a:cubicBezTo>
                    <a:pt x="8369" y="0"/>
                    <a:pt x="6271" y="689"/>
                    <a:pt x="5284" y="2065"/>
                  </a:cubicBezTo>
                  <a:cubicBezTo>
                    <a:pt x="4815" y="2072"/>
                    <a:pt x="4444" y="2321"/>
                    <a:pt x="4429" y="2638"/>
                  </a:cubicBezTo>
                  <a:cubicBezTo>
                    <a:pt x="4027" y="6831"/>
                    <a:pt x="1240" y="10731"/>
                    <a:pt x="259" y="14857"/>
                  </a:cubicBezTo>
                  <a:cubicBezTo>
                    <a:pt x="-180" y="16676"/>
                    <a:pt x="-357" y="19476"/>
                    <a:pt x="2237" y="20700"/>
                  </a:cubicBezTo>
                  <a:cubicBezTo>
                    <a:pt x="3567" y="21333"/>
                    <a:pt x="4919" y="21600"/>
                    <a:pt x="6239" y="21600"/>
                  </a:cubicBezTo>
                  <a:cubicBezTo>
                    <a:pt x="11134" y="21600"/>
                    <a:pt x="15638" y="17914"/>
                    <a:pt x="17219" y="15072"/>
                  </a:cubicBezTo>
                  <a:cubicBezTo>
                    <a:pt x="19458" y="11051"/>
                    <a:pt x="21243" y="4541"/>
                    <a:pt x="15847" y="1344"/>
                  </a:cubicBezTo>
                  <a:cubicBezTo>
                    <a:pt x="14339" y="447"/>
                    <a:pt x="12429" y="0"/>
                    <a:pt x="10618" y="0"/>
                  </a:cubicBezTo>
                  <a:close/>
                </a:path>
              </a:pathLst>
            </a:custGeom>
            <a:solidFill>
              <a:srgbClr val="FDC0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3" name="Google Shape;2563;p37"/>
            <p:cNvSpPr/>
            <p:nvPr/>
          </p:nvSpPr>
          <p:spPr>
            <a:xfrm rot="14898840">
              <a:off x="518795" y="713559"/>
              <a:ext cx="75637" cy="9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6" h="21600" fill="norm" stroke="1" extrusionOk="0">
                  <a:moveTo>
                    <a:pt x="8811" y="0"/>
                  </a:moveTo>
                  <a:cubicBezTo>
                    <a:pt x="7143" y="0"/>
                    <a:pt x="5443" y="677"/>
                    <a:pt x="4211" y="1797"/>
                  </a:cubicBezTo>
                  <a:cubicBezTo>
                    <a:pt x="-719" y="6271"/>
                    <a:pt x="-1622" y="14291"/>
                    <a:pt x="3117" y="19267"/>
                  </a:cubicBezTo>
                  <a:cubicBezTo>
                    <a:pt x="4668" y="20895"/>
                    <a:pt x="6671" y="21600"/>
                    <a:pt x="8716" y="21600"/>
                  </a:cubicBezTo>
                  <a:cubicBezTo>
                    <a:pt x="12047" y="21600"/>
                    <a:pt x="15500" y="19732"/>
                    <a:pt x="17332" y="16924"/>
                  </a:cubicBezTo>
                  <a:cubicBezTo>
                    <a:pt x="19696" y="13302"/>
                    <a:pt x="19978" y="10008"/>
                    <a:pt x="15383" y="3578"/>
                  </a:cubicBezTo>
                  <a:cubicBezTo>
                    <a:pt x="15340" y="3518"/>
                    <a:pt x="15287" y="3491"/>
                    <a:pt x="15229" y="3491"/>
                  </a:cubicBezTo>
                  <a:cubicBezTo>
                    <a:pt x="15053" y="3491"/>
                    <a:pt x="14841" y="3704"/>
                    <a:pt x="14724" y="3829"/>
                  </a:cubicBezTo>
                  <a:cubicBezTo>
                    <a:pt x="13980" y="2671"/>
                    <a:pt x="13067" y="1628"/>
                    <a:pt x="11685" y="781"/>
                  </a:cubicBezTo>
                  <a:cubicBezTo>
                    <a:pt x="10809" y="246"/>
                    <a:pt x="9815" y="0"/>
                    <a:pt x="8811" y="0"/>
                  </a:cubicBezTo>
                  <a:close/>
                </a:path>
              </a:pathLst>
            </a:custGeom>
            <a:solidFill>
              <a:srgbClr val="2A263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4" name="Google Shape;2564;p37"/>
            <p:cNvSpPr/>
            <p:nvPr/>
          </p:nvSpPr>
          <p:spPr>
            <a:xfrm rot="14898840">
              <a:off x="869402" y="1006839"/>
              <a:ext cx="193612" cy="123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2" h="21600" fill="norm" stroke="1" extrusionOk="0">
                  <a:moveTo>
                    <a:pt x="2602" y="0"/>
                  </a:moveTo>
                  <a:cubicBezTo>
                    <a:pt x="1877" y="0"/>
                    <a:pt x="1150" y="65"/>
                    <a:pt x="424" y="190"/>
                  </a:cubicBezTo>
                  <a:cubicBezTo>
                    <a:pt x="269" y="218"/>
                    <a:pt x="74" y="380"/>
                    <a:pt x="49" y="700"/>
                  </a:cubicBezTo>
                  <a:cubicBezTo>
                    <a:pt x="-365" y="5984"/>
                    <a:pt x="1941" y="10482"/>
                    <a:pt x="3998" y="13780"/>
                  </a:cubicBezTo>
                  <a:cubicBezTo>
                    <a:pt x="6620" y="17987"/>
                    <a:pt x="10059" y="20726"/>
                    <a:pt x="13575" y="21471"/>
                  </a:cubicBezTo>
                  <a:cubicBezTo>
                    <a:pt x="13992" y="21560"/>
                    <a:pt x="14390" y="21600"/>
                    <a:pt x="14774" y="21600"/>
                  </a:cubicBezTo>
                  <a:cubicBezTo>
                    <a:pt x="16350" y="21600"/>
                    <a:pt x="17730" y="20900"/>
                    <a:pt x="19297" y="19792"/>
                  </a:cubicBezTo>
                  <a:cubicBezTo>
                    <a:pt x="20052" y="19253"/>
                    <a:pt x="21235" y="17959"/>
                    <a:pt x="20892" y="16159"/>
                  </a:cubicBezTo>
                  <a:cubicBezTo>
                    <a:pt x="20075" y="11862"/>
                    <a:pt x="17602" y="8990"/>
                    <a:pt x="15117" y="7654"/>
                  </a:cubicBezTo>
                  <a:cubicBezTo>
                    <a:pt x="14287" y="6441"/>
                    <a:pt x="13484" y="5178"/>
                    <a:pt x="12573" y="4127"/>
                  </a:cubicBezTo>
                  <a:cubicBezTo>
                    <a:pt x="11502" y="2889"/>
                    <a:pt x="10054" y="2233"/>
                    <a:pt x="8844" y="1594"/>
                  </a:cubicBezTo>
                  <a:cubicBezTo>
                    <a:pt x="6814" y="538"/>
                    <a:pt x="4712" y="0"/>
                    <a:pt x="2602" y="0"/>
                  </a:cubicBezTo>
                  <a:close/>
                </a:path>
              </a:pathLst>
            </a:custGeom>
            <a:solidFill>
              <a:srgbClr val="2A263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5" name="Google Shape;2565;p37"/>
            <p:cNvSpPr/>
            <p:nvPr/>
          </p:nvSpPr>
          <p:spPr>
            <a:xfrm rot="14898840">
              <a:off x="1353091" y="694298"/>
              <a:ext cx="123278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3" h="21600" fill="norm" stroke="1" extrusionOk="0">
                  <a:moveTo>
                    <a:pt x="4208" y="0"/>
                  </a:moveTo>
                  <a:cubicBezTo>
                    <a:pt x="3736" y="0"/>
                    <a:pt x="3268" y="289"/>
                    <a:pt x="2853" y="1019"/>
                  </a:cubicBezTo>
                  <a:cubicBezTo>
                    <a:pt x="2254" y="2065"/>
                    <a:pt x="1876" y="3270"/>
                    <a:pt x="1664" y="4499"/>
                  </a:cubicBezTo>
                  <a:cubicBezTo>
                    <a:pt x="1637" y="4495"/>
                    <a:pt x="1614" y="4491"/>
                    <a:pt x="1587" y="4491"/>
                  </a:cubicBezTo>
                  <a:cubicBezTo>
                    <a:pt x="1445" y="4491"/>
                    <a:pt x="1300" y="4590"/>
                    <a:pt x="1284" y="4808"/>
                  </a:cubicBezTo>
                  <a:cubicBezTo>
                    <a:pt x="970" y="8431"/>
                    <a:pt x="-1024" y="13660"/>
                    <a:pt x="681" y="17152"/>
                  </a:cubicBezTo>
                  <a:cubicBezTo>
                    <a:pt x="2463" y="20795"/>
                    <a:pt x="6182" y="21033"/>
                    <a:pt x="9375" y="21311"/>
                  </a:cubicBezTo>
                  <a:cubicBezTo>
                    <a:pt x="10985" y="21445"/>
                    <a:pt x="12596" y="21600"/>
                    <a:pt x="14202" y="21600"/>
                  </a:cubicBezTo>
                  <a:cubicBezTo>
                    <a:pt x="15206" y="21600"/>
                    <a:pt x="16210" y="21541"/>
                    <a:pt x="17214" y="21378"/>
                  </a:cubicBezTo>
                  <a:cubicBezTo>
                    <a:pt x="18861" y="21108"/>
                    <a:pt x="20576" y="19384"/>
                    <a:pt x="19050" y="17466"/>
                  </a:cubicBezTo>
                  <a:cubicBezTo>
                    <a:pt x="17345" y="15325"/>
                    <a:pt x="14489" y="14671"/>
                    <a:pt x="12198" y="13878"/>
                  </a:cubicBezTo>
                  <a:cubicBezTo>
                    <a:pt x="10366" y="13248"/>
                    <a:pt x="8796" y="12059"/>
                    <a:pt x="8196" y="9839"/>
                  </a:cubicBezTo>
                  <a:cubicBezTo>
                    <a:pt x="7583" y="7540"/>
                    <a:pt x="7822" y="4876"/>
                    <a:pt x="6879" y="2688"/>
                  </a:cubicBezTo>
                  <a:cubicBezTo>
                    <a:pt x="6370" y="1514"/>
                    <a:pt x="5282" y="0"/>
                    <a:pt x="4208" y="0"/>
                  </a:cubicBezTo>
                  <a:close/>
                </a:path>
              </a:pathLst>
            </a:custGeom>
            <a:solidFill>
              <a:srgbClr val="559A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6" name="Google Shape;2566;p37"/>
            <p:cNvSpPr/>
            <p:nvPr/>
          </p:nvSpPr>
          <p:spPr>
            <a:xfrm rot="14898840">
              <a:off x="852531" y="559835"/>
              <a:ext cx="403778" cy="806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0" h="21600" fill="norm" stroke="1" extrusionOk="0">
                  <a:moveTo>
                    <a:pt x="3885" y="0"/>
                  </a:moveTo>
                  <a:cubicBezTo>
                    <a:pt x="3704" y="0"/>
                    <a:pt x="3604" y="70"/>
                    <a:pt x="3609" y="230"/>
                  </a:cubicBezTo>
                  <a:cubicBezTo>
                    <a:pt x="3610" y="340"/>
                    <a:pt x="225" y="1996"/>
                    <a:pt x="4" y="3968"/>
                  </a:cubicBezTo>
                  <a:cubicBezTo>
                    <a:pt x="-215" y="5939"/>
                    <a:pt x="7911" y="7704"/>
                    <a:pt x="10372" y="8726"/>
                  </a:cubicBezTo>
                  <a:cubicBezTo>
                    <a:pt x="12097" y="9442"/>
                    <a:pt x="14303" y="10234"/>
                    <a:pt x="15963" y="10989"/>
                  </a:cubicBezTo>
                  <a:cubicBezTo>
                    <a:pt x="17555" y="11716"/>
                    <a:pt x="13691" y="15020"/>
                    <a:pt x="13148" y="15731"/>
                  </a:cubicBezTo>
                  <a:cubicBezTo>
                    <a:pt x="12291" y="16849"/>
                    <a:pt x="11520" y="17975"/>
                    <a:pt x="10997" y="19159"/>
                  </a:cubicBezTo>
                  <a:cubicBezTo>
                    <a:pt x="10661" y="19924"/>
                    <a:pt x="10006" y="21010"/>
                    <a:pt x="10889" y="21380"/>
                  </a:cubicBezTo>
                  <a:cubicBezTo>
                    <a:pt x="11138" y="21484"/>
                    <a:pt x="11672" y="21600"/>
                    <a:pt x="12175" y="21600"/>
                  </a:cubicBezTo>
                  <a:cubicBezTo>
                    <a:pt x="12481" y="21600"/>
                    <a:pt x="12775" y="21557"/>
                    <a:pt x="12985" y="21442"/>
                  </a:cubicBezTo>
                  <a:cubicBezTo>
                    <a:pt x="13735" y="21030"/>
                    <a:pt x="13885" y="20017"/>
                    <a:pt x="14083" y="19727"/>
                  </a:cubicBezTo>
                  <a:cubicBezTo>
                    <a:pt x="15799" y="17219"/>
                    <a:pt x="18733" y="15059"/>
                    <a:pt x="20332" y="12508"/>
                  </a:cubicBezTo>
                  <a:cubicBezTo>
                    <a:pt x="20966" y="11497"/>
                    <a:pt x="21385" y="10511"/>
                    <a:pt x="21054" y="9446"/>
                  </a:cubicBezTo>
                  <a:cubicBezTo>
                    <a:pt x="20728" y="8396"/>
                    <a:pt x="18754" y="7305"/>
                    <a:pt x="17629" y="6486"/>
                  </a:cubicBezTo>
                  <a:cubicBezTo>
                    <a:pt x="15837" y="5179"/>
                    <a:pt x="13650" y="3928"/>
                    <a:pt x="10905" y="3282"/>
                  </a:cubicBezTo>
                  <a:cubicBezTo>
                    <a:pt x="9738" y="3008"/>
                    <a:pt x="5072" y="0"/>
                    <a:pt x="3885" y="0"/>
                  </a:cubicBezTo>
                  <a:close/>
                </a:path>
              </a:pathLst>
            </a:custGeom>
            <a:solidFill>
              <a:srgbClr val="FDC0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7" name="Google Shape;2567;p37"/>
            <p:cNvSpPr/>
            <p:nvPr/>
          </p:nvSpPr>
          <p:spPr>
            <a:xfrm rot="14898840">
              <a:off x="779782" y="876831"/>
              <a:ext cx="110318" cy="122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7" h="21600" fill="norm" stroke="1" extrusionOk="0">
                  <a:moveTo>
                    <a:pt x="305" y="0"/>
                  </a:moveTo>
                  <a:cubicBezTo>
                    <a:pt x="76" y="0"/>
                    <a:pt x="-116" y="277"/>
                    <a:pt x="84" y="492"/>
                  </a:cubicBezTo>
                  <a:cubicBezTo>
                    <a:pt x="3594" y="4199"/>
                    <a:pt x="7391" y="7486"/>
                    <a:pt x="10725" y="11384"/>
                  </a:cubicBezTo>
                  <a:cubicBezTo>
                    <a:pt x="13650" y="14805"/>
                    <a:pt x="16698" y="19273"/>
                    <a:pt x="20666" y="21543"/>
                  </a:cubicBezTo>
                  <a:cubicBezTo>
                    <a:pt x="20731" y="21584"/>
                    <a:pt x="20801" y="21600"/>
                    <a:pt x="20870" y="21600"/>
                  </a:cubicBezTo>
                  <a:cubicBezTo>
                    <a:pt x="21189" y="21600"/>
                    <a:pt x="21484" y="21242"/>
                    <a:pt x="21279" y="20929"/>
                  </a:cubicBezTo>
                  <a:cubicBezTo>
                    <a:pt x="18690" y="17096"/>
                    <a:pt x="14857" y="13805"/>
                    <a:pt x="11776" y="10330"/>
                  </a:cubicBezTo>
                  <a:cubicBezTo>
                    <a:pt x="8315" y="6436"/>
                    <a:pt x="4400" y="3487"/>
                    <a:pt x="502" y="77"/>
                  </a:cubicBezTo>
                  <a:cubicBezTo>
                    <a:pt x="440" y="20"/>
                    <a:pt x="371" y="0"/>
                    <a:pt x="305" y="0"/>
                  </a:cubicBezTo>
                  <a:close/>
                </a:path>
              </a:pathLst>
            </a:custGeom>
            <a:solidFill>
              <a:srgbClr val="F5B23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8" name="Google Shape;2568;p37"/>
            <p:cNvSpPr/>
            <p:nvPr/>
          </p:nvSpPr>
          <p:spPr>
            <a:xfrm rot="14898840">
              <a:off x="997757" y="817360"/>
              <a:ext cx="59895" cy="35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4" h="21600" fill="norm" stroke="1" extrusionOk="0">
                  <a:moveTo>
                    <a:pt x="19356" y="0"/>
                  </a:moveTo>
                  <a:cubicBezTo>
                    <a:pt x="19341" y="0"/>
                    <a:pt x="19326" y="0"/>
                    <a:pt x="19318" y="0"/>
                  </a:cubicBezTo>
                  <a:cubicBezTo>
                    <a:pt x="16500" y="269"/>
                    <a:pt x="13811" y="2050"/>
                    <a:pt x="11068" y="3110"/>
                  </a:cubicBezTo>
                  <a:cubicBezTo>
                    <a:pt x="7646" y="4410"/>
                    <a:pt x="4125" y="4948"/>
                    <a:pt x="642" y="5386"/>
                  </a:cubicBezTo>
                  <a:cubicBezTo>
                    <a:pt x="612" y="5386"/>
                    <a:pt x="597" y="5442"/>
                    <a:pt x="552" y="5471"/>
                  </a:cubicBezTo>
                  <a:cubicBezTo>
                    <a:pt x="491" y="5485"/>
                    <a:pt x="446" y="5570"/>
                    <a:pt x="378" y="5626"/>
                  </a:cubicBezTo>
                  <a:cubicBezTo>
                    <a:pt x="280" y="5711"/>
                    <a:pt x="189" y="5753"/>
                    <a:pt x="144" y="5909"/>
                  </a:cubicBezTo>
                  <a:cubicBezTo>
                    <a:pt x="83" y="6050"/>
                    <a:pt x="45" y="6248"/>
                    <a:pt x="45" y="6432"/>
                  </a:cubicBezTo>
                  <a:cubicBezTo>
                    <a:pt x="38" y="6517"/>
                    <a:pt x="0" y="6559"/>
                    <a:pt x="0" y="6644"/>
                  </a:cubicBezTo>
                  <a:cubicBezTo>
                    <a:pt x="15" y="6771"/>
                    <a:pt x="38" y="6927"/>
                    <a:pt x="83" y="7068"/>
                  </a:cubicBezTo>
                  <a:cubicBezTo>
                    <a:pt x="98" y="7209"/>
                    <a:pt x="128" y="7365"/>
                    <a:pt x="189" y="7506"/>
                  </a:cubicBezTo>
                  <a:cubicBezTo>
                    <a:pt x="3785" y="13910"/>
                    <a:pt x="9346" y="21600"/>
                    <a:pt x="14498" y="21600"/>
                  </a:cubicBezTo>
                  <a:cubicBezTo>
                    <a:pt x="16916" y="21600"/>
                    <a:pt x="19243" y="19918"/>
                    <a:pt x="21230" y="15606"/>
                  </a:cubicBezTo>
                  <a:cubicBezTo>
                    <a:pt x="21600" y="14843"/>
                    <a:pt x="21343" y="13330"/>
                    <a:pt x="20799" y="13330"/>
                  </a:cubicBezTo>
                  <a:cubicBezTo>
                    <a:pt x="20724" y="13330"/>
                    <a:pt x="20648" y="13359"/>
                    <a:pt x="20565" y="13429"/>
                  </a:cubicBezTo>
                  <a:cubicBezTo>
                    <a:pt x="18208" y="15210"/>
                    <a:pt x="16168" y="16497"/>
                    <a:pt x="13947" y="16497"/>
                  </a:cubicBezTo>
                  <a:cubicBezTo>
                    <a:pt x="12859" y="16497"/>
                    <a:pt x="11725" y="16186"/>
                    <a:pt x="10494" y="15479"/>
                  </a:cubicBezTo>
                  <a:cubicBezTo>
                    <a:pt x="7857" y="13924"/>
                    <a:pt x="5493" y="10927"/>
                    <a:pt x="3143" y="8086"/>
                  </a:cubicBezTo>
                  <a:cubicBezTo>
                    <a:pt x="3944" y="8142"/>
                    <a:pt x="4767" y="8171"/>
                    <a:pt x="5591" y="8171"/>
                  </a:cubicBezTo>
                  <a:cubicBezTo>
                    <a:pt x="10502" y="8171"/>
                    <a:pt x="15752" y="7110"/>
                    <a:pt x="19643" y="2347"/>
                  </a:cubicBezTo>
                  <a:cubicBezTo>
                    <a:pt x="20172" y="1725"/>
                    <a:pt x="20021" y="0"/>
                    <a:pt x="19356" y="0"/>
                  </a:cubicBezTo>
                  <a:close/>
                </a:path>
              </a:pathLst>
            </a:custGeom>
            <a:solidFill>
              <a:srgbClr val="F5B23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9" name="Google Shape;2569;p37"/>
            <p:cNvSpPr/>
            <p:nvPr/>
          </p:nvSpPr>
          <p:spPr>
            <a:xfrm rot="14898840">
              <a:off x="457680" y="915626"/>
              <a:ext cx="302984" cy="491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4021" y="0"/>
                  </a:moveTo>
                  <a:cubicBezTo>
                    <a:pt x="14006" y="0"/>
                    <a:pt x="13996" y="4"/>
                    <a:pt x="13990" y="13"/>
                  </a:cubicBezTo>
                  <a:cubicBezTo>
                    <a:pt x="13947" y="12"/>
                    <a:pt x="13905" y="12"/>
                    <a:pt x="13861" y="12"/>
                  </a:cubicBezTo>
                  <a:cubicBezTo>
                    <a:pt x="9232" y="12"/>
                    <a:pt x="6725" y="5260"/>
                    <a:pt x="5271" y="7598"/>
                  </a:cubicBezTo>
                  <a:cubicBezTo>
                    <a:pt x="3952" y="9717"/>
                    <a:pt x="2747" y="11806"/>
                    <a:pt x="786" y="13648"/>
                  </a:cubicBezTo>
                  <a:cubicBezTo>
                    <a:pt x="583" y="13988"/>
                    <a:pt x="408" y="14337"/>
                    <a:pt x="262" y="14694"/>
                  </a:cubicBezTo>
                  <a:cubicBezTo>
                    <a:pt x="-710" y="17153"/>
                    <a:pt x="1101" y="19345"/>
                    <a:pt x="4354" y="20422"/>
                  </a:cubicBezTo>
                  <a:cubicBezTo>
                    <a:pt x="6301" y="21066"/>
                    <a:pt x="8726" y="21600"/>
                    <a:pt x="11021" y="21600"/>
                  </a:cubicBezTo>
                  <a:cubicBezTo>
                    <a:pt x="11680" y="21600"/>
                    <a:pt x="12329" y="21556"/>
                    <a:pt x="12951" y="21458"/>
                  </a:cubicBezTo>
                  <a:cubicBezTo>
                    <a:pt x="13493" y="21371"/>
                    <a:pt x="14009" y="21216"/>
                    <a:pt x="14471" y="21000"/>
                  </a:cubicBezTo>
                  <a:cubicBezTo>
                    <a:pt x="15658" y="19181"/>
                    <a:pt x="16929" y="17354"/>
                    <a:pt x="17600" y="15422"/>
                  </a:cubicBezTo>
                  <a:cubicBezTo>
                    <a:pt x="18359" y="13250"/>
                    <a:pt x="20684" y="10203"/>
                    <a:pt x="20796" y="7989"/>
                  </a:cubicBezTo>
                  <a:cubicBezTo>
                    <a:pt x="20890" y="6078"/>
                    <a:pt x="19140" y="563"/>
                    <a:pt x="14745" y="340"/>
                  </a:cubicBezTo>
                  <a:cubicBezTo>
                    <a:pt x="14577" y="330"/>
                    <a:pt x="14147" y="0"/>
                    <a:pt x="14021" y="0"/>
                  </a:cubicBezTo>
                  <a:close/>
                </a:path>
              </a:pathLst>
            </a:custGeom>
            <a:solidFill>
              <a:srgbClr val="5F81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0" name="Google Shape;2570;p37"/>
            <p:cNvSpPr/>
            <p:nvPr/>
          </p:nvSpPr>
          <p:spPr>
            <a:xfrm rot="14898840">
              <a:off x="347136" y="826154"/>
              <a:ext cx="324904" cy="319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4" h="21600" fill="norm" stroke="1" extrusionOk="0">
                  <a:moveTo>
                    <a:pt x="2631" y="0"/>
                  </a:moveTo>
                  <a:cubicBezTo>
                    <a:pt x="1970" y="0"/>
                    <a:pt x="1244" y="466"/>
                    <a:pt x="796" y="983"/>
                  </a:cubicBezTo>
                  <a:cubicBezTo>
                    <a:pt x="191" y="1679"/>
                    <a:pt x="-257" y="3010"/>
                    <a:pt x="166" y="3895"/>
                  </a:cubicBezTo>
                  <a:cubicBezTo>
                    <a:pt x="169" y="3911"/>
                    <a:pt x="169" y="3921"/>
                    <a:pt x="170" y="3937"/>
                  </a:cubicBezTo>
                  <a:cubicBezTo>
                    <a:pt x="653" y="7657"/>
                    <a:pt x="2062" y="11567"/>
                    <a:pt x="3461" y="14939"/>
                  </a:cubicBezTo>
                  <a:cubicBezTo>
                    <a:pt x="4651" y="17815"/>
                    <a:pt x="6265" y="20431"/>
                    <a:pt x="8979" y="21291"/>
                  </a:cubicBezTo>
                  <a:cubicBezTo>
                    <a:pt x="9666" y="21509"/>
                    <a:pt x="10432" y="21600"/>
                    <a:pt x="11236" y="21600"/>
                  </a:cubicBezTo>
                  <a:cubicBezTo>
                    <a:pt x="13527" y="21600"/>
                    <a:pt x="16118" y="20869"/>
                    <a:pt x="18038" y="20320"/>
                  </a:cubicBezTo>
                  <a:cubicBezTo>
                    <a:pt x="19267" y="19968"/>
                    <a:pt x="21343" y="18649"/>
                    <a:pt x="19883" y="16930"/>
                  </a:cubicBezTo>
                  <a:cubicBezTo>
                    <a:pt x="19319" y="16266"/>
                    <a:pt x="18589" y="16116"/>
                    <a:pt x="17843" y="16116"/>
                  </a:cubicBezTo>
                  <a:cubicBezTo>
                    <a:pt x="17583" y="16116"/>
                    <a:pt x="17320" y="16134"/>
                    <a:pt x="17061" y="16155"/>
                  </a:cubicBezTo>
                  <a:cubicBezTo>
                    <a:pt x="16355" y="16211"/>
                    <a:pt x="15616" y="16266"/>
                    <a:pt x="14873" y="16266"/>
                  </a:cubicBezTo>
                  <a:cubicBezTo>
                    <a:pt x="13365" y="16266"/>
                    <a:pt x="11845" y="16041"/>
                    <a:pt x="10568" y="15156"/>
                  </a:cubicBezTo>
                  <a:cubicBezTo>
                    <a:pt x="7583" y="13088"/>
                    <a:pt x="5893" y="7185"/>
                    <a:pt x="5042" y="3553"/>
                  </a:cubicBezTo>
                  <a:cubicBezTo>
                    <a:pt x="4794" y="2496"/>
                    <a:pt x="4388" y="749"/>
                    <a:pt x="3465" y="330"/>
                  </a:cubicBezTo>
                  <a:cubicBezTo>
                    <a:pt x="3221" y="97"/>
                    <a:pt x="2933" y="0"/>
                    <a:pt x="2631" y="0"/>
                  </a:cubicBezTo>
                  <a:close/>
                </a:path>
              </a:pathLst>
            </a:custGeom>
            <a:solidFill>
              <a:srgbClr val="759D1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1" name="Google Shape;2571;p37"/>
            <p:cNvSpPr/>
            <p:nvPr/>
          </p:nvSpPr>
          <p:spPr>
            <a:xfrm rot="14898840">
              <a:off x="500301" y="1017085"/>
              <a:ext cx="94012" cy="21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5405" y="0"/>
                  </a:moveTo>
                  <a:cubicBezTo>
                    <a:pt x="5271" y="0"/>
                    <a:pt x="5141" y="63"/>
                    <a:pt x="5170" y="142"/>
                  </a:cubicBezTo>
                  <a:cubicBezTo>
                    <a:pt x="5742" y="1889"/>
                    <a:pt x="7714" y="3481"/>
                    <a:pt x="8690" y="5188"/>
                  </a:cubicBezTo>
                  <a:cubicBezTo>
                    <a:pt x="9858" y="7252"/>
                    <a:pt x="10108" y="9418"/>
                    <a:pt x="11104" y="11503"/>
                  </a:cubicBezTo>
                  <a:cubicBezTo>
                    <a:pt x="11137" y="11561"/>
                    <a:pt x="11171" y="11622"/>
                    <a:pt x="11209" y="11683"/>
                  </a:cubicBezTo>
                  <a:cubicBezTo>
                    <a:pt x="10594" y="11279"/>
                    <a:pt x="9969" y="10890"/>
                    <a:pt x="9430" y="10493"/>
                  </a:cubicBezTo>
                  <a:cubicBezTo>
                    <a:pt x="7156" y="8826"/>
                    <a:pt x="4458" y="6758"/>
                    <a:pt x="544" y="5942"/>
                  </a:cubicBezTo>
                  <a:cubicBezTo>
                    <a:pt x="486" y="5930"/>
                    <a:pt x="429" y="5923"/>
                    <a:pt x="371" y="5923"/>
                  </a:cubicBezTo>
                  <a:cubicBezTo>
                    <a:pt x="73" y="5923"/>
                    <a:pt x="-134" y="6086"/>
                    <a:pt x="102" y="6219"/>
                  </a:cubicBezTo>
                  <a:cubicBezTo>
                    <a:pt x="2578" y="7641"/>
                    <a:pt x="5333" y="8831"/>
                    <a:pt x="7593" y="10360"/>
                  </a:cubicBezTo>
                  <a:cubicBezTo>
                    <a:pt x="8844" y="11202"/>
                    <a:pt x="10829" y="12205"/>
                    <a:pt x="12214" y="13271"/>
                  </a:cubicBezTo>
                  <a:cubicBezTo>
                    <a:pt x="12642" y="13861"/>
                    <a:pt x="13138" y="14453"/>
                    <a:pt x="13676" y="15036"/>
                  </a:cubicBezTo>
                  <a:cubicBezTo>
                    <a:pt x="13729" y="15155"/>
                    <a:pt x="13758" y="15278"/>
                    <a:pt x="13777" y="15397"/>
                  </a:cubicBezTo>
                  <a:cubicBezTo>
                    <a:pt x="13777" y="15486"/>
                    <a:pt x="13893" y="15523"/>
                    <a:pt x="14022" y="15523"/>
                  </a:cubicBezTo>
                  <a:cubicBezTo>
                    <a:pt x="14061" y="15523"/>
                    <a:pt x="14094" y="15521"/>
                    <a:pt x="14133" y="15516"/>
                  </a:cubicBezTo>
                  <a:cubicBezTo>
                    <a:pt x="16119" y="17571"/>
                    <a:pt x="18557" y="19569"/>
                    <a:pt x="20519" y="21490"/>
                  </a:cubicBezTo>
                  <a:cubicBezTo>
                    <a:pt x="20596" y="21567"/>
                    <a:pt x="20735" y="21600"/>
                    <a:pt x="20879" y="21600"/>
                  </a:cubicBezTo>
                  <a:cubicBezTo>
                    <a:pt x="21168" y="21600"/>
                    <a:pt x="21466" y="21476"/>
                    <a:pt x="21360" y="21318"/>
                  </a:cubicBezTo>
                  <a:cubicBezTo>
                    <a:pt x="18855" y="17659"/>
                    <a:pt x="13960" y="14446"/>
                    <a:pt x="12152" y="10659"/>
                  </a:cubicBezTo>
                  <a:cubicBezTo>
                    <a:pt x="11253" y="8791"/>
                    <a:pt x="10964" y="6872"/>
                    <a:pt x="10041" y="5009"/>
                  </a:cubicBezTo>
                  <a:cubicBezTo>
                    <a:pt x="9209" y="3300"/>
                    <a:pt x="7439" y="1558"/>
                    <a:pt x="5593" y="56"/>
                  </a:cubicBezTo>
                  <a:cubicBezTo>
                    <a:pt x="5545" y="16"/>
                    <a:pt x="5473" y="0"/>
                    <a:pt x="5405" y="0"/>
                  </a:cubicBezTo>
                  <a:close/>
                </a:path>
              </a:pathLst>
            </a:custGeom>
            <a:solidFill>
              <a:srgbClr val="559A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2" name="Google Shape;2572;p37"/>
            <p:cNvSpPr/>
            <p:nvPr/>
          </p:nvSpPr>
          <p:spPr>
            <a:xfrm rot="14898840">
              <a:off x="465530" y="734125"/>
              <a:ext cx="106609" cy="85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1" h="21600" fill="norm" stroke="1" extrusionOk="0">
                  <a:moveTo>
                    <a:pt x="11790" y="0"/>
                  </a:moveTo>
                  <a:cubicBezTo>
                    <a:pt x="7143" y="0"/>
                    <a:pt x="1980" y="4427"/>
                    <a:pt x="45" y="10155"/>
                  </a:cubicBezTo>
                  <a:cubicBezTo>
                    <a:pt x="-44" y="10389"/>
                    <a:pt x="1" y="10675"/>
                    <a:pt x="147" y="10850"/>
                  </a:cubicBezTo>
                  <a:cubicBezTo>
                    <a:pt x="-571" y="14746"/>
                    <a:pt x="2195" y="20387"/>
                    <a:pt x="4896" y="20387"/>
                  </a:cubicBezTo>
                  <a:cubicBezTo>
                    <a:pt x="5764" y="20387"/>
                    <a:pt x="6628" y="19803"/>
                    <a:pt x="7366" y="18392"/>
                  </a:cubicBezTo>
                  <a:cubicBezTo>
                    <a:pt x="8388" y="16426"/>
                    <a:pt x="9069" y="14174"/>
                    <a:pt x="9961" y="12104"/>
                  </a:cubicBezTo>
                  <a:cubicBezTo>
                    <a:pt x="10420" y="11025"/>
                    <a:pt x="10793" y="10593"/>
                    <a:pt x="11109" y="10593"/>
                  </a:cubicBezTo>
                  <a:cubicBezTo>
                    <a:pt x="11616" y="10593"/>
                    <a:pt x="11969" y="11730"/>
                    <a:pt x="12261" y="13095"/>
                  </a:cubicBezTo>
                  <a:cubicBezTo>
                    <a:pt x="12812" y="15627"/>
                    <a:pt x="13202" y="19249"/>
                    <a:pt x="14865" y="20853"/>
                  </a:cubicBezTo>
                  <a:cubicBezTo>
                    <a:pt x="15388" y="21349"/>
                    <a:pt x="16049" y="21600"/>
                    <a:pt x="16718" y="21600"/>
                  </a:cubicBezTo>
                  <a:cubicBezTo>
                    <a:pt x="17833" y="21600"/>
                    <a:pt x="18973" y="20912"/>
                    <a:pt x="19537" y="19547"/>
                  </a:cubicBezTo>
                  <a:cubicBezTo>
                    <a:pt x="21029" y="15901"/>
                    <a:pt x="20486" y="10867"/>
                    <a:pt x="19386" y="7157"/>
                  </a:cubicBezTo>
                  <a:cubicBezTo>
                    <a:pt x="17886" y="2059"/>
                    <a:pt x="14958" y="0"/>
                    <a:pt x="11790" y="0"/>
                  </a:cubicBezTo>
                  <a:close/>
                </a:path>
              </a:pathLst>
            </a:custGeom>
            <a:solidFill>
              <a:srgbClr val="FDDF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3" name="Google Shape;2573;p37"/>
            <p:cNvSpPr/>
            <p:nvPr/>
          </p:nvSpPr>
          <p:spPr>
            <a:xfrm rot="14898840">
              <a:off x="806638" y="1072351"/>
              <a:ext cx="131435" cy="89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454" y="0"/>
                  </a:moveTo>
                  <a:cubicBezTo>
                    <a:pt x="182" y="0"/>
                    <a:pt x="-108" y="510"/>
                    <a:pt x="40" y="1071"/>
                  </a:cubicBezTo>
                  <a:cubicBezTo>
                    <a:pt x="2148" y="8919"/>
                    <a:pt x="4628" y="18270"/>
                    <a:pt x="10064" y="21045"/>
                  </a:cubicBezTo>
                  <a:cubicBezTo>
                    <a:pt x="10802" y="21421"/>
                    <a:pt x="11578" y="21600"/>
                    <a:pt x="12365" y="21600"/>
                  </a:cubicBezTo>
                  <a:cubicBezTo>
                    <a:pt x="16394" y="21600"/>
                    <a:pt x="20702" y="16953"/>
                    <a:pt x="21437" y="10579"/>
                  </a:cubicBezTo>
                  <a:cubicBezTo>
                    <a:pt x="21492" y="10119"/>
                    <a:pt x="21240" y="9631"/>
                    <a:pt x="20981" y="9631"/>
                  </a:cubicBezTo>
                  <a:cubicBezTo>
                    <a:pt x="20881" y="9631"/>
                    <a:pt x="20778" y="9704"/>
                    <a:pt x="20688" y="9878"/>
                  </a:cubicBezTo>
                  <a:cubicBezTo>
                    <a:pt x="18319" y="14553"/>
                    <a:pt x="15642" y="19044"/>
                    <a:pt x="12155" y="19044"/>
                  </a:cubicBezTo>
                  <a:cubicBezTo>
                    <a:pt x="11037" y="19044"/>
                    <a:pt x="9837" y="18584"/>
                    <a:pt x="8540" y="17524"/>
                  </a:cubicBezTo>
                  <a:cubicBezTo>
                    <a:pt x="4714" y="14402"/>
                    <a:pt x="2496" y="6340"/>
                    <a:pt x="778" y="370"/>
                  </a:cubicBezTo>
                  <a:cubicBezTo>
                    <a:pt x="703" y="112"/>
                    <a:pt x="582" y="0"/>
                    <a:pt x="454" y="0"/>
                  </a:cubicBezTo>
                  <a:close/>
                </a:path>
              </a:pathLst>
            </a:custGeom>
            <a:solidFill>
              <a:srgbClr val="F5B23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4" name="Google Shape;2574;p37"/>
            <p:cNvSpPr/>
            <p:nvPr/>
          </p:nvSpPr>
          <p:spPr>
            <a:xfrm rot="14898840">
              <a:off x="1337122" y="859241"/>
              <a:ext cx="121657" cy="124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39" h="21600" fill="norm" stroke="1" extrusionOk="0">
                  <a:moveTo>
                    <a:pt x="4205" y="0"/>
                  </a:moveTo>
                  <a:cubicBezTo>
                    <a:pt x="3734" y="0"/>
                    <a:pt x="3266" y="289"/>
                    <a:pt x="2847" y="1020"/>
                  </a:cubicBezTo>
                  <a:cubicBezTo>
                    <a:pt x="2256" y="2068"/>
                    <a:pt x="1871" y="3268"/>
                    <a:pt x="1659" y="4509"/>
                  </a:cubicBezTo>
                  <a:cubicBezTo>
                    <a:pt x="1628" y="4497"/>
                    <a:pt x="1597" y="4493"/>
                    <a:pt x="1570" y="4493"/>
                  </a:cubicBezTo>
                  <a:cubicBezTo>
                    <a:pt x="1423" y="4493"/>
                    <a:pt x="1294" y="4625"/>
                    <a:pt x="1284" y="4814"/>
                  </a:cubicBezTo>
                  <a:cubicBezTo>
                    <a:pt x="973" y="8431"/>
                    <a:pt x="-1027" y="13659"/>
                    <a:pt x="683" y="17152"/>
                  </a:cubicBezTo>
                  <a:cubicBezTo>
                    <a:pt x="2454" y="20793"/>
                    <a:pt x="6178" y="21030"/>
                    <a:pt x="9369" y="21303"/>
                  </a:cubicBezTo>
                  <a:cubicBezTo>
                    <a:pt x="10990" y="21443"/>
                    <a:pt x="12607" y="21600"/>
                    <a:pt x="14225" y="21600"/>
                  </a:cubicBezTo>
                  <a:cubicBezTo>
                    <a:pt x="15222" y="21600"/>
                    <a:pt x="16218" y="21540"/>
                    <a:pt x="17211" y="21379"/>
                  </a:cubicBezTo>
                  <a:cubicBezTo>
                    <a:pt x="18860" y="21106"/>
                    <a:pt x="20573" y="19384"/>
                    <a:pt x="19044" y="17465"/>
                  </a:cubicBezTo>
                  <a:cubicBezTo>
                    <a:pt x="17344" y="15325"/>
                    <a:pt x="14484" y="14674"/>
                    <a:pt x="12194" y="13883"/>
                  </a:cubicBezTo>
                  <a:cubicBezTo>
                    <a:pt x="10362" y="13249"/>
                    <a:pt x="8788" y="12065"/>
                    <a:pt x="8191" y="9840"/>
                  </a:cubicBezTo>
                  <a:cubicBezTo>
                    <a:pt x="7577" y="7540"/>
                    <a:pt x="7819" y="4882"/>
                    <a:pt x="6874" y="2690"/>
                  </a:cubicBezTo>
                  <a:cubicBezTo>
                    <a:pt x="6365" y="1514"/>
                    <a:pt x="5280" y="0"/>
                    <a:pt x="4205" y="0"/>
                  </a:cubicBezTo>
                  <a:close/>
                </a:path>
              </a:pathLst>
            </a:custGeom>
            <a:solidFill>
              <a:srgbClr val="559A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5" name="Google Shape;2575;p37"/>
            <p:cNvSpPr/>
            <p:nvPr/>
          </p:nvSpPr>
          <p:spPr>
            <a:xfrm rot="14898840">
              <a:off x="1038601" y="892934"/>
              <a:ext cx="339595" cy="510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5" h="21600" fill="norm" stroke="1" extrusionOk="0">
                  <a:moveTo>
                    <a:pt x="4526" y="0"/>
                  </a:moveTo>
                  <a:cubicBezTo>
                    <a:pt x="3617" y="0"/>
                    <a:pt x="2720" y="50"/>
                    <a:pt x="1985" y="238"/>
                  </a:cubicBezTo>
                  <a:cubicBezTo>
                    <a:pt x="-88" y="588"/>
                    <a:pt x="-450" y="2398"/>
                    <a:pt x="495" y="3757"/>
                  </a:cubicBezTo>
                  <a:cubicBezTo>
                    <a:pt x="2103" y="6068"/>
                    <a:pt x="5760" y="6567"/>
                    <a:pt x="8966" y="6567"/>
                  </a:cubicBezTo>
                  <a:cubicBezTo>
                    <a:pt x="9244" y="6567"/>
                    <a:pt x="9518" y="6564"/>
                    <a:pt x="9788" y="6557"/>
                  </a:cubicBezTo>
                  <a:cubicBezTo>
                    <a:pt x="10613" y="6536"/>
                    <a:pt x="11397" y="6418"/>
                    <a:pt x="12206" y="6302"/>
                  </a:cubicBezTo>
                  <a:cubicBezTo>
                    <a:pt x="12424" y="6270"/>
                    <a:pt x="12624" y="6255"/>
                    <a:pt x="12807" y="6255"/>
                  </a:cubicBezTo>
                  <a:cubicBezTo>
                    <a:pt x="14813" y="6255"/>
                    <a:pt x="14803" y="8035"/>
                    <a:pt x="14980" y="9239"/>
                  </a:cubicBezTo>
                  <a:cubicBezTo>
                    <a:pt x="15296" y="11369"/>
                    <a:pt x="15547" y="13496"/>
                    <a:pt x="15573" y="15640"/>
                  </a:cubicBezTo>
                  <a:cubicBezTo>
                    <a:pt x="15585" y="16509"/>
                    <a:pt x="14507" y="21600"/>
                    <a:pt x="16904" y="21600"/>
                  </a:cubicBezTo>
                  <a:cubicBezTo>
                    <a:pt x="16979" y="21600"/>
                    <a:pt x="17058" y="21595"/>
                    <a:pt x="17141" y="21585"/>
                  </a:cubicBezTo>
                  <a:cubicBezTo>
                    <a:pt x="18533" y="21409"/>
                    <a:pt x="19085" y="20911"/>
                    <a:pt x="19285" y="19878"/>
                  </a:cubicBezTo>
                  <a:cubicBezTo>
                    <a:pt x="19625" y="18135"/>
                    <a:pt x="20083" y="16387"/>
                    <a:pt x="20254" y="14627"/>
                  </a:cubicBezTo>
                  <a:cubicBezTo>
                    <a:pt x="20572" y="11399"/>
                    <a:pt x="21150" y="7991"/>
                    <a:pt x="20972" y="4748"/>
                  </a:cubicBezTo>
                  <a:cubicBezTo>
                    <a:pt x="20815" y="1878"/>
                    <a:pt x="18407" y="1312"/>
                    <a:pt x="14987" y="772"/>
                  </a:cubicBezTo>
                  <a:cubicBezTo>
                    <a:pt x="12658" y="405"/>
                    <a:pt x="10349" y="60"/>
                    <a:pt x="7967" y="60"/>
                  </a:cubicBezTo>
                  <a:cubicBezTo>
                    <a:pt x="7855" y="60"/>
                    <a:pt x="7743" y="61"/>
                    <a:pt x="7630" y="62"/>
                  </a:cubicBezTo>
                  <a:cubicBezTo>
                    <a:pt x="7562" y="63"/>
                    <a:pt x="7493" y="64"/>
                    <a:pt x="7422" y="64"/>
                  </a:cubicBezTo>
                  <a:cubicBezTo>
                    <a:pt x="6588" y="64"/>
                    <a:pt x="5550" y="0"/>
                    <a:pt x="4526" y="0"/>
                  </a:cubicBezTo>
                  <a:close/>
                </a:path>
              </a:pathLst>
            </a:custGeom>
            <a:solidFill>
              <a:srgbClr val="559A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6" name="Google Shape;2576;p37"/>
            <p:cNvSpPr/>
            <p:nvPr/>
          </p:nvSpPr>
          <p:spPr>
            <a:xfrm rot="14898840">
              <a:off x="1023878" y="1092242"/>
              <a:ext cx="56330" cy="33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0" h="21600" fill="norm" stroke="1" extrusionOk="0">
                  <a:moveTo>
                    <a:pt x="20075" y="0"/>
                  </a:moveTo>
                  <a:cubicBezTo>
                    <a:pt x="12623" y="0"/>
                    <a:pt x="4766" y="8592"/>
                    <a:pt x="257" y="19094"/>
                  </a:cubicBezTo>
                  <a:cubicBezTo>
                    <a:pt x="-149" y="19720"/>
                    <a:pt x="-22" y="20556"/>
                    <a:pt x="280" y="21063"/>
                  </a:cubicBezTo>
                  <a:cubicBezTo>
                    <a:pt x="432" y="21391"/>
                    <a:pt x="638" y="21600"/>
                    <a:pt x="845" y="21600"/>
                  </a:cubicBezTo>
                  <a:cubicBezTo>
                    <a:pt x="1012" y="21600"/>
                    <a:pt x="1187" y="21466"/>
                    <a:pt x="1330" y="21123"/>
                  </a:cubicBezTo>
                  <a:cubicBezTo>
                    <a:pt x="3136" y="18408"/>
                    <a:pt x="4909" y="15588"/>
                    <a:pt x="6921" y="13425"/>
                  </a:cubicBezTo>
                  <a:cubicBezTo>
                    <a:pt x="11327" y="8667"/>
                    <a:pt x="16528" y="7175"/>
                    <a:pt x="20870" y="2372"/>
                  </a:cubicBezTo>
                  <a:cubicBezTo>
                    <a:pt x="21451" y="1730"/>
                    <a:pt x="21181" y="45"/>
                    <a:pt x="20536" y="15"/>
                  </a:cubicBezTo>
                  <a:cubicBezTo>
                    <a:pt x="20385" y="15"/>
                    <a:pt x="20226" y="0"/>
                    <a:pt x="20075" y="0"/>
                  </a:cubicBezTo>
                  <a:close/>
                </a:path>
              </a:pathLst>
            </a:custGeom>
            <a:solidFill>
              <a:srgbClr val="559A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7" name="Google Shape;2577;p37"/>
            <p:cNvSpPr/>
            <p:nvPr/>
          </p:nvSpPr>
          <p:spPr>
            <a:xfrm rot="14898840">
              <a:off x="1038312" y="1091407"/>
              <a:ext cx="62004" cy="14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21600" fill="norm" stroke="1" extrusionOk="0">
                  <a:moveTo>
                    <a:pt x="13728" y="0"/>
                  </a:moveTo>
                  <a:cubicBezTo>
                    <a:pt x="9103" y="0"/>
                    <a:pt x="4335" y="4919"/>
                    <a:pt x="407" y="13901"/>
                  </a:cubicBezTo>
                  <a:cubicBezTo>
                    <a:pt x="-361" y="15648"/>
                    <a:pt x="63" y="21600"/>
                    <a:pt x="802" y="21600"/>
                  </a:cubicBezTo>
                  <a:cubicBezTo>
                    <a:pt x="874" y="21600"/>
                    <a:pt x="953" y="21564"/>
                    <a:pt x="1039" y="21422"/>
                  </a:cubicBezTo>
                  <a:cubicBezTo>
                    <a:pt x="7524" y="10230"/>
                    <a:pt x="14087" y="18499"/>
                    <a:pt x="20542" y="10871"/>
                  </a:cubicBezTo>
                  <a:cubicBezTo>
                    <a:pt x="21239" y="10051"/>
                    <a:pt x="21225" y="4812"/>
                    <a:pt x="20542" y="3956"/>
                  </a:cubicBezTo>
                  <a:cubicBezTo>
                    <a:pt x="18388" y="1248"/>
                    <a:pt x="16076" y="0"/>
                    <a:pt x="13728" y="0"/>
                  </a:cubicBezTo>
                  <a:close/>
                </a:path>
              </a:pathLst>
            </a:custGeom>
            <a:solidFill>
              <a:srgbClr val="559A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8" name="Google Shape;2578;p37"/>
            <p:cNvSpPr/>
            <p:nvPr/>
          </p:nvSpPr>
          <p:spPr>
            <a:xfrm rot="14898840">
              <a:off x="571733" y="1416089"/>
              <a:ext cx="77567" cy="140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5" h="21600" fill="norm" stroke="1" extrusionOk="0">
                  <a:moveTo>
                    <a:pt x="10617" y="0"/>
                  </a:moveTo>
                  <a:cubicBezTo>
                    <a:pt x="8365" y="0"/>
                    <a:pt x="6267" y="691"/>
                    <a:pt x="5284" y="2070"/>
                  </a:cubicBezTo>
                  <a:cubicBezTo>
                    <a:pt x="4818" y="2073"/>
                    <a:pt x="4443" y="2323"/>
                    <a:pt x="4427" y="2636"/>
                  </a:cubicBezTo>
                  <a:cubicBezTo>
                    <a:pt x="4015" y="6829"/>
                    <a:pt x="1245" y="10731"/>
                    <a:pt x="256" y="14856"/>
                  </a:cubicBezTo>
                  <a:cubicBezTo>
                    <a:pt x="-177" y="16673"/>
                    <a:pt x="-357" y="19473"/>
                    <a:pt x="2233" y="20695"/>
                  </a:cubicBezTo>
                  <a:cubicBezTo>
                    <a:pt x="3565" y="21329"/>
                    <a:pt x="4919" y="21600"/>
                    <a:pt x="6246" y="21600"/>
                  </a:cubicBezTo>
                  <a:cubicBezTo>
                    <a:pt x="11136" y="21600"/>
                    <a:pt x="15634" y="17909"/>
                    <a:pt x="17220" y="15070"/>
                  </a:cubicBezTo>
                  <a:cubicBezTo>
                    <a:pt x="19451" y="11055"/>
                    <a:pt x="21243" y="4535"/>
                    <a:pt x="15846" y="1340"/>
                  </a:cubicBezTo>
                  <a:cubicBezTo>
                    <a:pt x="14339" y="449"/>
                    <a:pt x="12425" y="0"/>
                    <a:pt x="10617" y="0"/>
                  </a:cubicBezTo>
                  <a:close/>
                </a:path>
              </a:pathLst>
            </a:custGeom>
            <a:solidFill>
              <a:srgbClr val="FDDF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9" name="Google Shape;2579;p37"/>
            <p:cNvSpPr/>
            <p:nvPr/>
          </p:nvSpPr>
          <p:spPr>
            <a:xfrm rot="14898840">
              <a:off x="414133" y="1395875"/>
              <a:ext cx="142056" cy="211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6" h="21600" fill="norm" stroke="1" extrusionOk="0">
                  <a:moveTo>
                    <a:pt x="12901" y="0"/>
                  </a:moveTo>
                  <a:cubicBezTo>
                    <a:pt x="11011" y="0"/>
                    <a:pt x="8644" y="738"/>
                    <a:pt x="6050" y="1542"/>
                  </a:cubicBezTo>
                  <a:cubicBezTo>
                    <a:pt x="-867" y="3685"/>
                    <a:pt x="-1339" y="12647"/>
                    <a:pt x="2052" y="17097"/>
                  </a:cubicBezTo>
                  <a:cubicBezTo>
                    <a:pt x="4039" y="19702"/>
                    <a:pt x="7879" y="21600"/>
                    <a:pt x="11434" y="21600"/>
                  </a:cubicBezTo>
                  <a:cubicBezTo>
                    <a:pt x="13755" y="21600"/>
                    <a:pt x="15953" y="20794"/>
                    <a:pt x="17439" y="18846"/>
                  </a:cubicBezTo>
                  <a:cubicBezTo>
                    <a:pt x="19994" y="15514"/>
                    <a:pt x="20261" y="4664"/>
                    <a:pt x="16321" y="1648"/>
                  </a:cubicBezTo>
                  <a:cubicBezTo>
                    <a:pt x="15544" y="443"/>
                    <a:pt x="14365" y="0"/>
                    <a:pt x="12901" y="0"/>
                  </a:cubicBezTo>
                  <a:close/>
                </a:path>
              </a:pathLst>
            </a:custGeom>
            <a:solidFill>
              <a:srgbClr val="FDDF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0" name="Google Shape;2580;p37"/>
            <p:cNvSpPr/>
            <p:nvPr/>
          </p:nvSpPr>
          <p:spPr>
            <a:xfrm rot="14898840">
              <a:off x="1585015" y="1019615"/>
              <a:ext cx="121669" cy="124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4" h="21600" fill="norm" stroke="1" extrusionOk="0">
                  <a:moveTo>
                    <a:pt x="4204" y="0"/>
                  </a:moveTo>
                  <a:cubicBezTo>
                    <a:pt x="3737" y="0"/>
                    <a:pt x="3269" y="289"/>
                    <a:pt x="2849" y="1020"/>
                  </a:cubicBezTo>
                  <a:cubicBezTo>
                    <a:pt x="2255" y="2068"/>
                    <a:pt x="1873" y="3261"/>
                    <a:pt x="1661" y="4502"/>
                  </a:cubicBezTo>
                  <a:cubicBezTo>
                    <a:pt x="1634" y="4489"/>
                    <a:pt x="1603" y="4485"/>
                    <a:pt x="1573" y="4485"/>
                  </a:cubicBezTo>
                  <a:cubicBezTo>
                    <a:pt x="1426" y="4485"/>
                    <a:pt x="1296" y="4622"/>
                    <a:pt x="1282" y="4807"/>
                  </a:cubicBezTo>
                  <a:cubicBezTo>
                    <a:pt x="972" y="8433"/>
                    <a:pt x="-1025" y="13657"/>
                    <a:pt x="682" y="17151"/>
                  </a:cubicBezTo>
                  <a:cubicBezTo>
                    <a:pt x="2460" y="20793"/>
                    <a:pt x="6181" y="21034"/>
                    <a:pt x="9376" y="21307"/>
                  </a:cubicBezTo>
                  <a:cubicBezTo>
                    <a:pt x="10983" y="21443"/>
                    <a:pt x="12594" y="21600"/>
                    <a:pt x="14206" y="21600"/>
                  </a:cubicBezTo>
                  <a:cubicBezTo>
                    <a:pt x="15209" y="21600"/>
                    <a:pt x="16216" y="21540"/>
                    <a:pt x="17220" y="21375"/>
                  </a:cubicBezTo>
                  <a:cubicBezTo>
                    <a:pt x="18865" y="21106"/>
                    <a:pt x="20575" y="19383"/>
                    <a:pt x="19053" y="17464"/>
                  </a:cubicBezTo>
                  <a:cubicBezTo>
                    <a:pt x="17353" y="15320"/>
                    <a:pt x="14489" y="14669"/>
                    <a:pt x="12195" y="13878"/>
                  </a:cubicBezTo>
                  <a:cubicBezTo>
                    <a:pt x="10362" y="13248"/>
                    <a:pt x="8795" y="12059"/>
                    <a:pt x="8198" y="9838"/>
                  </a:cubicBezTo>
                  <a:cubicBezTo>
                    <a:pt x="7580" y="7537"/>
                    <a:pt x="7823" y="4875"/>
                    <a:pt x="6877" y="2682"/>
                  </a:cubicBezTo>
                  <a:cubicBezTo>
                    <a:pt x="6368" y="1510"/>
                    <a:pt x="5283" y="0"/>
                    <a:pt x="4204" y="0"/>
                  </a:cubicBezTo>
                  <a:close/>
                </a:path>
              </a:pathLst>
            </a:custGeom>
            <a:solidFill>
              <a:srgbClr val="559A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1" name="Google Shape;2581;p37"/>
            <p:cNvSpPr/>
            <p:nvPr/>
          </p:nvSpPr>
          <p:spPr>
            <a:xfrm rot="14898840">
              <a:off x="1162912" y="853733"/>
              <a:ext cx="291924" cy="733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3262" y="0"/>
                  </a:moveTo>
                  <a:cubicBezTo>
                    <a:pt x="3182" y="0"/>
                    <a:pt x="3103" y="5"/>
                    <a:pt x="3025" y="16"/>
                  </a:cubicBezTo>
                  <a:cubicBezTo>
                    <a:pt x="1262" y="269"/>
                    <a:pt x="-55" y="2776"/>
                    <a:pt x="2" y="3407"/>
                  </a:cubicBezTo>
                  <a:cubicBezTo>
                    <a:pt x="71" y="4222"/>
                    <a:pt x="293" y="4497"/>
                    <a:pt x="1212" y="5191"/>
                  </a:cubicBezTo>
                  <a:cubicBezTo>
                    <a:pt x="2044" y="5823"/>
                    <a:pt x="5335" y="6791"/>
                    <a:pt x="6447" y="7328"/>
                  </a:cubicBezTo>
                  <a:cubicBezTo>
                    <a:pt x="8440" y="8289"/>
                    <a:pt x="10858" y="9109"/>
                    <a:pt x="13131" y="9932"/>
                  </a:cubicBezTo>
                  <a:cubicBezTo>
                    <a:pt x="15314" y="10723"/>
                    <a:pt x="11001" y="14167"/>
                    <a:pt x="10253" y="14939"/>
                  </a:cubicBezTo>
                  <a:cubicBezTo>
                    <a:pt x="9077" y="16154"/>
                    <a:pt x="8022" y="17378"/>
                    <a:pt x="7305" y="18664"/>
                  </a:cubicBezTo>
                  <a:cubicBezTo>
                    <a:pt x="6843" y="19496"/>
                    <a:pt x="6255" y="20384"/>
                    <a:pt x="7478" y="21148"/>
                  </a:cubicBezTo>
                  <a:cubicBezTo>
                    <a:pt x="7994" y="21470"/>
                    <a:pt x="8450" y="21600"/>
                    <a:pt x="8853" y="21600"/>
                  </a:cubicBezTo>
                  <a:cubicBezTo>
                    <a:pt x="10384" y="21600"/>
                    <a:pt x="11157" y="19720"/>
                    <a:pt x="11534" y="19282"/>
                  </a:cubicBezTo>
                  <a:cubicBezTo>
                    <a:pt x="13885" y="16556"/>
                    <a:pt x="17908" y="14210"/>
                    <a:pt x="20101" y="11438"/>
                  </a:cubicBezTo>
                  <a:cubicBezTo>
                    <a:pt x="20971" y="10339"/>
                    <a:pt x="21545" y="9269"/>
                    <a:pt x="21093" y="8110"/>
                  </a:cubicBezTo>
                  <a:cubicBezTo>
                    <a:pt x="20645" y="6971"/>
                    <a:pt x="17936" y="5783"/>
                    <a:pt x="16397" y="4894"/>
                  </a:cubicBezTo>
                  <a:cubicBezTo>
                    <a:pt x="13941" y="3474"/>
                    <a:pt x="10941" y="2115"/>
                    <a:pt x="7181" y="1414"/>
                  </a:cubicBezTo>
                  <a:cubicBezTo>
                    <a:pt x="6095" y="1212"/>
                    <a:pt x="4488" y="0"/>
                    <a:pt x="3262" y="0"/>
                  </a:cubicBezTo>
                  <a:close/>
                </a:path>
              </a:pathLst>
            </a:custGeom>
            <a:solidFill>
              <a:srgbClr val="A0D5C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2" name="Google Shape;2582;p37"/>
            <p:cNvSpPr/>
            <p:nvPr/>
          </p:nvSpPr>
          <p:spPr>
            <a:xfrm rot="14898840">
              <a:off x="1019070" y="1199826"/>
              <a:ext cx="108905" cy="121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4" h="21600" fill="norm" stroke="1" extrusionOk="0">
                  <a:moveTo>
                    <a:pt x="302" y="0"/>
                  </a:moveTo>
                  <a:cubicBezTo>
                    <a:pt x="75" y="0"/>
                    <a:pt x="-116" y="272"/>
                    <a:pt x="83" y="482"/>
                  </a:cubicBezTo>
                  <a:cubicBezTo>
                    <a:pt x="3597" y="4201"/>
                    <a:pt x="7396" y="7483"/>
                    <a:pt x="10719" y="11379"/>
                  </a:cubicBezTo>
                  <a:cubicBezTo>
                    <a:pt x="13645" y="14810"/>
                    <a:pt x="16694" y="19275"/>
                    <a:pt x="20659" y="21542"/>
                  </a:cubicBezTo>
                  <a:cubicBezTo>
                    <a:pt x="20726" y="21584"/>
                    <a:pt x="20796" y="21600"/>
                    <a:pt x="20867" y="21600"/>
                  </a:cubicBezTo>
                  <a:cubicBezTo>
                    <a:pt x="21186" y="21600"/>
                    <a:pt x="21484" y="21245"/>
                    <a:pt x="21273" y="20932"/>
                  </a:cubicBezTo>
                  <a:cubicBezTo>
                    <a:pt x="18687" y="17094"/>
                    <a:pt x="14846" y="13812"/>
                    <a:pt x="11772" y="10336"/>
                  </a:cubicBezTo>
                  <a:cubicBezTo>
                    <a:pt x="8316" y="6432"/>
                    <a:pt x="4396" y="3480"/>
                    <a:pt x="501" y="74"/>
                  </a:cubicBezTo>
                  <a:cubicBezTo>
                    <a:pt x="435" y="21"/>
                    <a:pt x="369" y="0"/>
                    <a:pt x="302" y="0"/>
                  </a:cubicBezTo>
                  <a:close/>
                </a:path>
              </a:pathLst>
            </a:custGeom>
            <a:solidFill>
              <a:srgbClr val="559A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3" name="Google Shape;2583;p37"/>
            <p:cNvSpPr/>
            <p:nvPr/>
          </p:nvSpPr>
          <p:spPr>
            <a:xfrm rot="14898840">
              <a:off x="1234220" y="1141080"/>
              <a:ext cx="59131" cy="34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9357" y="0"/>
                  </a:moveTo>
                  <a:cubicBezTo>
                    <a:pt x="19342" y="0"/>
                    <a:pt x="19334" y="0"/>
                    <a:pt x="19319" y="0"/>
                  </a:cubicBezTo>
                  <a:cubicBezTo>
                    <a:pt x="16502" y="272"/>
                    <a:pt x="13816" y="2061"/>
                    <a:pt x="11068" y="3120"/>
                  </a:cubicBezTo>
                  <a:cubicBezTo>
                    <a:pt x="7646" y="4409"/>
                    <a:pt x="4133" y="4953"/>
                    <a:pt x="651" y="5382"/>
                  </a:cubicBezTo>
                  <a:cubicBezTo>
                    <a:pt x="620" y="5382"/>
                    <a:pt x="589" y="5439"/>
                    <a:pt x="559" y="5439"/>
                  </a:cubicBezTo>
                  <a:cubicBezTo>
                    <a:pt x="498" y="5497"/>
                    <a:pt x="436" y="5540"/>
                    <a:pt x="383" y="5597"/>
                  </a:cubicBezTo>
                  <a:cubicBezTo>
                    <a:pt x="299" y="5668"/>
                    <a:pt x="214" y="5783"/>
                    <a:pt x="145" y="5912"/>
                  </a:cubicBezTo>
                  <a:cubicBezTo>
                    <a:pt x="92" y="6069"/>
                    <a:pt x="61" y="6241"/>
                    <a:pt x="46" y="6427"/>
                  </a:cubicBezTo>
                  <a:cubicBezTo>
                    <a:pt x="46" y="6484"/>
                    <a:pt x="0" y="6556"/>
                    <a:pt x="0" y="6642"/>
                  </a:cubicBezTo>
                  <a:cubicBezTo>
                    <a:pt x="0" y="6799"/>
                    <a:pt x="61" y="6928"/>
                    <a:pt x="84" y="7057"/>
                  </a:cubicBezTo>
                  <a:cubicBezTo>
                    <a:pt x="107" y="7214"/>
                    <a:pt x="145" y="7372"/>
                    <a:pt x="191" y="7501"/>
                  </a:cubicBezTo>
                  <a:cubicBezTo>
                    <a:pt x="3781" y="13913"/>
                    <a:pt x="9346" y="21600"/>
                    <a:pt x="14497" y="21600"/>
                  </a:cubicBezTo>
                  <a:cubicBezTo>
                    <a:pt x="16916" y="21600"/>
                    <a:pt x="19243" y="19911"/>
                    <a:pt x="21233" y="15602"/>
                  </a:cubicBezTo>
                  <a:cubicBezTo>
                    <a:pt x="21600" y="14829"/>
                    <a:pt x="21355" y="13341"/>
                    <a:pt x="20819" y="13341"/>
                  </a:cubicBezTo>
                  <a:cubicBezTo>
                    <a:pt x="20743" y="13341"/>
                    <a:pt x="20659" y="13369"/>
                    <a:pt x="20574" y="13441"/>
                  </a:cubicBezTo>
                  <a:cubicBezTo>
                    <a:pt x="18202" y="15202"/>
                    <a:pt x="16166" y="16490"/>
                    <a:pt x="13946" y="16490"/>
                  </a:cubicBezTo>
                  <a:cubicBezTo>
                    <a:pt x="12859" y="16490"/>
                    <a:pt x="11726" y="16189"/>
                    <a:pt x="10501" y="15474"/>
                  </a:cubicBezTo>
                  <a:cubicBezTo>
                    <a:pt x="7846" y="13942"/>
                    <a:pt x="5496" y="10936"/>
                    <a:pt x="3138" y="8087"/>
                  </a:cubicBezTo>
                  <a:cubicBezTo>
                    <a:pt x="3965" y="8130"/>
                    <a:pt x="4807" y="8173"/>
                    <a:pt x="5656" y="8173"/>
                  </a:cubicBezTo>
                  <a:cubicBezTo>
                    <a:pt x="10547" y="8173"/>
                    <a:pt x="15768" y="7085"/>
                    <a:pt x="19648" y="2348"/>
                  </a:cubicBezTo>
                  <a:cubicBezTo>
                    <a:pt x="20176" y="1718"/>
                    <a:pt x="20023" y="0"/>
                    <a:pt x="19357" y="0"/>
                  </a:cubicBezTo>
                  <a:close/>
                </a:path>
              </a:pathLst>
            </a:custGeom>
            <a:solidFill>
              <a:srgbClr val="559A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2584;p37"/>
            <p:cNvSpPr/>
            <p:nvPr/>
          </p:nvSpPr>
          <p:spPr>
            <a:xfrm rot="14898840">
              <a:off x="768852" y="1226603"/>
              <a:ext cx="180660" cy="447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32" h="21600" fill="norm" stroke="1" extrusionOk="0">
                  <a:moveTo>
                    <a:pt x="13572" y="0"/>
                  </a:moveTo>
                  <a:cubicBezTo>
                    <a:pt x="13447" y="0"/>
                    <a:pt x="13328" y="7"/>
                    <a:pt x="13213" y="20"/>
                  </a:cubicBezTo>
                  <a:cubicBezTo>
                    <a:pt x="11387" y="230"/>
                    <a:pt x="7898" y="2685"/>
                    <a:pt x="7080" y="3362"/>
                  </a:cubicBezTo>
                  <a:cubicBezTo>
                    <a:pt x="3646" y="6200"/>
                    <a:pt x="1609" y="8781"/>
                    <a:pt x="615" y="12106"/>
                  </a:cubicBezTo>
                  <a:cubicBezTo>
                    <a:pt x="-23" y="14243"/>
                    <a:pt x="-848" y="18150"/>
                    <a:pt x="2092" y="19936"/>
                  </a:cubicBezTo>
                  <a:cubicBezTo>
                    <a:pt x="3737" y="20937"/>
                    <a:pt x="6529" y="21600"/>
                    <a:pt x="9202" y="21600"/>
                  </a:cubicBezTo>
                  <a:cubicBezTo>
                    <a:pt x="10869" y="21600"/>
                    <a:pt x="12491" y="21342"/>
                    <a:pt x="13757" y="20747"/>
                  </a:cubicBezTo>
                  <a:cubicBezTo>
                    <a:pt x="17060" y="19195"/>
                    <a:pt x="17995" y="16894"/>
                    <a:pt x="18680" y="14801"/>
                  </a:cubicBezTo>
                  <a:cubicBezTo>
                    <a:pt x="19104" y="13503"/>
                    <a:pt x="20752" y="10534"/>
                    <a:pt x="19671" y="9361"/>
                  </a:cubicBezTo>
                  <a:lnTo>
                    <a:pt x="19055" y="2193"/>
                  </a:lnTo>
                  <a:cubicBezTo>
                    <a:pt x="18422" y="1512"/>
                    <a:pt x="15494" y="0"/>
                    <a:pt x="13572" y="0"/>
                  </a:cubicBezTo>
                  <a:close/>
                </a:path>
              </a:pathLst>
            </a:cu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2585;p37"/>
            <p:cNvSpPr/>
            <p:nvPr/>
          </p:nvSpPr>
          <p:spPr>
            <a:xfrm rot="14898840">
              <a:off x="675443" y="1350623"/>
              <a:ext cx="288422" cy="307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13055" y="2810"/>
                  </a:moveTo>
                  <a:cubicBezTo>
                    <a:pt x="13237" y="2810"/>
                    <a:pt x="13425" y="2820"/>
                    <a:pt x="13619" y="2847"/>
                  </a:cubicBezTo>
                  <a:cubicBezTo>
                    <a:pt x="15398" y="3109"/>
                    <a:pt x="16234" y="5690"/>
                    <a:pt x="16609" y="7855"/>
                  </a:cubicBezTo>
                  <a:cubicBezTo>
                    <a:pt x="17005" y="10131"/>
                    <a:pt x="15984" y="12378"/>
                    <a:pt x="14940" y="14199"/>
                  </a:cubicBezTo>
                  <a:cubicBezTo>
                    <a:pt x="14110" y="15651"/>
                    <a:pt x="12864" y="17431"/>
                    <a:pt x="11200" y="17431"/>
                  </a:cubicBezTo>
                  <a:cubicBezTo>
                    <a:pt x="11182" y="17431"/>
                    <a:pt x="11165" y="17431"/>
                    <a:pt x="11147" y="17431"/>
                  </a:cubicBezTo>
                  <a:cubicBezTo>
                    <a:pt x="10382" y="17413"/>
                    <a:pt x="9332" y="16701"/>
                    <a:pt x="8484" y="16701"/>
                  </a:cubicBezTo>
                  <a:cubicBezTo>
                    <a:pt x="8448" y="16701"/>
                    <a:pt x="8413" y="16702"/>
                    <a:pt x="8378" y="16706"/>
                  </a:cubicBezTo>
                  <a:cubicBezTo>
                    <a:pt x="8568" y="16087"/>
                    <a:pt x="8743" y="15470"/>
                    <a:pt x="8910" y="14892"/>
                  </a:cubicBezTo>
                  <a:cubicBezTo>
                    <a:pt x="9579" y="12599"/>
                    <a:pt x="10116" y="10487"/>
                    <a:pt x="10425" y="8071"/>
                  </a:cubicBezTo>
                  <a:cubicBezTo>
                    <a:pt x="10639" y="6415"/>
                    <a:pt x="11074" y="4721"/>
                    <a:pt x="10943" y="2810"/>
                  </a:cubicBezTo>
                  <a:cubicBezTo>
                    <a:pt x="11144" y="2878"/>
                    <a:pt x="11357" y="2903"/>
                    <a:pt x="11579" y="2903"/>
                  </a:cubicBezTo>
                  <a:cubicBezTo>
                    <a:pt x="12026" y="2903"/>
                    <a:pt x="12515" y="2810"/>
                    <a:pt x="13055" y="2810"/>
                  </a:cubicBezTo>
                  <a:close/>
                  <a:moveTo>
                    <a:pt x="8112" y="0"/>
                  </a:moveTo>
                  <a:cubicBezTo>
                    <a:pt x="7425" y="0"/>
                    <a:pt x="6727" y="71"/>
                    <a:pt x="6026" y="104"/>
                  </a:cubicBezTo>
                  <a:cubicBezTo>
                    <a:pt x="5916" y="109"/>
                    <a:pt x="5799" y="112"/>
                    <a:pt x="5679" y="112"/>
                  </a:cubicBezTo>
                  <a:cubicBezTo>
                    <a:pt x="5080" y="112"/>
                    <a:pt x="4370" y="55"/>
                    <a:pt x="3649" y="55"/>
                  </a:cubicBezTo>
                  <a:cubicBezTo>
                    <a:pt x="2387" y="55"/>
                    <a:pt x="1098" y="229"/>
                    <a:pt x="346" y="1179"/>
                  </a:cubicBezTo>
                  <a:cubicBezTo>
                    <a:pt x="-760" y="2576"/>
                    <a:pt x="1034" y="2958"/>
                    <a:pt x="2283" y="3333"/>
                  </a:cubicBezTo>
                  <a:cubicBezTo>
                    <a:pt x="3010" y="3549"/>
                    <a:pt x="3754" y="3672"/>
                    <a:pt x="4505" y="3704"/>
                  </a:cubicBezTo>
                  <a:cubicBezTo>
                    <a:pt x="4256" y="4058"/>
                    <a:pt x="4024" y="4412"/>
                    <a:pt x="3824" y="4758"/>
                  </a:cubicBezTo>
                  <a:cubicBezTo>
                    <a:pt x="1790" y="8248"/>
                    <a:pt x="-2282" y="18227"/>
                    <a:pt x="2454" y="20957"/>
                  </a:cubicBezTo>
                  <a:cubicBezTo>
                    <a:pt x="3228" y="21405"/>
                    <a:pt x="3901" y="21600"/>
                    <a:pt x="4490" y="21600"/>
                  </a:cubicBezTo>
                  <a:cubicBezTo>
                    <a:pt x="5776" y="21600"/>
                    <a:pt x="6664" y="20671"/>
                    <a:pt x="7333" y="19391"/>
                  </a:cubicBezTo>
                  <a:cubicBezTo>
                    <a:pt x="7368" y="19491"/>
                    <a:pt x="9546" y="20980"/>
                    <a:pt x="10484" y="21056"/>
                  </a:cubicBezTo>
                  <a:cubicBezTo>
                    <a:pt x="10583" y="21064"/>
                    <a:pt x="10684" y="21068"/>
                    <a:pt x="10785" y="21068"/>
                  </a:cubicBezTo>
                  <a:cubicBezTo>
                    <a:pt x="12112" y="21068"/>
                    <a:pt x="13428" y="20392"/>
                    <a:pt x="14540" y="19618"/>
                  </a:cubicBezTo>
                  <a:cubicBezTo>
                    <a:pt x="17168" y="17792"/>
                    <a:pt x="18684" y="14745"/>
                    <a:pt x="19021" y="11276"/>
                  </a:cubicBezTo>
                  <a:cubicBezTo>
                    <a:pt x="19318" y="8240"/>
                    <a:pt x="18613" y="5305"/>
                    <a:pt x="17180" y="2800"/>
                  </a:cubicBezTo>
                  <a:cubicBezTo>
                    <a:pt x="16539" y="1683"/>
                    <a:pt x="15778" y="826"/>
                    <a:pt x="14653" y="416"/>
                  </a:cubicBezTo>
                  <a:cubicBezTo>
                    <a:pt x="13811" y="107"/>
                    <a:pt x="12813" y="0"/>
                    <a:pt x="11841" y="0"/>
                  </a:cubicBezTo>
                  <a:cubicBezTo>
                    <a:pt x="11048" y="0"/>
                    <a:pt x="10271" y="71"/>
                    <a:pt x="9611" y="162"/>
                  </a:cubicBezTo>
                  <a:cubicBezTo>
                    <a:pt x="9120" y="39"/>
                    <a:pt x="8619" y="0"/>
                    <a:pt x="8112" y="0"/>
                  </a:cubicBezTo>
                  <a:close/>
                </a:path>
              </a:pathLst>
            </a:custGeom>
            <a:solidFill>
              <a:srgbClr val="2A263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2586;p37"/>
            <p:cNvSpPr/>
            <p:nvPr/>
          </p:nvSpPr>
          <p:spPr>
            <a:xfrm rot="14898840">
              <a:off x="593366" y="1161982"/>
              <a:ext cx="333987" cy="306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4" h="21600" fill="norm" stroke="1" extrusionOk="0">
                  <a:moveTo>
                    <a:pt x="1668" y="0"/>
                  </a:moveTo>
                  <a:cubicBezTo>
                    <a:pt x="1290" y="0"/>
                    <a:pt x="975" y="140"/>
                    <a:pt x="795" y="354"/>
                  </a:cubicBezTo>
                  <a:cubicBezTo>
                    <a:pt x="189" y="1072"/>
                    <a:pt x="-257" y="2445"/>
                    <a:pt x="166" y="3354"/>
                  </a:cubicBezTo>
                  <a:cubicBezTo>
                    <a:pt x="166" y="3372"/>
                    <a:pt x="168" y="3382"/>
                    <a:pt x="170" y="3397"/>
                  </a:cubicBezTo>
                  <a:cubicBezTo>
                    <a:pt x="651" y="7232"/>
                    <a:pt x="2062" y="11262"/>
                    <a:pt x="3458" y="14735"/>
                  </a:cubicBezTo>
                  <a:cubicBezTo>
                    <a:pt x="4648" y="17699"/>
                    <a:pt x="6262" y="20394"/>
                    <a:pt x="8978" y="21282"/>
                  </a:cubicBezTo>
                  <a:cubicBezTo>
                    <a:pt x="9666" y="21507"/>
                    <a:pt x="10431" y="21600"/>
                    <a:pt x="11233" y="21600"/>
                  </a:cubicBezTo>
                  <a:cubicBezTo>
                    <a:pt x="13525" y="21600"/>
                    <a:pt x="16118" y="20846"/>
                    <a:pt x="18040" y="20279"/>
                  </a:cubicBezTo>
                  <a:cubicBezTo>
                    <a:pt x="19268" y="19918"/>
                    <a:pt x="21343" y="18561"/>
                    <a:pt x="19882" y="16789"/>
                  </a:cubicBezTo>
                  <a:cubicBezTo>
                    <a:pt x="19320" y="16104"/>
                    <a:pt x="18591" y="15949"/>
                    <a:pt x="17841" y="15949"/>
                  </a:cubicBezTo>
                  <a:cubicBezTo>
                    <a:pt x="17582" y="15949"/>
                    <a:pt x="17320" y="15968"/>
                    <a:pt x="17062" y="15990"/>
                  </a:cubicBezTo>
                  <a:cubicBezTo>
                    <a:pt x="16355" y="16048"/>
                    <a:pt x="15617" y="16104"/>
                    <a:pt x="14875" y="16104"/>
                  </a:cubicBezTo>
                  <a:cubicBezTo>
                    <a:pt x="13365" y="16104"/>
                    <a:pt x="11845" y="15872"/>
                    <a:pt x="10566" y="14960"/>
                  </a:cubicBezTo>
                  <a:cubicBezTo>
                    <a:pt x="7580" y="12828"/>
                    <a:pt x="5526" y="7722"/>
                    <a:pt x="4726" y="3963"/>
                  </a:cubicBezTo>
                  <a:cubicBezTo>
                    <a:pt x="4084" y="948"/>
                    <a:pt x="2657" y="0"/>
                    <a:pt x="1668" y="0"/>
                  </a:cubicBezTo>
                  <a:close/>
                </a:path>
              </a:pathLst>
            </a:cu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2587;p37"/>
            <p:cNvSpPr/>
            <p:nvPr/>
          </p:nvSpPr>
          <p:spPr>
            <a:xfrm rot="14898840">
              <a:off x="415904" y="1299862"/>
              <a:ext cx="203187" cy="351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1600" fill="norm" stroke="1" extrusionOk="0">
                  <a:moveTo>
                    <a:pt x="9251" y="0"/>
                  </a:moveTo>
                  <a:cubicBezTo>
                    <a:pt x="4606" y="0"/>
                    <a:pt x="2548" y="3205"/>
                    <a:pt x="1122" y="7097"/>
                  </a:cubicBezTo>
                  <a:cubicBezTo>
                    <a:pt x="534" y="8707"/>
                    <a:pt x="126" y="10566"/>
                    <a:pt x="158" y="12357"/>
                  </a:cubicBezTo>
                  <a:cubicBezTo>
                    <a:pt x="-11" y="13340"/>
                    <a:pt x="-64" y="14380"/>
                    <a:pt x="99" y="15334"/>
                  </a:cubicBezTo>
                  <a:cubicBezTo>
                    <a:pt x="334" y="16691"/>
                    <a:pt x="980" y="17927"/>
                    <a:pt x="1465" y="19185"/>
                  </a:cubicBezTo>
                  <a:cubicBezTo>
                    <a:pt x="1754" y="19932"/>
                    <a:pt x="1978" y="21004"/>
                    <a:pt x="2484" y="21600"/>
                  </a:cubicBezTo>
                  <a:cubicBezTo>
                    <a:pt x="3443" y="20965"/>
                    <a:pt x="4002" y="19271"/>
                    <a:pt x="4627" y="18264"/>
                  </a:cubicBezTo>
                  <a:cubicBezTo>
                    <a:pt x="5641" y="16631"/>
                    <a:pt x="6603" y="15062"/>
                    <a:pt x="7349" y="13332"/>
                  </a:cubicBezTo>
                  <a:cubicBezTo>
                    <a:pt x="8381" y="12346"/>
                    <a:pt x="9499" y="11481"/>
                    <a:pt x="10684" y="10749"/>
                  </a:cubicBezTo>
                  <a:cubicBezTo>
                    <a:pt x="12933" y="9361"/>
                    <a:pt x="15442" y="9497"/>
                    <a:pt x="17846" y="8710"/>
                  </a:cubicBezTo>
                  <a:cubicBezTo>
                    <a:pt x="18894" y="8368"/>
                    <a:pt x="19679" y="7939"/>
                    <a:pt x="20449" y="7058"/>
                  </a:cubicBezTo>
                  <a:cubicBezTo>
                    <a:pt x="20700" y="6770"/>
                    <a:pt x="21499" y="6091"/>
                    <a:pt x="21332" y="5659"/>
                  </a:cubicBezTo>
                  <a:cubicBezTo>
                    <a:pt x="21032" y="4854"/>
                    <a:pt x="18718" y="4935"/>
                    <a:pt x="18058" y="4729"/>
                  </a:cubicBezTo>
                  <a:cubicBezTo>
                    <a:pt x="18569" y="4264"/>
                    <a:pt x="19531" y="4091"/>
                    <a:pt x="20144" y="3657"/>
                  </a:cubicBezTo>
                  <a:cubicBezTo>
                    <a:pt x="20391" y="3485"/>
                    <a:pt x="21536" y="2659"/>
                    <a:pt x="21442" y="2277"/>
                  </a:cubicBezTo>
                  <a:cubicBezTo>
                    <a:pt x="21392" y="2068"/>
                    <a:pt x="21195" y="2013"/>
                    <a:pt x="20977" y="2013"/>
                  </a:cubicBezTo>
                  <a:cubicBezTo>
                    <a:pt x="20739" y="2013"/>
                    <a:pt x="20474" y="2078"/>
                    <a:pt x="20352" y="2086"/>
                  </a:cubicBezTo>
                  <a:cubicBezTo>
                    <a:pt x="20265" y="2091"/>
                    <a:pt x="20178" y="2094"/>
                    <a:pt x="20094" y="2094"/>
                  </a:cubicBezTo>
                  <a:cubicBezTo>
                    <a:pt x="19395" y="2094"/>
                    <a:pt x="18764" y="1913"/>
                    <a:pt x="18070" y="1733"/>
                  </a:cubicBezTo>
                  <a:cubicBezTo>
                    <a:pt x="16090" y="1216"/>
                    <a:pt x="15183" y="1192"/>
                    <a:pt x="13219" y="630"/>
                  </a:cubicBezTo>
                  <a:cubicBezTo>
                    <a:pt x="11717" y="196"/>
                    <a:pt x="10405" y="0"/>
                    <a:pt x="9251" y="0"/>
                  </a:cubicBezTo>
                  <a:close/>
                </a:path>
              </a:pathLst>
            </a:custGeom>
            <a:solidFill>
              <a:srgbClr val="78381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2589;p37"/>
            <p:cNvSpPr/>
            <p:nvPr/>
          </p:nvSpPr>
          <p:spPr>
            <a:xfrm rot="14898840">
              <a:off x="739982" y="1078788"/>
              <a:ext cx="89661" cy="80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60" h="21600" fill="norm" stroke="1" extrusionOk="0">
                  <a:moveTo>
                    <a:pt x="9072" y="0"/>
                  </a:moveTo>
                  <a:cubicBezTo>
                    <a:pt x="4993" y="0"/>
                    <a:pt x="-1435" y="4265"/>
                    <a:pt x="286" y="10921"/>
                  </a:cubicBezTo>
                  <a:cubicBezTo>
                    <a:pt x="85" y="14682"/>
                    <a:pt x="1496" y="18294"/>
                    <a:pt x="4432" y="20193"/>
                  </a:cubicBezTo>
                  <a:cubicBezTo>
                    <a:pt x="5847" y="21108"/>
                    <a:pt x="7485" y="21600"/>
                    <a:pt x="9130" y="21600"/>
                  </a:cubicBezTo>
                  <a:cubicBezTo>
                    <a:pt x="12016" y="21600"/>
                    <a:pt x="14909" y="20074"/>
                    <a:pt x="16597" y="16613"/>
                  </a:cubicBezTo>
                  <a:cubicBezTo>
                    <a:pt x="20165" y="9303"/>
                    <a:pt x="14817" y="1027"/>
                    <a:pt x="10031" y="87"/>
                  </a:cubicBezTo>
                  <a:cubicBezTo>
                    <a:pt x="9734" y="25"/>
                    <a:pt x="9411" y="0"/>
                    <a:pt x="9072" y="0"/>
                  </a:cubicBezTo>
                  <a:close/>
                </a:path>
              </a:pathLst>
            </a:custGeom>
            <a:solidFill>
              <a:srgbClr val="FDDF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2590;p37"/>
            <p:cNvSpPr/>
            <p:nvPr/>
          </p:nvSpPr>
          <p:spPr>
            <a:xfrm rot="14898840">
              <a:off x="141313" y="1085661"/>
              <a:ext cx="143884" cy="2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5" h="21600" fill="norm" stroke="1" extrusionOk="0">
                  <a:moveTo>
                    <a:pt x="12896" y="0"/>
                  </a:moveTo>
                  <a:cubicBezTo>
                    <a:pt x="11008" y="0"/>
                    <a:pt x="8643" y="738"/>
                    <a:pt x="6048" y="1543"/>
                  </a:cubicBezTo>
                  <a:cubicBezTo>
                    <a:pt x="-869" y="3685"/>
                    <a:pt x="-1338" y="12648"/>
                    <a:pt x="2052" y="17096"/>
                  </a:cubicBezTo>
                  <a:cubicBezTo>
                    <a:pt x="4037" y="19703"/>
                    <a:pt x="7876" y="21600"/>
                    <a:pt x="11434" y="21600"/>
                  </a:cubicBezTo>
                  <a:cubicBezTo>
                    <a:pt x="13754" y="21600"/>
                    <a:pt x="15954" y="20792"/>
                    <a:pt x="17442" y="18846"/>
                  </a:cubicBezTo>
                  <a:cubicBezTo>
                    <a:pt x="19989" y="15513"/>
                    <a:pt x="20262" y="4664"/>
                    <a:pt x="16318" y="1650"/>
                  </a:cubicBezTo>
                  <a:cubicBezTo>
                    <a:pt x="15543" y="447"/>
                    <a:pt x="14362" y="0"/>
                    <a:pt x="12896" y="0"/>
                  </a:cubicBezTo>
                  <a:close/>
                </a:path>
              </a:pathLst>
            </a:custGeom>
            <a:solidFill>
              <a:srgbClr val="FDDF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2591;p37"/>
            <p:cNvSpPr/>
            <p:nvPr/>
          </p:nvSpPr>
          <p:spPr>
            <a:xfrm rot="14898840">
              <a:off x="14216" y="1116741"/>
              <a:ext cx="232850" cy="188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8416" y="0"/>
                  </a:moveTo>
                  <a:cubicBezTo>
                    <a:pt x="6388" y="0"/>
                    <a:pt x="4287" y="1017"/>
                    <a:pt x="2756" y="2638"/>
                  </a:cubicBezTo>
                  <a:cubicBezTo>
                    <a:pt x="-1110" y="6729"/>
                    <a:pt x="-421" y="14995"/>
                    <a:pt x="1846" y="20204"/>
                  </a:cubicBezTo>
                  <a:cubicBezTo>
                    <a:pt x="1878" y="20477"/>
                    <a:pt x="1930" y="20745"/>
                    <a:pt x="2032" y="20978"/>
                  </a:cubicBezTo>
                  <a:cubicBezTo>
                    <a:pt x="2201" y="21354"/>
                    <a:pt x="2470" y="21600"/>
                    <a:pt x="2754" y="21600"/>
                  </a:cubicBezTo>
                  <a:cubicBezTo>
                    <a:pt x="2893" y="21600"/>
                    <a:pt x="3034" y="21542"/>
                    <a:pt x="3170" y="21407"/>
                  </a:cubicBezTo>
                  <a:cubicBezTo>
                    <a:pt x="3364" y="21216"/>
                    <a:pt x="3329" y="20782"/>
                    <a:pt x="3164" y="20631"/>
                  </a:cubicBezTo>
                  <a:cubicBezTo>
                    <a:pt x="3164" y="17349"/>
                    <a:pt x="5465" y="14995"/>
                    <a:pt x="7304" y="13634"/>
                  </a:cubicBezTo>
                  <a:cubicBezTo>
                    <a:pt x="8206" y="12969"/>
                    <a:pt x="9075" y="12733"/>
                    <a:pt x="9960" y="12733"/>
                  </a:cubicBezTo>
                  <a:cubicBezTo>
                    <a:pt x="10754" y="12733"/>
                    <a:pt x="11563" y="12924"/>
                    <a:pt x="12423" y="13162"/>
                  </a:cubicBezTo>
                  <a:cubicBezTo>
                    <a:pt x="13555" y="13480"/>
                    <a:pt x="14807" y="13840"/>
                    <a:pt x="15982" y="13840"/>
                  </a:cubicBezTo>
                  <a:cubicBezTo>
                    <a:pt x="17665" y="13840"/>
                    <a:pt x="19191" y="13099"/>
                    <a:pt x="19970" y="10416"/>
                  </a:cubicBezTo>
                  <a:cubicBezTo>
                    <a:pt x="20052" y="10133"/>
                    <a:pt x="19852" y="9749"/>
                    <a:pt x="19640" y="9749"/>
                  </a:cubicBezTo>
                  <a:cubicBezTo>
                    <a:pt x="19631" y="9749"/>
                    <a:pt x="19623" y="9751"/>
                    <a:pt x="19614" y="9751"/>
                  </a:cubicBezTo>
                  <a:cubicBezTo>
                    <a:pt x="19158" y="9817"/>
                    <a:pt x="18697" y="9852"/>
                    <a:pt x="18239" y="9852"/>
                  </a:cubicBezTo>
                  <a:cubicBezTo>
                    <a:pt x="18189" y="9852"/>
                    <a:pt x="18139" y="9852"/>
                    <a:pt x="18087" y="9849"/>
                  </a:cubicBezTo>
                  <a:cubicBezTo>
                    <a:pt x="18296" y="9712"/>
                    <a:pt x="18495" y="9550"/>
                    <a:pt x="18686" y="9362"/>
                  </a:cubicBezTo>
                  <a:cubicBezTo>
                    <a:pt x="19568" y="8485"/>
                    <a:pt x="20490" y="7193"/>
                    <a:pt x="20438" y="5554"/>
                  </a:cubicBezTo>
                  <a:cubicBezTo>
                    <a:pt x="20425" y="5209"/>
                    <a:pt x="20249" y="5021"/>
                    <a:pt x="20032" y="5021"/>
                  </a:cubicBezTo>
                  <a:cubicBezTo>
                    <a:pt x="20007" y="5021"/>
                    <a:pt x="19982" y="5024"/>
                    <a:pt x="19956" y="5029"/>
                  </a:cubicBezTo>
                  <a:cubicBezTo>
                    <a:pt x="19161" y="5188"/>
                    <a:pt x="18380" y="5405"/>
                    <a:pt x="17580" y="5411"/>
                  </a:cubicBezTo>
                  <a:cubicBezTo>
                    <a:pt x="16624" y="5411"/>
                    <a:pt x="15800" y="4457"/>
                    <a:pt x="15030" y="3769"/>
                  </a:cubicBezTo>
                  <a:cubicBezTo>
                    <a:pt x="13783" y="2640"/>
                    <a:pt x="12523" y="1494"/>
                    <a:pt x="11148" y="710"/>
                  </a:cubicBezTo>
                  <a:cubicBezTo>
                    <a:pt x="10298" y="222"/>
                    <a:pt x="9364" y="0"/>
                    <a:pt x="841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2592;p37"/>
            <p:cNvSpPr/>
            <p:nvPr/>
          </p:nvSpPr>
          <p:spPr>
            <a:xfrm rot="14898840">
              <a:off x="205890" y="1216612"/>
              <a:ext cx="57335" cy="7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4" h="21600" fill="norm" stroke="1" extrusionOk="0">
                  <a:moveTo>
                    <a:pt x="6444" y="0"/>
                  </a:moveTo>
                  <a:cubicBezTo>
                    <a:pt x="5208" y="0"/>
                    <a:pt x="3862" y="669"/>
                    <a:pt x="2379" y="2270"/>
                  </a:cubicBezTo>
                  <a:cubicBezTo>
                    <a:pt x="-3876" y="9064"/>
                    <a:pt x="3300" y="21600"/>
                    <a:pt x="11234" y="21600"/>
                  </a:cubicBezTo>
                  <a:cubicBezTo>
                    <a:pt x="12156" y="21600"/>
                    <a:pt x="13084" y="21429"/>
                    <a:pt x="14005" y="21066"/>
                  </a:cubicBezTo>
                  <a:lnTo>
                    <a:pt x="17724" y="17018"/>
                  </a:lnTo>
                  <a:cubicBezTo>
                    <a:pt x="15123" y="12863"/>
                    <a:pt x="11855" y="0"/>
                    <a:pt x="6444" y="0"/>
                  </a:cubicBezTo>
                  <a:close/>
                </a:path>
              </a:pathLst>
            </a:custGeom>
            <a:solidFill>
              <a:srgbClr val="FDDF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Прямая соединительная линия 279"/>
          <p:cNvSpPr/>
          <p:nvPr/>
        </p:nvSpPr>
        <p:spPr>
          <a:xfrm flipH="1">
            <a:off x="-36820" y="3775133"/>
            <a:ext cx="6726549" cy="8843"/>
          </a:xfrm>
          <a:prstGeom prst="line">
            <a:avLst/>
          </a:prstGeom>
          <a:ln w="57150">
            <a:solidFill>
              <a:srgbClr val="385724"/>
            </a:solidFill>
            <a:miter/>
          </a:ln>
        </p:spPr>
        <p:txBody>
          <a:bodyPr lIns="45719" rIns="45719"/>
          <a:lstStyle/>
          <a:p>
            <a:pPr/>
          </a:p>
        </p:txBody>
      </p:sp>
      <p:grpSp>
        <p:nvGrpSpPr>
          <p:cNvPr id="755" name="Google Shape;360;p20"/>
          <p:cNvGrpSpPr/>
          <p:nvPr/>
        </p:nvGrpSpPr>
        <p:grpSpPr>
          <a:xfrm>
            <a:off x="7070189" y="2331811"/>
            <a:ext cx="4829013" cy="2712296"/>
            <a:chOff x="0" y="0"/>
            <a:chExt cx="4829011" cy="2712295"/>
          </a:xfrm>
        </p:grpSpPr>
        <p:sp>
          <p:nvSpPr>
            <p:cNvPr id="485" name="Google Shape;361;p20"/>
            <p:cNvSpPr/>
            <p:nvPr/>
          </p:nvSpPr>
          <p:spPr>
            <a:xfrm>
              <a:off x="413954" y="467464"/>
              <a:ext cx="4142276" cy="1818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4616" y="0"/>
                  </a:moveTo>
                  <a:cubicBezTo>
                    <a:pt x="14461" y="0"/>
                    <a:pt x="14305" y="161"/>
                    <a:pt x="14186" y="485"/>
                  </a:cubicBezTo>
                  <a:lnTo>
                    <a:pt x="12255" y="5723"/>
                  </a:lnTo>
                  <a:cubicBezTo>
                    <a:pt x="12232" y="5786"/>
                    <a:pt x="12202" y="5818"/>
                    <a:pt x="12171" y="5818"/>
                  </a:cubicBezTo>
                  <a:cubicBezTo>
                    <a:pt x="12144" y="5818"/>
                    <a:pt x="12117" y="5793"/>
                    <a:pt x="12094" y="5742"/>
                  </a:cubicBezTo>
                  <a:lnTo>
                    <a:pt x="10607" y="2058"/>
                  </a:lnTo>
                  <a:cubicBezTo>
                    <a:pt x="10498" y="1789"/>
                    <a:pt x="10356" y="1652"/>
                    <a:pt x="10213" y="1652"/>
                  </a:cubicBezTo>
                  <a:cubicBezTo>
                    <a:pt x="10096" y="1652"/>
                    <a:pt x="9978" y="1744"/>
                    <a:pt x="9878" y="1930"/>
                  </a:cubicBezTo>
                  <a:lnTo>
                    <a:pt x="8683" y="4159"/>
                  </a:lnTo>
                  <a:cubicBezTo>
                    <a:pt x="8666" y="4212"/>
                    <a:pt x="8642" y="4250"/>
                    <a:pt x="8615" y="4264"/>
                  </a:cubicBezTo>
                  <a:lnTo>
                    <a:pt x="7246" y="548"/>
                  </a:lnTo>
                  <a:cubicBezTo>
                    <a:pt x="7127" y="225"/>
                    <a:pt x="6971" y="64"/>
                    <a:pt x="6816" y="64"/>
                  </a:cubicBezTo>
                  <a:cubicBezTo>
                    <a:pt x="6656" y="64"/>
                    <a:pt x="6497" y="234"/>
                    <a:pt x="6377" y="574"/>
                  </a:cubicBezTo>
                  <a:lnTo>
                    <a:pt x="5401" y="3349"/>
                  </a:lnTo>
                  <a:cubicBezTo>
                    <a:pt x="5319" y="3581"/>
                    <a:pt x="5184" y="3654"/>
                    <a:pt x="5046" y="3654"/>
                  </a:cubicBezTo>
                  <a:cubicBezTo>
                    <a:pt x="5032" y="3654"/>
                    <a:pt x="5018" y="3653"/>
                    <a:pt x="5004" y="3652"/>
                  </a:cubicBezTo>
                  <a:cubicBezTo>
                    <a:pt x="4991" y="3650"/>
                    <a:pt x="4979" y="3650"/>
                    <a:pt x="4966" y="3650"/>
                  </a:cubicBezTo>
                  <a:cubicBezTo>
                    <a:pt x="4668" y="3650"/>
                    <a:pt x="4388" y="4002"/>
                    <a:pt x="4222" y="4629"/>
                  </a:cubicBezTo>
                  <a:cubicBezTo>
                    <a:pt x="3155" y="8658"/>
                    <a:pt x="-84" y="21498"/>
                    <a:pt x="1" y="21498"/>
                  </a:cubicBezTo>
                  <a:lnTo>
                    <a:pt x="664" y="21502"/>
                  </a:lnTo>
                  <a:cubicBezTo>
                    <a:pt x="659" y="21522"/>
                    <a:pt x="657" y="21536"/>
                    <a:pt x="659" y="21536"/>
                  </a:cubicBezTo>
                  <a:lnTo>
                    <a:pt x="4226" y="21519"/>
                  </a:lnTo>
                  <a:lnTo>
                    <a:pt x="20773" y="21600"/>
                  </a:lnTo>
                  <a:cubicBezTo>
                    <a:pt x="20779" y="21600"/>
                    <a:pt x="20743" y="21543"/>
                    <a:pt x="20672" y="21438"/>
                  </a:cubicBezTo>
                  <a:lnTo>
                    <a:pt x="21431" y="21434"/>
                  </a:lnTo>
                  <a:cubicBezTo>
                    <a:pt x="21516" y="21434"/>
                    <a:pt x="18277" y="8594"/>
                    <a:pt x="17210" y="4565"/>
                  </a:cubicBezTo>
                  <a:cubicBezTo>
                    <a:pt x="17044" y="3938"/>
                    <a:pt x="16764" y="3586"/>
                    <a:pt x="16465" y="3586"/>
                  </a:cubicBezTo>
                  <a:cubicBezTo>
                    <a:pt x="16453" y="3586"/>
                    <a:pt x="16440" y="3587"/>
                    <a:pt x="16428" y="3588"/>
                  </a:cubicBezTo>
                  <a:cubicBezTo>
                    <a:pt x="16414" y="3589"/>
                    <a:pt x="16400" y="3590"/>
                    <a:pt x="16386" y="3590"/>
                  </a:cubicBezTo>
                  <a:cubicBezTo>
                    <a:pt x="16248" y="3590"/>
                    <a:pt x="16113" y="3517"/>
                    <a:pt x="16031" y="3285"/>
                  </a:cubicBezTo>
                  <a:lnTo>
                    <a:pt x="15055" y="510"/>
                  </a:lnTo>
                  <a:cubicBezTo>
                    <a:pt x="14935" y="170"/>
                    <a:pt x="14776" y="0"/>
                    <a:pt x="14616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500" name="Google Shape;363;p20"/>
            <p:cNvGrpSpPr/>
            <p:nvPr/>
          </p:nvGrpSpPr>
          <p:grpSpPr>
            <a:xfrm>
              <a:off x="3185231" y="74461"/>
              <a:ext cx="428672" cy="1891574"/>
              <a:chOff x="34" y="38"/>
              <a:chExt cx="428670" cy="1891573"/>
            </a:xfrm>
          </p:grpSpPr>
          <p:sp>
            <p:nvSpPr>
              <p:cNvPr id="486" name="Google Shape;364;p20"/>
              <p:cNvSpPr/>
              <p:nvPr/>
            </p:nvSpPr>
            <p:spPr>
              <a:xfrm>
                <a:off x="91845" y="148782"/>
                <a:ext cx="244701" cy="368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694" y="0"/>
                    </a:moveTo>
                    <a:cubicBezTo>
                      <a:pt x="1218" y="0"/>
                      <a:pt x="0" y="885"/>
                      <a:pt x="0" y="1959"/>
                    </a:cubicBezTo>
                    <a:lnTo>
                      <a:pt x="0" y="19643"/>
                    </a:lnTo>
                    <a:cubicBezTo>
                      <a:pt x="0" y="20737"/>
                      <a:pt x="1218" y="21600"/>
                      <a:pt x="2694" y="21600"/>
                    </a:cubicBezTo>
                    <a:lnTo>
                      <a:pt x="18906" y="21600"/>
                    </a:lnTo>
                    <a:cubicBezTo>
                      <a:pt x="20413" y="21600"/>
                      <a:pt x="21600" y="20737"/>
                      <a:pt x="21600" y="19643"/>
                    </a:cubicBezTo>
                    <a:lnTo>
                      <a:pt x="21600" y="1959"/>
                    </a:lnTo>
                    <a:cubicBezTo>
                      <a:pt x="21600" y="885"/>
                      <a:pt x="20413" y="0"/>
                      <a:pt x="18906" y="0"/>
                    </a:cubicBezTo>
                    <a:close/>
                  </a:path>
                </a:pathLst>
              </a:custGeom>
              <a:solidFill>
                <a:srgbClr val="F9BF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7" name="Google Shape;365;p20"/>
              <p:cNvSpPr/>
              <p:nvPr/>
            </p:nvSpPr>
            <p:spPr>
              <a:xfrm>
                <a:off x="61351" y="483857"/>
                <a:ext cx="306031" cy="536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6" h="21600" fill="norm" stroke="1" extrusionOk="0">
                    <a:moveTo>
                      <a:pt x="2150" y="0"/>
                    </a:moveTo>
                    <a:cubicBezTo>
                      <a:pt x="949" y="0"/>
                      <a:pt x="-24" y="608"/>
                      <a:pt x="1" y="1345"/>
                    </a:cubicBezTo>
                    <a:lnTo>
                      <a:pt x="1" y="20255"/>
                    </a:lnTo>
                    <a:cubicBezTo>
                      <a:pt x="1" y="20993"/>
                      <a:pt x="949" y="21600"/>
                      <a:pt x="2150" y="21600"/>
                    </a:cubicBezTo>
                    <a:lnTo>
                      <a:pt x="19402" y="21600"/>
                    </a:lnTo>
                    <a:cubicBezTo>
                      <a:pt x="20603" y="21600"/>
                      <a:pt x="21576" y="20993"/>
                      <a:pt x="21576" y="20255"/>
                    </a:cubicBezTo>
                    <a:lnTo>
                      <a:pt x="21576" y="1345"/>
                    </a:lnTo>
                    <a:cubicBezTo>
                      <a:pt x="21576" y="608"/>
                      <a:pt x="20603" y="0"/>
                      <a:pt x="19402" y="0"/>
                    </a:cubicBezTo>
                    <a:close/>
                  </a:path>
                </a:pathLst>
              </a:custGeom>
              <a:solidFill>
                <a:srgbClr val="FFE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366;p20"/>
              <p:cNvSpPr/>
              <p:nvPr/>
            </p:nvSpPr>
            <p:spPr>
              <a:xfrm>
                <a:off x="34" y="953223"/>
                <a:ext cx="428672" cy="938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36" y="0"/>
                    </a:moveTo>
                    <a:cubicBezTo>
                      <a:pt x="693" y="0"/>
                      <a:pt x="0" y="339"/>
                      <a:pt x="0" y="769"/>
                    </a:cubicBezTo>
                    <a:lnTo>
                      <a:pt x="0" y="20823"/>
                    </a:lnTo>
                    <a:cubicBezTo>
                      <a:pt x="0" y="21253"/>
                      <a:pt x="693" y="21600"/>
                      <a:pt x="1536" y="21600"/>
                    </a:cubicBezTo>
                    <a:lnTo>
                      <a:pt x="21600" y="21600"/>
                    </a:lnTo>
                    <a:lnTo>
                      <a:pt x="21600" y="769"/>
                    </a:lnTo>
                    <a:cubicBezTo>
                      <a:pt x="21600" y="339"/>
                      <a:pt x="20905" y="0"/>
                      <a:pt x="20046" y="0"/>
                    </a:cubicBezTo>
                    <a:close/>
                  </a:path>
                </a:pathLst>
              </a:custGeom>
              <a:solidFill>
                <a:srgbClr val="F9BF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9" name="Google Shape;367;p20"/>
              <p:cNvSpPr/>
              <p:nvPr/>
            </p:nvSpPr>
            <p:spPr>
              <a:xfrm>
                <a:off x="79234" y="38"/>
                <a:ext cx="271400" cy="182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1600" fill="norm" stroke="1" extrusionOk="0">
                    <a:moveTo>
                      <a:pt x="10714" y="0"/>
                    </a:moveTo>
                    <a:cubicBezTo>
                      <a:pt x="10061" y="0"/>
                      <a:pt x="9414" y="458"/>
                      <a:pt x="8944" y="1374"/>
                    </a:cubicBezTo>
                    <a:lnTo>
                      <a:pt x="290" y="18322"/>
                    </a:lnTo>
                    <a:cubicBezTo>
                      <a:pt x="-368" y="19596"/>
                      <a:pt x="164" y="21600"/>
                      <a:pt x="1171" y="21600"/>
                    </a:cubicBezTo>
                    <a:lnTo>
                      <a:pt x="19693" y="21600"/>
                    </a:lnTo>
                    <a:cubicBezTo>
                      <a:pt x="20676" y="21600"/>
                      <a:pt x="21232" y="19682"/>
                      <a:pt x="20628" y="18363"/>
                    </a:cubicBezTo>
                    <a:lnTo>
                      <a:pt x="12552" y="1501"/>
                    </a:lnTo>
                    <a:cubicBezTo>
                      <a:pt x="12076" y="499"/>
                      <a:pt x="11394" y="0"/>
                      <a:pt x="10714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0" name="Google Shape;368;p20"/>
              <p:cNvSpPr/>
              <p:nvPr/>
            </p:nvSpPr>
            <p:spPr>
              <a:xfrm>
                <a:off x="91821" y="1052335"/>
                <a:ext cx="61057" cy="135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6" h="21600" fill="norm" stroke="1" extrusionOk="0">
                    <a:moveTo>
                      <a:pt x="10584" y="0"/>
                    </a:moveTo>
                    <a:cubicBezTo>
                      <a:pt x="4558" y="0"/>
                      <a:pt x="-222" y="2525"/>
                      <a:pt x="8" y="5557"/>
                    </a:cubicBezTo>
                    <a:lnTo>
                      <a:pt x="8" y="16275"/>
                    </a:lnTo>
                    <a:cubicBezTo>
                      <a:pt x="8" y="19197"/>
                      <a:pt x="4788" y="21600"/>
                      <a:pt x="10584" y="21600"/>
                    </a:cubicBezTo>
                    <a:cubicBezTo>
                      <a:pt x="16489" y="21600"/>
                      <a:pt x="21269" y="19197"/>
                      <a:pt x="21148" y="16275"/>
                    </a:cubicBezTo>
                    <a:lnTo>
                      <a:pt x="21148" y="5557"/>
                    </a:lnTo>
                    <a:cubicBezTo>
                      <a:pt x="21378" y="2525"/>
                      <a:pt x="16598" y="0"/>
                      <a:pt x="10584" y="0"/>
                    </a:cubicBezTo>
                    <a:close/>
                  </a:path>
                </a:pathLst>
              </a:custGeom>
              <a:solidFill>
                <a:srgbClr val="3734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1" name="Google Shape;369;p20"/>
              <p:cNvSpPr/>
              <p:nvPr/>
            </p:nvSpPr>
            <p:spPr>
              <a:xfrm>
                <a:off x="183690" y="718368"/>
                <a:ext cx="61325" cy="134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38" y="0"/>
                    </a:moveTo>
                    <a:cubicBezTo>
                      <a:pt x="4846" y="0"/>
                      <a:pt x="0" y="2423"/>
                      <a:pt x="0" y="5431"/>
                    </a:cubicBezTo>
                    <a:lnTo>
                      <a:pt x="0" y="16175"/>
                    </a:lnTo>
                    <a:cubicBezTo>
                      <a:pt x="0" y="19177"/>
                      <a:pt x="4846" y="21600"/>
                      <a:pt x="10738" y="21600"/>
                    </a:cubicBezTo>
                    <a:cubicBezTo>
                      <a:pt x="16754" y="21600"/>
                      <a:pt x="21600" y="19177"/>
                      <a:pt x="21600" y="16175"/>
                    </a:cubicBezTo>
                    <a:lnTo>
                      <a:pt x="21600" y="5431"/>
                    </a:lnTo>
                    <a:cubicBezTo>
                      <a:pt x="21489" y="2423"/>
                      <a:pt x="16754" y="0"/>
                      <a:pt x="10738" y="0"/>
                    </a:cubicBezTo>
                    <a:close/>
                  </a:path>
                </a:pathLst>
              </a:custGeom>
              <a:solidFill>
                <a:srgbClr val="3734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2" name="Google Shape;370;p20"/>
              <p:cNvSpPr/>
              <p:nvPr/>
            </p:nvSpPr>
            <p:spPr>
              <a:xfrm>
                <a:off x="183690" y="249347"/>
                <a:ext cx="61325" cy="133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38" y="0"/>
                    </a:moveTo>
                    <a:cubicBezTo>
                      <a:pt x="4846" y="0"/>
                      <a:pt x="0" y="2436"/>
                      <a:pt x="0" y="5389"/>
                    </a:cubicBezTo>
                    <a:lnTo>
                      <a:pt x="0" y="16217"/>
                    </a:lnTo>
                    <a:cubicBezTo>
                      <a:pt x="0" y="19171"/>
                      <a:pt x="4846" y="21600"/>
                      <a:pt x="10738" y="21600"/>
                    </a:cubicBezTo>
                    <a:cubicBezTo>
                      <a:pt x="16754" y="21600"/>
                      <a:pt x="21489" y="19171"/>
                      <a:pt x="21600" y="16217"/>
                    </a:cubicBezTo>
                    <a:lnTo>
                      <a:pt x="21600" y="5389"/>
                    </a:lnTo>
                    <a:cubicBezTo>
                      <a:pt x="21600" y="2436"/>
                      <a:pt x="16754" y="0"/>
                      <a:pt x="10738" y="0"/>
                    </a:cubicBezTo>
                    <a:close/>
                  </a:path>
                </a:pathLst>
              </a:custGeom>
              <a:solidFill>
                <a:srgbClr val="3734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3" name="Google Shape;371;p20"/>
              <p:cNvSpPr/>
              <p:nvPr/>
            </p:nvSpPr>
            <p:spPr>
              <a:xfrm>
                <a:off x="275512" y="1052335"/>
                <a:ext cx="61054" cy="135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0578" y="0"/>
                    </a:moveTo>
                    <a:cubicBezTo>
                      <a:pt x="4548" y="0"/>
                      <a:pt x="-222" y="2525"/>
                      <a:pt x="8" y="5557"/>
                    </a:cubicBezTo>
                    <a:lnTo>
                      <a:pt x="8" y="16275"/>
                    </a:lnTo>
                    <a:cubicBezTo>
                      <a:pt x="8" y="19197"/>
                      <a:pt x="4778" y="21600"/>
                      <a:pt x="10578" y="21600"/>
                    </a:cubicBezTo>
                    <a:cubicBezTo>
                      <a:pt x="16499" y="21600"/>
                      <a:pt x="21160" y="19197"/>
                      <a:pt x="21160" y="16275"/>
                    </a:cubicBezTo>
                    <a:lnTo>
                      <a:pt x="21160" y="5557"/>
                    </a:lnTo>
                    <a:cubicBezTo>
                      <a:pt x="21378" y="2525"/>
                      <a:pt x="16608" y="0"/>
                      <a:pt x="10578" y="0"/>
                    </a:cubicBezTo>
                    <a:close/>
                  </a:path>
                </a:pathLst>
              </a:custGeom>
              <a:solidFill>
                <a:srgbClr val="3734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4" name="Google Shape;372;p20"/>
              <p:cNvSpPr/>
              <p:nvPr/>
            </p:nvSpPr>
            <p:spPr>
              <a:xfrm>
                <a:off x="91845" y="1255988"/>
                <a:ext cx="61010" cy="132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6" y="0"/>
                    </a:moveTo>
                    <a:cubicBezTo>
                      <a:pt x="4995" y="0"/>
                      <a:pt x="235" y="2331"/>
                      <a:pt x="0" y="5252"/>
                    </a:cubicBezTo>
                    <a:lnTo>
                      <a:pt x="0" y="16111"/>
                    </a:lnTo>
                    <a:cubicBezTo>
                      <a:pt x="0" y="19145"/>
                      <a:pt x="4884" y="21538"/>
                      <a:pt x="10806" y="21600"/>
                    </a:cubicBezTo>
                    <a:cubicBezTo>
                      <a:pt x="16840" y="21600"/>
                      <a:pt x="21600" y="19145"/>
                      <a:pt x="21600" y="16111"/>
                    </a:cubicBezTo>
                    <a:lnTo>
                      <a:pt x="21600" y="5252"/>
                    </a:lnTo>
                    <a:cubicBezTo>
                      <a:pt x="21489" y="2331"/>
                      <a:pt x="16605" y="0"/>
                      <a:pt x="10806" y="0"/>
                    </a:cubicBezTo>
                    <a:close/>
                  </a:path>
                </a:pathLst>
              </a:custGeom>
              <a:solidFill>
                <a:srgbClr val="3734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373;p20"/>
              <p:cNvSpPr/>
              <p:nvPr/>
            </p:nvSpPr>
            <p:spPr>
              <a:xfrm>
                <a:off x="275536" y="1255988"/>
                <a:ext cx="61010" cy="132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4" y="0"/>
                    </a:moveTo>
                    <a:cubicBezTo>
                      <a:pt x="4995" y="0"/>
                      <a:pt x="235" y="2331"/>
                      <a:pt x="0" y="5252"/>
                    </a:cubicBezTo>
                    <a:lnTo>
                      <a:pt x="0" y="16111"/>
                    </a:lnTo>
                    <a:cubicBezTo>
                      <a:pt x="0" y="19145"/>
                      <a:pt x="4871" y="21600"/>
                      <a:pt x="10794" y="21600"/>
                    </a:cubicBezTo>
                    <a:cubicBezTo>
                      <a:pt x="16840" y="21538"/>
                      <a:pt x="21600" y="19145"/>
                      <a:pt x="21600" y="16111"/>
                    </a:cubicBezTo>
                    <a:lnTo>
                      <a:pt x="21600" y="5252"/>
                    </a:lnTo>
                    <a:cubicBezTo>
                      <a:pt x="21476" y="2331"/>
                      <a:pt x="16605" y="0"/>
                      <a:pt x="10794" y="0"/>
                    </a:cubicBezTo>
                    <a:close/>
                  </a:path>
                </a:pathLst>
              </a:custGeom>
              <a:solidFill>
                <a:srgbClr val="3734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6" name="Google Shape;374;p20"/>
              <p:cNvSpPr/>
              <p:nvPr/>
            </p:nvSpPr>
            <p:spPr>
              <a:xfrm>
                <a:off x="91845" y="1457080"/>
                <a:ext cx="61017" cy="132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745" y="0"/>
                    </a:moveTo>
                    <a:cubicBezTo>
                      <a:pt x="4967" y="0"/>
                      <a:pt x="234" y="2275"/>
                      <a:pt x="0" y="5252"/>
                    </a:cubicBezTo>
                    <a:lnTo>
                      <a:pt x="0" y="16111"/>
                    </a:lnTo>
                    <a:cubicBezTo>
                      <a:pt x="0" y="19151"/>
                      <a:pt x="4856" y="21600"/>
                      <a:pt x="10745" y="21600"/>
                    </a:cubicBezTo>
                    <a:cubicBezTo>
                      <a:pt x="16744" y="21600"/>
                      <a:pt x="21600" y="19151"/>
                      <a:pt x="21477" y="16111"/>
                    </a:cubicBezTo>
                    <a:lnTo>
                      <a:pt x="21477" y="5252"/>
                    </a:lnTo>
                    <a:cubicBezTo>
                      <a:pt x="21366" y="2275"/>
                      <a:pt x="16510" y="0"/>
                      <a:pt x="10745" y="0"/>
                    </a:cubicBezTo>
                    <a:close/>
                  </a:path>
                </a:pathLst>
              </a:custGeom>
              <a:solidFill>
                <a:srgbClr val="3734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375;p20"/>
              <p:cNvSpPr/>
              <p:nvPr/>
            </p:nvSpPr>
            <p:spPr>
              <a:xfrm>
                <a:off x="275536" y="1457080"/>
                <a:ext cx="61010" cy="132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4" y="0"/>
                    </a:moveTo>
                    <a:cubicBezTo>
                      <a:pt x="4995" y="0"/>
                      <a:pt x="235" y="2275"/>
                      <a:pt x="0" y="5252"/>
                    </a:cubicBezTo>
                    <a:lnTo>
                      <a:pt x="0" y="16111"/>
                    </a:lnTo>
                    <a:cubicBezTo>
                      <a:pt x="0" y="19151"/>
                      <a:pt x="4871" y="21600"/>
                      <a:pt x="10794" y="21600"/>
                    </a:cubicBezTo>
                    <a:cubicBezTo>
                      <a:pt x="16840" y="21600"/>
                      <a:pt x="21600" y="19151"/>
                      <a:pt x="21600" y="16111"/>
                    </a:cubicBezTo>
                    <a:lnTo>
                      <a:pt x="21600" y="5252"/>
                    </a:lnTo>
                    <a:cubicBezTo>
                      <a:pt x="21476" y="2275"/>
                      <a:pt x="16605" y="0"/>
                      <a:pt x="10794" y="0"/>
                    </a:cubicBezTo>
                    <a:close/>
                  </a:path>
                </a:pathLst>
              </a:custGeom>
              <a:solidFill>
                <a:srgbClr val="3734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8" name="Google Shape;376;p20"/>
              <p:cNvSpPr/>
              <p:nvPr/>
            </p:nvSpPr>
            <p:spPr>
              <a:xfrm>
                <a:off x="153203" y="1690520"/>
                <a:ext cx="122333" cy="2010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383" y="0"/>
                    </a:moveTo>
                    <a:cubicBezTo>
                      <a:pt x="2374" y="0"/>
                      <a:pt x="0" y="1581"/>
                      <a:pt x="0" y="358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3586"/>
                    </a:lnTo>
                    <a:cubicBezTo>
                      <a:pt x="21600" y="1581"/>
                      <a:pt x="19164" y="0"/>
                      <a:pt x="16211" y="0"/>
                    </a:cubicBezTo>
                    <a:close/>
                  </a:path>
                </a:pathLst>
              </a:custGeom>
              <a:solidFill>
                <a:srgbClr val="3734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377;p20"/>
              <p:cNvSpPr/>
              <p:nvPr/>
            </p:nvSpPr>
            <p:spPr>
              <a:xfrm>
                <a:off x="183497" y="584422"/>
                <a:ext cx="61518" cy="67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97" h="21600" fill="norm" stroke="1" extrusionOk="0">
                    <a:moveTo>
                      <a:pt x="9225" y="0"/>
                    </a:moveTo>
                    <a:cubicBezTo>
                      <a:pt x="1045" y="0"/>
                      <a:pt x="-3103" y="11674"/>
                      <a:pt x="2725" y="18386"/>
                    </a:cubicBezTo>
                    <a:cubicBezTo>
                      <a:pt x="4615" y="20603"/>
                      <a:pt x="6946" y="21600"/>
                      <a:pt x="9225" y="21600"/>
                    </a:cubicBezTo>
                    <a:cubicBezTo>
                      <a:pt x="13961" y="21600"/>
                      <a:pt x="18497" y="17314"/>
                      <a:pt x="18497" y="10751"/>
                    </a:cubicBezTo>
                    <a:cubicBezTo>
                      <a:pt x="18402" y="4852"/>
                      <a:pt x="14360" y="0"/>
                      <a:pt x="9225" y="0"/>
                    </a:cubicBezTo>
                    <a:close/>
                  </a:path>
                </a:pathLst>
              </a:custGeom>
              <a:solidFill>
                <a:srgbClr val="3734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01" name="Google Shape;378;p20"/>
            <p:cNvSpPr/>
            <p:nvPr/>
          </p:nvSpPr>
          <p:spPr>
            <a:xfrm>
              <a:off x="1479256" y="465871"/>
              <a:ext cx="542485" cy="367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21600" fill="norm" stroke="1" extrusionOk="0">
                  <a:moveTo>
                    <a:pt x="9526" y="0"/>
                  </a:moveTo>
                  <a:cubicBezTo>
                    <a:pt x="8555" y="0"/>
                    <a:pt x="7575" y="665"/>
                    <a:pt x="6629" y="2191"/>
                  </a:cubicBezTo>
                  <a:lnTo>
                    <a:pt x="223" y="14638"/>
                  </a:lnTo>
                  <a:cubicBezTo>
                    <a:pt x="-253" y="15405"/>
                    <a:pt x="89" y="16709"/>
                    <a:pt x="720" y="16709"/>
                  </a:cubicBezTo>
                  <a:cubicBezTo>
                    <a:pt x="751" y="16709"/>
                    <a:pt x="782" y="16706"/>
                    <a:pt x="814" y="16699"/>
                  </a:cubicBezTo>
                  <a:lnTo>
                    <a:pt x="7066" y="15452"/>
                  </a:lnTo>
                  <a:cubicBezTo>
                    <a:pt x="7095" y="15447"/>
                    <a:pt x="7123" y="15445"/>
                    <a:pt x="7152" y="15445"/>
                  </a:cubicBezTo>
                  <a:cubicBezTo>
                    <a:pt x="7403" y="15445"/>
                    <a:pt x="7640" y="15660"/>
                    <a:pt x="7772" y="16023"/>
                  </a:cubicBezTo>
                  <a:lnTo>
                    <a:pt x="9614" y="21024"/>
                  </a:lnTo>
                  <a:cubicBezTo>
                    <a:pt x="9752" y="21400"/>
                    <a:pt x="9991" y="21600"/>
                    <a:pt x="10234" y="21600"/>
                  </a:cubicBezTo>
                  <a:cubicBezTo>
                    <a:pt x="10401" y="21600"/>
                    <a:pt x="10571" y="21505"/>
                    <a:pt x="10709" y="21306"/>
                  </a:cubicBezTo>
                  <a:lnTo>
                    <a:pt x="13961" y="16630"/>
                  </a:lnTo>
                  <a:cubicBezTo>
                    <a:pt x="14095" y="16438"/>
                    <a:pt x="14264" y="16335"/>
                    <a:pt x="14435" y="16335"/>
                  </a:cubicBezTo>
                  <a:cubicBezTo>
                    <a:pt x="14519" y="16335"/>
                    <a:pt x="14604" y="16360"/>
                    <a:pt x="14685" y="16409"/>
                  </a:cubicBezTo>
                  <a:lnTo>
                    <a:pt x="19692" y="19442"/>
                  </a:lnTo>
                  <a:cubicBezTo>
                    <a:pt x="19756" y="19480"/>
                    <a:pt x="19822" y="19498"/>
                    <a:pt x="19890" y="19498"/>
                  </a:cubicBezTo>
                  <a:cubicBezTo>
                    <a:pt x="20549" y="19498"/>
                    <a:pt x="21347" y="17816"/>
                    <a:pt x="20951" y="16947"/>
                  </a:cubicBezTo>
                  <a:lnTo>
                    <a:pt x="14366" y="5219"/>
                  </a:lnTo>
                  <a:cubicBezTo>
                    <a:pt x="12950" y="2108"/>
                    <a:pt x="11254" y="0"/>
                    <a:pt x="9526" y="0"/>
                  </a:cubicBezTo>
                  <a:close/>
                </a:path>
              </a:pathLst>
            </a:custGeom>
            <a:solidFill>
              <a:srgbClr val="D0CEC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02" name="Google Shape;379;p20"/>
            <p:cNvSpPr/>
            <p:nvPr/>
          </p:nvSpPr>
          <p:spPr>
            <a:xfrm>
              <a:off x="2889497" y="2087850"/>
              <a:ext cx="226828" cy="15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03" y="0"/>
                  </a:moveTo>
                  <a:cubicBezTo>
                    <a:pt x="11472" y="1520"/>
                    <a:pt x="10149" y="3896"/>
                    <a:pt x="9573" y="4754"/>
                  </a:cubicBezTo>
                  <a:cubicBezTo>
                    <a:pt x="8120" y="6928"/>
                    <a:pt x="6676" y="9135"/>
                    <a:pt x="5330" y="11483"/>
                  </a:cubicBezTo>
                  <a:cubicBezTo>
                    <a:pt x="3451" y="14743"/>
                    <a:pt x="1687" y="18126"/>
                    <a:pt x="0" y="21600"/>
                  </a:cubicBezTo>
                  <a:lnTo>
                    <a:pt x="21600" y="21600"/>
                  </a:lnTo>
                  <a:cubicBezTo>
                    <a:pt x="18230" y="14785"/>
                    <a:pt x="15067" y="7759"/>
                    <a:pt x="12603" y="0"/>
                  </a:cubicBezTo>
                  <a:close/>
                </a:path>
              </a:pathLst>
            </a:custGeom>
            <a:solidFill>
              <a:srgbClr val="90B9D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03" name="Google Shape;380;p20"/>
            <p:cNvSpPr/>
            <p:nvPr/>
          </p:nvSpPr>
          <p:spPr>
            <a:xfrm>
              <a:off x="72132" y="2068937"/>
              <a:ext cx="4535243" cy="401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5" y="0"/>
                  </a:moveTo>
                  <a:cubicBezTo>
                    <a:pt x="553" y="0"/>
                    <a:pt x="0" y="9671"/>
                    <a:pt x="0" y="21600"/>
                  </a:cubicBezTo>
                  <a:lnTo>
                    <a:pt x="21600" y="21600"/>
                  </a:lnTo>
                  <a:cubicBezTo>
                    <a:pt x="21600" y="9671"/>
                    <a:pt x="21047" y="0"/>
                    <a:pt x="20365" y="0"/>
                  </a:cubicBezTo>
                  <a:close/>
                </a:path>
              </a:pathLst>
            </a:custGeom>
            <a:solidFill>
              <a:srgbClr val="47601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04" name="Google Shape;381;p20"/>
            <p:cNvSpPr/>
            <p:nvPr/>
          </p:nvSpPr>
          <p:spPr>
            <a:xfrm>
              <a:off x="1649663" y="1059672"/>
              <a:ext cx="365906" cy="1191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2" y="0"/>
                  </a:moveTo>
                  <a:cubicBezTo>
                    <a:pt x="512" y="0"/>
                    <a:pt x="0" y="172"/>
                    <a:pt x="0" y="384"/>
                  </a:cubicBezTo>
                  <a:lnTo>
                    <a:pt x="0" y="21600"/>
                  </a:lnTo>
                  <a:lnTo>
                    <a:pt x="21598" y="21600"/>
                  </a:lnTo>
                  <a:lnTo>
                    <a:pt x="21600" y="384"/>
                  </a:lnTo>
                  <a:cubicBezTo>
                    <a:pt x="21600" y="172"/>
                    <a:pt x="21088" y="0"/>
                    <a:pt x="20458" y="0"/>
                  </a:cubicBezTo>
                  <a:close/>
                </a:path>
              </a:pathLst>
            </a:custGeom>
            <a:solidFill>
              <a:srgbClr val="66AAA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05" name="Google Shape;382;p20"/>
            <p:cNvSpPr/>
            <p:nvPr/>
          </p:nvSpPr>
          <p:spPr>
            <a:xfrm>
              <a:off x="1689684" y="1113541"/>
              <a:ext cx="62230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4" y="0"/>
                  </a:moveTo>
                  <a:cubicBezTo>
                    <a:pt x="4810" y="0"/>
                    <a:pt x="0" y="4815"/>
                    <a:pt x="0" y="10797"/>
                  </a:cubicBezTo>
                  <a:lnTo>
                    <a:pt x="0" y="10803"/>
                  </a:lnTo>
                  <a:cubicBezTo>
                    <a:pt x="0" y="16785"/>
                    <a:pt x="4810" y="21600"/>
                    <a:pt x="10794" y="21600"/>
                  </a:cubicBezTo>
                  <a:lnTo>
                    <a:pt x="10806" y="21600"/>
                  </a:lnTo>
                  <a:cubicBezTo>
                    <a:pt x="16790" y="21600"/>
                    <a:pt x="21600" y="16785"/>
                    <a:pt x="21600" y="10803"/>
                  </a:cubicBezTo>
                  <a:lnTo>
                    <a:pt x="21600" y="10797"/>
                  </a:lnTo>
                  <a:cubicBezTo>
                    <a:pt x="21600" y="4815"/>
                    <a:pt x="16790" y="0"/>
                    <a:pt x="10806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06" name="Google Shape;383;p20"/>
            <p:cNvSpPr/>
            <p:nvPr/>
          </p:nvSpPr>
          <p:spPr>
            <a:xfrm>
              <a:off x="953746" y="826841"/>
              <a:ext cx="57511" cy="25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6" y="0"/>
                  </a:moveTo>
                  <a:cubicBezTo>
                    <a:pt x="4995" y="0"/>
                    <a:pt x="235" y="1162"/>
                    <a:pt x="0" y="2612"/>
                  </a:cubicBezTo>
                  <a:lnTo>
                    <a:pt x="0" y="18871"/>
                  </a:lnTo>
                  <a:cubicBezTo>
                    <a:pt x="0" y="20379"/>
                    <a:pt x="4884" y="21600"/>
                    <a:pt x="10806" y="21600"/>
                  </a:cubicBezTo>
                  <a:cubicBezTo>
                    <a:pt x="16840" y="21569"/>
                    <a:pt x="21600" y="20379"/>
                    <a:pt x="21600" y="18871"/>
                  </a:cubicBezTo>
                  <a:lnTo>
                    <a:pt x="21600" y="2612"/>
                  </a:lnTo>
                  <a:cubicBezTo>
                    <a:pt x="21489" y="1162"/>
                    <a:pt x="16605" y="0"/>
                    <a:pt x="10806" y="0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07" name="Google Shape;384;p20"/>
            <p:cNvSpPr/>
            <p:nvPr/>
          </p:nvSpPr>
          <p:spPr>
            <a:xfrm>
              <a:off x="836877" y="1045531"/>
              <a:ext cx="291241" cy="159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39" y="0"/>
                    <a:pt x="0" y="9677"/>
                    <a:pt x="0" y="21600"/>
                  </a:cubicBezTo>
                  <a:lnTo>
                    <a:pt x="21600" y="21600"/>
                  </a:lnTo>
                  <a:cubicBezTo>
                    <a:pt x="21600" y="9677"/>
                    <a:pt x="16763" y="0"/>
                    <a:pt x="10801" y="0"/>
                  </a:cubicBezTo>
                  <a:close/>
                </a:path>
              </a:pathLst>
            </a:custGeom>
            <a:solidFill>
              <a:srgbClr val="FFE48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08" name="Google Shape;385;p20"/>
            <p:cNvSpPr/>
            <p:nvPr/>
          </p:nvSpPr>
          <p:spPr>
            <a:xfrm>
              <a:off x="809356" y="1189427"/>
              <a:ext cx="346305" cy="1074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600" fill="norm" stroke="1" extrusionOk="0">
                  <a:moveTo>
                    <a:pt x="1810" y="0"/>
                  </a:moveTo>
                  <a:cubicBezTo>
                    <a:pt x="810" y="0"/>
                    <a:pt x="0" y="279"/>
                    <a:pt x="0" y="633"/>
                  </a:cubicBezTo>
                  <a:lnTo>
                    <a:pt x="0" y="21600"/>
                  </a:lnTo>
                  <a:lnTo>
                    <a:pt x="19907" y="21600"/>
                  </a:lnTo>
                  <a:cubicBezTo>
                    <a:pt x="20850" y="21580"/>
                    <a:pt x="21600" y="21301"/>
                    <a:pt x="21561" y="20960"/>
                  </a:cubicBezTo>
                  <a:lnTo>
                    <a:pt x="21561" y="633"/>
                  </a:lnTo>
                  <a:cubicBezTo>
                    <a:pt x="21561" y="279"/>
                    <a:pt x="20753" y="0"/>
                    <a:pt x="19772" y="0"/>
                  </a:cubicBezTo>
                  <a:close/>
                </a:path>
              </a:pathLst>
            </a:custGeom>
            <a:solidFill>
              <a:srgbClr val="74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09" name="Google Shape;386;p20"/>
            <p:cNvSpPr/>
            <p:nvPr/>
          </p:nvSpPr>
          <p:spPr>
            <a:xfrm>
              <a:off x="895937" y="1285238"/>
              <a:ext cx="57807" cy="12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62" y="0"/>
                  </a:moveTo>
                  <a:cubicBezTo>
                    <a:pt x="4969" y="0"/>
                    <a:pt x="234" y="2275"/>
                    <a:pt x="0" y="5252"/>
                  </a:cubicBezTo>
                  <a:lnTo>
                    <a:pt x="0" y="16167"/>
                  </a:lnTo>
                  <a:cubicBezTo>
                    <a:pt x="0" y="19145"/>
                    <a:pt x="4846" y="21600"/>
                    <a:pt x="10862" y="21600"/>
                  </a:cubicBezTo>
                  <a:cubicBezTo>
                    <a:pt x="16754" y="21600"/>
                    <a:pt x="21600" y="19145"/>
                    <a:pt x="21600" y="16167"/>
                  </a:cubicBezTo>
                  <a:lnTo>
                    <a:pt x="21600" y="5252"/>
                  </a:lnTo>
                  <a:cubicBezTo>
                    <a:pt x="21366" y="2275"/>
                    <a:pt x="16631" y="0"/>
                    <a:pt x="10862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10" name="Google Shape;387;p20"/>
            <p:cNvSpPr/>
            <p:nvPr/>
          </p:nvSpPr>
          <p:spPr>
            <a:xfrm>
              <a:off x="3332894" y="1425731"/>
              <a:ext cx="457499" cy="819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0149" y="21600"/>
                  </a:lnTo>
                  <a:cubicBezTo>
                    <a:pt x="20953" y="21600"/>
                    <a:pt x="21600" y="21138"/>
                    <a:pt x="21600" y="20564"/>
                  </a:cubicBezTo>
                  <a:lnTo>
                    <a:pt x="21600" y="519"/>
                  </a:lnTo>
                  <a:lnTo>
                    <a:pt x="20936" y="0"/>
                  </a:lnTo>
                  <a:lnTo>
                    <a:pt x="3549" y="0"/>
                  </a:lnTo>
                  <a:lnTo>
                    <a:pt x="2885" y="519"/>
                  </a:lnTo>
                  <a:lnTo>
                    <a:pt x="2885" y="0"/>
                  </a:lnTo>
                  <a:close/>
                </a:path>
              </a:pathLst>
            </a:custGeom>
            <a:solidFill>
              <a:srgbClr val="FFE48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11" name="Google Shape;388;p20"/>
            <p:cNvSpPr/>
            <p:nvPr/>
          </p:nvSpPr>
          <p:spPr>
            <a:xfrm>
              <a:off x="3432395" y="1542850"/>
              <a:ext cx="106997" cy="77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03" y="0"/>
                  </a:moveTo>
                  <a:cubicBezTo>
                    <a:pt x="3236" y="0"/>
                    <a:pt x="0" y="4795"/>
                    <a:pt x="0" y="10800"/>
                  </a:cubicBezTo>
                  <a:cubicBezTo>
                    <a:pt x="0" y="16818"/>
                    <a:pt x="3236" y="21600"/>
                    <a:pt x="7203" y="21600"/>
                  </a:cubicBezTo>
                  <a:cubicBezTo>
                    <a:pt x="7293" y="21600"/>
                    <a:pt x="7392" y="21600"/>
                    <a:pt x="7482" y="21600"/>
                  </a:cubicBezTo>
                  <a:lnTo>
                    <a:pt x="14652" y="21600"/>
                  </a:lnTo>
                  <a:cubicBezTo>
                    <a:pt x="18512" y="21476"/>
                    <a:pt x="21600" y="16608"/>
                    <a:pt x="21600" y="10800"/>
                  </a:cubicBezTo>
                  <a:cubicBezTo>
                    <a:pt x="21600" y="5005"/>
                    <a:pt x="18512" y="247"/>
                    <a:pt x="14652" y="12"/>
                  </a:cubicBezTo>
                  <a:lnTo>
                    <a:pt x="7482" y="12"/>
                  </a:lnTo>
                  <a:cubicBezTo>
                    <a:pt x="7392" y="0"/>
                    <a:pt x="7293" y="0"/>
                    <a:pt x="72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12" name="Google Shape;389;p20"/>
            <p:cNvSpPr/>
            <p:nvPr/>
          </p:nvSpPr>
          <p:spPr>
            <a:xfrm>
              <a:off x="3432395" y="1698893"/>
              <a:ext cx="106997" cy="78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03" y="0"/>
                  </a:moveTo>
                  <a:cubicBezTo>
                    <a:pt x="3236" y="0"/>
                    <a:pt x="0" y="4767"/>
                    <a:pt x="0" y="10739"/>
                  </a:cubicBezTo>
                  <a:cubicBezTo>
                    <a:pt x="0" y="16722"/>
                    <a:pt x="3244" y="21600"/>
                    <a:pt x="7211" y="21600"/>
                  </a:cubicBezTo>
                  <a:cubicBezTo>
                    <a:pt x="7301" y="21600"/>
                    <a:pt x="7392" y="21600"/>
                    <a:pt x="7482" y="21588"/>
                  </a:cubicBezTo>
                  <a:lnTo>
                    <a:pt x="14652" y="21588"/>
                  </a:lnTo>
                  <a:cubicBezTo>
                    <a:pt x="18512" y="21354"/>
                    <a:pt x="21600" y="16624"/>
                    <a:pt x="21600" y="10739"/>
                  </a:cubicBezTo>
                  <a:cubicBezTo>
                    <a:pt x="21600" y="4976"/>
                    <a:pt x="18512" y="246"/>
                    <a:pt x="14652" y="12"/>
                  </a:cubicBezTo>
                  <a:lnTo>
                    <a:pt x="7482" y="12"/>
                  </a:lnTo>
                  <a:cubicBezTo>
                    <a:pt x="7392" y="12"/>
                    <a:pt x="7293" y="0"/>
                    <a:pt x="72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13" name="Google Shape;390;p20"/>
            <p:cNvSpPr/>
            <p:nvPr/>
          </p:nvSpPr>
          <p:spPr>
            <a:xfrm>
              <a:off x="3433534" y="1854978"/>
              <a:ext cx="106996" cy="78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52" y="0"/>
                  </a:moveTo>
                  <a:cubicBezTo>
                    <a:pt x="3244" y="0"/>
                    <a:pt x="0" y="4859"/>
                    <a:pt x="0" y="10862"/>
                  </a:cubicBezTo>
                  <a:cubicBezTo>
                    <a:pt x="0" y="16754"/>
                    <a:pt x="3244" y="21600"/>
                    <a:pt x="7252" y="21600"/>
                  </a:cubicBezTo>
                  <a:lnTo>
                    <a:pt x="14422" y="21600"/>
                  </a:lnTo>
                  <a:cubicBezTo>
                    <a:pt x="18438" y="21600"/>
                    <a:pt x="21600" y="16754"/>
                    <a:pt x="21600" y="10862"/>
                  </a:cubicBezTo>
                  <a:cubicBezTo>
                    <a:pt x="21600" y="4859"/>
                    <a:pt x="18438" y="0"/>
                    <a:pt x="14422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14" name="Google Shape;391;p20"/>
            <p:cNvSpPr/>
            <p:nvPr/>
          </p:nvSpPr>
          <p:spPr>
            <a:xfrm>
              <a:off x="3432395" y="2011421"/>
              <a:ext cx="106997" cy="77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03" y="0"/>
                  </a:moveTo>
                  <a:cubicBezTo>
                    <a:pt x="3236" y="0"/>
                    <a:pt x="0" y="4795"/>
                    <a:pt x="0" y="10800"/>
                  </a:cubicBezTo>
                  <a:cubicBezTo>
                    <a:pt x="0" y="16818"/>
                    <a:pt x="3236" y="21600"/>
                    <a:pt x="7203" y="21600"/>
                  </a:cubicBezTo>
                  <a:cubicBezTo>
                    <a:pt x="7293" y="21600"/>
                    <a:pt x="7392" y="21600"/>
                    <a:pt x="7482" y="21600"/>
                  </a:cubicBezTo>
                  <a:lnTo>
                    <a:pt x="14652" y="21600"/>
                  </a:lnTo>
                  <a:cubicBezTo>
                    <a:pt x="18512" y="21365"/>
                    <a:pt x="21600" y="16608"/>
                    <a:pt x="21600" y="10800"/>
                  </a:cubicBezTo>
                  <a:cubicBezTo>
                    <a:pt x="21600" y="5005"/>
                    <a:pt x="18512" y="124"/>
                    <a:pt x="14652" y="12"/>
                  </a:cubicBezTo>
                  <a:lnTo>
                    <a:pt x="7482" y="12"/>
                  </a:lnTo>
                  <a:cubicBezTo>
                    <a:pt x="7392" y="0"/>
                    <a:pt x="7293" y="0"/>
                    <a:pt x="72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15" name="Google Shape;392;p20"/>
            <p:cNvSpPr/>
            <p:nvPr/>
          </p:nvSpPr>
          <p:spPr>
            <a:xfrm>
              <a:off x="3611969" y="1543207"/>
              <a:ext cx="71023" cy="77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425" y="0"/>
                  </a:moveTo>
                  <a:cubicBezTo>
                    <a:pt x="7756" y="0"/>
                    <a:pt x="5099" y="1018"/>
                    <a:pt x="3026" y="3054"/>
                  </a:cubicBezTo>
                  <a:cubicBezTo>
                    <a:pt x="2013" y="4109"/>
                    <a:pt x="1346" y="5276"/>
                    <a:pt x="786" y="6679"/>
                  </a:cubicBezTo>
                  <a:cubicBezTo>
                    <a:pt x="334" y="7957"/>
                    <a:pt x="0" y="9360"/>
                    <a:pt x="0" y="10750"/>
                  </a:cubicBezTo>
                  <a:cubicBezTo>
                    <a:pt x="0" y="13668"/>
                    <a:pt x="1120" y="16461"/>
                    <a:pt x="3026" y="18447"/>
                  </a:cubicBezTo>
                  <a:cubicBezTo>
                    <a:pt x="4027" y="19502"/>
                    <a:pt x="5147" y="20197"/>
                    <a:pt x="6493" y="20781"/>
                  </a:cubicBezTo>
                  <a:cubicBezTo>
                    <a:pt x="7720" y="21364"/>
                    <a:pt x="9067" y="21600"/>
                    <a:pt x="10413" y="21600"/>
                  </a:cubicBezTo>
                  <a:cubicBezTo>
                    <a:pt x="13201" y="21600"/>
                    <a:pt x="15893" y="20433"/>
                    <a:pt x="17907" y="18447"/>
                  </a:cubicBezTo>
                  <a:cubicBezTo>
                    <a:pt x="18800" y="17404"/>
                    <a:pt x="19467" y="16237"/>
                    <a:pt x="20027" y="14946"/>
                  </a:cubicBezTo>
                  <a:cubicBezTo>
                    <a:pt x="21600" y="10874"/>
                    <a:pt x="20706" y="6207"/>
                    <a:pt x="17907" y="3054"/>
                  </a:cubicBezTo>
                  <a:cubicBezTo>
                    <a:pt x="15774" y="1018"/>
                    <a:pt x="13093" y="0"/>
                    <a:pt x="10425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16" name="Google Shape;393;p20"/>
            <p:cNvSpPr/>
            <p:nvPr/>
          </p:nvSpPr>
          <p:spPr>
            <a:xfrm>
              <a:off x="3611969" y="1698848"/>
              <a:ext cx="71441" cy="78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5" y="0"/>
                  </a:moveTo>
                  <a:cubicBezTo>
                    <a:pt x="6347" y="0"/>
                    <a:pt x="2374" y="2605"/>
                    <a:pt x="812" y="6721"/>
                  </a:cubicBezTo>
                  <a:cubicBezTo>
                    <a:pt x="344" y="7986"/>
                    <a:pt x="0" y="9375"/>
                    <a:pt x="0" y="10751"/>
                  </a:cubicBezTo>
                  <a:cubicBezTo>
                    <a:pt x="0" y="11562"/>
                    <a:pt x="123" y="12262"/>
                    <a:pt x="234" y="12950"/>
                  </a:cubicBezTo>
                  <a:cubicBezTo>
                    <a:pt x="344" y="13638"/>
                    <a:pt x="578" y="14339"/>
                    <a:pt x="812" y="14916"/>
                  </a:cubicBezTo>
                  <a:cubicBezTo>
                    <a:pt x="1046" y="15604"/>
                    <a:pt x="1390" y="16182"/>
                    <a:pt x="1845" y="16870"/>
                  </a:cubicBezTo>
                  <a:lnTo>
                    <a:pt x="3124" y="18491"/>
                  </a:lnTo>
                  <a:cubicBezTo>
                    <a:pt x="5203" y="20445"/>
                    <a:pt x="7971" y="21489"/>
                    <a:pt x="10751" y="21600"/>
                  </a:cubicBezTo>
                  <a:cubicBezTo>
                    <a:pt x="11440" y="21600"/>
                    <a:pt x="12251" y="21489"/>
                    <a:pt x="12940" y="21367"/>
                  </a:cubicBezTo>
                  <a:cubicBezTo>
                    <a:pt x="13629" y="21256"/>
                    <a:pt x="14207" y="21023"/>
                    <a:pt x="14908" y="20678"/>
                  </a:cubicBezTo>
                  <a:cubicBezTo>
                    <a:pt x="15597" y="20445"/>
                    <a:pt x="16175" y="20101"/>
                    <a:pt x="16864" y="19757"/>
                  </a:cubicBezTo>
                  <a:lnTo>
                    <a:pt x="18488" y="18491"/>
                  </a:lnTo>
                  <a:lnTo>
                    <a:pt x="19755" y="16870"/>
                  </a:lnTo>
                  <a:cubicBezTo>
                    <a:pt x="20099" y="16182"/>
                    <a:pt x="20456" y="15604"/>
                    <a:pt x="20677" y="14916"/>
                  </a:cubicBezTo>
                  <a:cubicBezTo>
                    <a:pt x="21034" y="14339"/>
                    <a:pt x="21256" y="13638"/>
                    <a:pt x="21379" y="12950"/>
                  </a:cubicBezTo>
                  <a:cubicBezTo>
                    <a:pt x="21489" y="12262"/>
                    <a:pt x="21489" y="11562"/>
                    <a:pt x="21600" y="10751"/>
                  </a:cubicBezTo>
                  <a:cubicBezTo>
                    <a:pt x="21489" y="7986"/>
                    <a:pt x="20456" y="5222"/>
                    <a:pt x="18488" y="3145"/>
                  </a:cubicBezTo>
                  <a:cubicBezTo>
                    <a:pt x="17910" y="2678"/>
                    <a:pt x="17332" y="2212"/>
                    <a:pt x="16864" y="1868"/>
                  </a:cubicBezTo>
                  <a:cubicBezTo>
                    <a:pt x="16175" y="1413"/>
                    <a:pt x="15597" y="1180"/>
                    <a:pt x="14908" y="946"/>
                  </a:cubicBezTo>
                  <a:cubicBezTo>
                    <a:pt x="14207" y="602"/>
                    <a:pt x="13629" y="369"/>
                    <a:pt x="12940" y="258"/>
                  </a:cubicBezTo>
                  <a:cubicBezTo>
                    <a:pt x="12165" y="74"/>
                    <a:pt x="11390" y="0"/>
                    <a:pt x="10615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17" name="Google Shape;394;p20"/>
            <p:cNvSpPr/>
            <p:nvPr/>
          </p:nvSpPr>
          <p:spPr>
            <a:xfrm>
              <a:off x="3611764" y="1855067"/>
              <a:ext cx="71866" cy="78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9" h="21600" fill="norm" stroke="1" extrusionOk="0">
                  <a:moveTo>
                    <a:pt x="8076" y="0"/>
                  </a:moveTo>
                  <a:cubicBezTo>
                    <a:pt x="5947" y="0"/>
                    <a:pt x="3891" y="1071"/>
                    <a:pt x="2377" y="3102"/>
                  </a:cubicBezTo>
                  <a:cubicBezTo>
                    <a:pt x="-2706" y="9920"/>
                    <a:pt x="909" y="21588"/>
                    <a:pt x="8066" y="21588"/>
                  </a:cubicBezTo>
                  <a:cubicBezTo>
                    <a:pt x="8094" y="21588"/>
                    <a:pt x="8131" y="21600"/>
                    <a:pt x="8167" y="21600"/>
                  </a:cubicBezTo>
                  <a:cubicBezTo>
                    <a:pt x="15334" y="21600"/>
                    <a:pt x="18894" y="9883"/>
                    <a:pt x="13838" y="3212"/>
                  </a:cubicBezTo>
                  <a:cubicBezTo>
                    <a:pt x="13407" y="2757"/>
                    <a:pt x="12976" y="2289"/>
                    <a:pt x="12627" y="1822"/>
                  </a:cubicBezTo>
                  <a:cubicBezTo>
                    <a:pt x="12113" y="1477"/>
                    <a:pt x="11682" y="1132"/>
                    <a:pt x="11168" y="898"/>
                  </a:cubicBezTo>
                  <a:cubicBezTo>
                    <a:pt x="10645" y="554"/>
                    <a:pt x="10214" y="320"/>
                    <a:pt x="9700" y="209"/>
                  </a:cubicBezTo>
                  <a:cubicBezTo>
                    <a:pt x="9158" y="74"/>
                    <a:pt x="8617" y="0"/>
                    <a:pt x="8076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18" name="Google Shape;395;p20"/>
            <p:cNvSpPr/>
            <p:nvPr/>
          </p:nvSpPr>
          <p:spPr>
            <a:xfrm>
              <a:off x="3612563" y="2011732"/>
              <a:ext cx="71021" cy="77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1" h="21600" fill="norm" stroke="1" extrusionOk="0">
                  <a:moveTo>
                    <a:pt x="7915" y="0"/>
                  </a:moveTo>
                  <a:cubicBezTo>
                    <a:pt x="6934" y="0"/>
                    <a:pt x="5908" y="261"/>
                    <a:pt x="4855" y="856"/>
                  </a:cubicBezTo>
                  <a:cubicBezTo>
                    <a:pt x="-3002" y="5397"/>
                    <a:pt x="-806" y="21476"/>
                    <a:pt x="7735" y="21600"/>
                  </a:cubicBezTo>
                  <a:cubicBezTo>
                    <a:pt x="9841" y="21600"/>
                    <a:pt x="11875" y="20434"/>
                    <a:pt x="13396" y="18449"/>
                  </a:cubicBezTo>
                  <a:cubicBezTo>
                    <a:pt x="18598" y="11278"/>
                    <a:pt x="14278" y="0"/>
                    <a:pt x="7915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19" name="Google Shape;396;p20"/>
            <p:cNvSpPr/>
            <p:nvPr/>
          </p:nvSpPr>
          <p:spPr>
            <a:xfrm>
              <a:off x="3326945" y="1289344"/>
              <a:ext cx="463462" cy="156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444" y="0"/>
                  </a:moveTo>
                  <a:cubicBezTo>
                    <a:pt x="6625" y="0"/>
                    <a:pt x="5840" y="1103"/>
                    <a:pt x="5271" y="3070"/>
                  </a:cubicBezTo>
                  <a:lnTo>
                    <a:pt x="766" y="18875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0834" y="18875"/>
                  </a:lnTo>
                  <a:lnTo>
                    <a:pt x="16329" y="3187"/>
                  </a:lnTo>
                  <a:cubicBezTo>
                    <a:pt x="15777" y="1159"/>
                    <a:pt x="14975" y="0"/>
                    <a:pt x="14139" y="0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20" name="Google Shape;397;p20"/>
            <p:cNvSpPr/>
            <p:nvPr/>
          </p:nvSpPr>
          <p:spPr>
            <a:xfrm>
              <a:off x="1011582" y="1285238"/>
              <a:ext cx="57485" cy="12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741" y="0"/>
                  </a:moveTo>
                  <a:cubicBezTo>
                    <a:pt x="4959" y="0"/>
                    <a:pt x="113" y="2275"/>
                    <a:pt x="2" y="5252"/>
                  </a:cubicBezTo>
                  <a:lnTo>
                    <a:pt x="2" y="16167"/>
                  </a:lnTo>
                  <a:cubicBezTo>
                    <a:pt x="-121" y="19145"/>
                    <a:pt x="4738" y="21600"/>
                    <a:pt x="10741" y="21600"/>
                  </a:cubicBezTo>
                  <a:cubicBezTo>
                    <a:pt x="16633" y="21600"/>
                    <a:pt x="21479" y="19145"/>
                    <a:pt x="21479" y="16167"/>
                  </a:cubicBezTo>
                  <a:lnTo>
                    <a:pt x="21479" y="5252"/>
                  </a:lnTo>
                  <a:cubicBezTo>
                    <a:pt x="21258" y="2275"/>
                    <a:pt x="16522" y="0"/>
                    <a:pt x="10741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21" name="Google Shape;398;p20"/>
            <p:cNvSpPr/>
            <p:nvPr/>
          </p:nvSpPr>
          <p:spPr>
            <a:xfrm>
              <a:off x="895916" y="1472424"/>
              <a:ext cx="57850" cy="127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8" h="21600" fill="norm" stroke="1" extrusionOk="0">
                  <a:moveTo>
                    <a:pt x="10639" y="0"/>
                  </a:moveTo>
                  <a:cubicBezTo>
                    <a:pt x="4643" y="0"/>
                    <a:pt x="-221" y="2525"/>
                    <a:pt x="8" y="5557"/>
                  </a:cubicBezTo>
                  <a:lnTo>
                    <a:pt x="8" y="16275"/>
                  </a:lnTo>
                  <a:cubicBezTo>
                    <a:pt x="8" y="19197"/>
                    <a:pt x="4752" y="21600"/>
                    <a:pt x="10639" y="21600"/>
                  </a:cubicBezTo>
                  <a:cubicBezTo>
                    <a:pt x="16406" y="21600"/>
                    <a:pt x="21150" y="19197"/>
                    <a:pt x="21150" y="16275"/>
                  </a:cubicBezTo>
                  <a:lnTo>
                    <a:pt x="21150" y="5557"/>
                  </a:lnTo>
                  <a:cubicBezTo>
                    <a:pt x="21379" y="2525"/>
                    <a:pt x="16515" y="0"/>
                    <a:pt x="10639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22" name="Google Shape;399;p20"/>
            <p:cNvSpPr/>
            <p:nvPr/>
          </p:nvSpPr>
          <p:spPr>
            <a:xfrm>
              <a:off x="1011566" y="1472424"/>
              <a:ext cx="57522" cy="127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6" h="21600" fill="norm" stroke="1" extrusionOk="0">
                  <a:moveTo>
                    <a:pt x="10578" y="0"/>
                  </a:moveTo>
                  <a:cubicBezTo>
                    <a:pt x="4548" y="0"/>
                    <a:pt x="-222" y="2525"/>
                    <a:pt x="8" y="5557"/>
                  </a:cubicBezTo>
                  <a:lnTo>
                    <a:pt x="8" y="16275"/>
                  </a:lnTo>
                  <a:cubicBezTo>
                    <a:pt x="-113" y="19197"/>
                    <a:pt x="4669" y="21600"/>
                    <a:pt x="10578" y="21600"/>
                  </a:cubicBezTo>
                  <a:cubicBezTo>
                    <a:pt x="16378" y="21600"/>
                    <a:pt x="21148" y="19197"/>
                    <a:pt x="21148" y="16275"/>
                  </a:cubicBezTo>
                  <a:lnTo>
                    <a:pt x="21148" y="5557"/>
                  </a:lnTo>
                  <a:cubicBezTo>
                    <a:pt x="21378" y="2525"/>
                    <a:pt x="16608" y="0"/>
                    <a:pt x="10578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23" name="Google Shape;400;p20"/>
            <p:cNvSpPr/>
            <p:nvPr/>
          </p:nvSpPr>
          <p:spPr>
            <a:xfrm>
              <a:off x="895937" y="1664405"/>
              <a:ext cx="57807" cy="12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62" y="0"/>
                  </a:moveTo>
                  <a:cubicBezTo>
                    <a:pt x="4969" y="0"/>
                    <a:pt x="234" y="2331"/>
                    <a:pt x="0" y="5252"/>
                  </a:cubicBezTo>
                  <a:lnTo>
                    <a:pt x="0" y="16111"/>
                  </a:lnTo>
                  <a:cubicBezTo>
                    <a:pt x="0" y="19145"/>
                    <a:pt x="4846" y="21538"/>
                    <a:pt x="10862" y="21600"/>
                  </a:cubicBezTo>
                  <a:cubicBezTo>
                    <a:pt x="16754" y="21600"/>
                    <a:pt x="21600" y="19145"/>
                    <a:pt x="21600" y="16111"/>
                  </a:cubicBezTo>
                  <a:lnTo>
                    <a:pt x="21600" y="5252"/>
                  </a:lnTo>
                  <a:cubicBezTo>
                    <a:pt x="21366" y="2331"/>
                    <a:pt x="16631" y="0"/>
                    <a:pt x="10862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24" name="Google Shape;401;p20"/>
            <p:cNvSpPr/>
            <p:nvPr/>
          </p:nvSpPr>
          <p:spPr>
            <a:xfrm>
              <a:off x="1011588" y="1664405"/>
              <a:ext cx="57478" cy="12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986" y="0"/>
                    <a:pt x="111" y="2331"/>
                    <a:pt x="0" y="5252"/>
                  </a:cubicBezTo>
                  <a:lnTo>
                    <a:pt x="0" y="16111"/>
                  </a:lnTo>
                  <a:cubicBezTo>
                    <a:pt x="0" y="19145"/>
                    <a:pt x="4763" y="21600"/>
                    <a:pt x="10800" y="21600"/>
                  </a:cubicBezTo>
                  <a:cubicBezTo>
                    <a:pt x="16726" y="21538"/>
                    <a:pt x="21600" y="19145"/>
                    <a:pt x="21600" y="16111"/>
                  </a:cubicBezTo>
                  <a:lnTo>
                    <a:pt x="21600" y="5252"/>
                  </a:lnTo>
                  <a:cubicBezTo>
                    <a:pt x="21377" y="2331"/>
                    <a:pt x="16614" y="0"/>
                    <a:pt x="10800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25" name="Google Shape;402;p20"/>
            <p:cNvSpPr/>
            <p:nvPr/>
          </p:nvSpPr>
          <p:spPr>
            <a:xfrm>
              <a:off x="895937" y="1853971"/>
              <a:ext cx="57807" cy="125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62" y="0"/>
                  </a:moveTo>
                  <a:cubicBezTo>
                    <a:pt x="4969" y="0"/>
                    <a:pt x="234" y="2275"/>
                    <a:pt x="0" y="5252"/>
                  </a:cubicBezTo>
                  <a:lnTo>
                    <a:pt x="0" y="16111"/>
                  </a:lnTo>
                  <a:cubicBezTo>
                    <a:pt x="0" y="19151"/>
                    <a:pt x="4846" y="21600"/>
                    <a:pt x="10862" y="21600"/>
                  </a:cubicBezTo>
                  <a:cubicBezTo>
                    <a:pt x="16754" y="21600"/>
                    <a:pt x="21600" y="19151"/>
                    <a:pt x="21600" y="16111"/>
                  </a:cubicBezTo>
                  <a:lnTo>
                    <a:pt x="21600" y="5252"/>
                  </a:lnTo>
                  <a:cubicBezTo>
                    <a:pt x="21366" y="2275"/>
                    <a:pt x="16631" y="0"/>
                    <a:pt x="10862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26" name="Google Shape;403;p20"/>
            <p:cNvSpPr/>
            <p:nvPr/>
          </p:nvSpPr>
          <p:spPr>
            <a:xfrm>
              <a:off x="1011582" y="1853971"/>
              <a:ext cx="57485" cy="125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741" y="0"/>
                  </a:moveTo>
                  <a:cubicBezTo>
                    <a:pt x="4959" y="0"/>
                    <a:pt x="113" y="2275"/>
                    <a:pt x="2" y="5252"/>
                  </a:cubicBezTo>
                  <a:lnTo>
                    <a:pt x="2" y="16111"/>
                  </a:lnTo>
                  <a:cubicBezTo>
                    <a:pt x="-121" y="19151"/>
                    <a:pt x="4738" y="21600"/>
                    <a:pt x="10741" y="21600"/>
                  </a:cubicBezTo>
                  <a:cubicBezTo>
                    <a:pt x="16633" y="21600"/>
                    <a:pt x="21479" y="19151"/>
                    <a:pt x="21479" y="16111"/>
                  </a:cubicBezTo>
                  <a:lnTo>
                    <a:pt x="21479" y="5252"/>
                  </a:lnTo>
                  <a:cubicBezTo>
                    <a:pt x="21258" y="2275"/>
                    <a:pt x="16522" y="0"/>
                    <a:pt x="10741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27" name="Google Shape;404;p20"/>
            <p:cNvSpPr/>
            <p:nvPr/>
          </p:nvSpPr>
          <p:spPr>
            <a:xfrm>
              <a:off x="895916" y="2041193"/>
              <a:ext cx="57850" cy="127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8" h="21600" fill="norm" stroke="1" extrusionOk="0">
                  <a:moveTo>
                    <a:pt x="10639" y="0"/>
                  </a:moveTo>
                  <a:cubicBezTo>
                    <a:pt x="4643" y="0"/>
                    <a:pt x="-221" y="2520"/>
                    <a:pt x="8" y="5559"/>
                  </a:cubicBezTo>
                  <a:lnTo>
                    <a:pt x="8" y="16218"/>
                  </a:lnTo>
                  <a:cubicBezTo>
                    <a:pt x="8" y="19196"/>
                    <a:pt x="4752" y="21600"/>
                    <a:pt x="10639" y="21600"/>
                  </a:cubicBezTo>
                  <a:cubicBezTo>
                    <a:pt x="16406" y="21600"/>
                    <a:pt x="21150" y="19196"/>
                    <a:pt x="21150" y="16218"/>
                  </a:cubicBezTo>
                  <a:lnTo>
                    <a:pt x="21150" y="5559"/>
                  </a:lnTo>
                  <a:cubicBezTo>
                    <a:pt x="21379" y="2520"/>
                    <a:pt x="16515" y="0"/>
                    <a:pt x="10639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28" name="Google Shape;405;p20"/>
            <p:cNvSpPr/>
            <p:nvPr/>
          </p:nvSpPr>
          <p:spPr>
            <a:xfrm>
              <a:off x="1011566" y="2041193"/>
              <a:ext cx="57522" cy="127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6" h="21600" fill="norm" stroke="1" extrusionOk="0">
                  <a:moveTo>
                    <a:pt x="10578" y="0"/>
                  </a:moveTo>
                  <a:cubicBezTo>
                    <a:pt x="4548" y="0"/>
                    <a:pt x="-222" y="2520"/>
                    <a:pt x="8" y="5559"/>
                  </a:cubicBezTo>
                  <a:lnTo>
                    <a:pt x="8" y="16218"/>
                  </a:lnTo>
                  <a:cubicBezTo>
                    <a:pt x="-113" y="19196"/>
                    <a:pt x="4669" y="21600"/>
                    <a:pt x="10578" y="21600"/>
                  </a:cubicBezTo>
                  <a:cubicBezTo>
                    <a:pt x="16378" y="21600"/>
                    <a:pt x="21148" y="19196"/>
                    <a:pt x="21148" y="16218"/>
                  </a:cubicBezTo>
                  <a:lnTo>
                    <a:pt x="21148" y="5559"/>
                  </a:lnTo>
                  <a:cubicBezTo>
                    <a:pt x="21378" y="2520"/>
                    <a:pt x="16608" y="0"/>
                    <a:pt x="10578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29" name="Google Shape;406;p20"/>
            <p:cNvSpPr/>
            <p:nvPr/>
          </p:nvSpPr>
          <p:spPr>
            <a:xfrm>
              <a:off x="1801484" y="1113541"/>
              <a:ext cx="62247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21" y="0"/>
                    <a:pt x="0" y="4815"/>
                    <a:pt x="0" y="10797"/>
                  </a:cubicBezTo>
                  <a:lnTo>
                    <a:pt x="0" y="10803"/>
                  </a:lnTo>
                  <a:cubicBezTo>
                    <a:pt x="0" y="16785"/>
                    <a:pt x="4821" y="21600"/>
                    <a:pt x="10803" y="21600"/>
                  </a:cubicBezTo>
                  <a:cubicBezTo>
                    <a:pt x="16785" y="21600"/>
                    <a:pt x="21600" y="16785"/>
                    <a:pt x="21600" y="10803"/>
                  </a:cubicBezTo>
                  <a:lnTo>
                    <a:pt x="21600" y="10797"/>
                  </a:lnTo>
                  <a:cubicBezTo>
                    <a:pt x="21600" y="4815"/>
                    <a:pt x="16785" y="0"/>
                    <a:pt x="108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30" name="Google Shape;407;p20"/>
            <p:cNvSpPr/>
            <p:nvPr/>
          </p:nvSpPr>
          <p:spPr>
            <a:xfrm>
              <a:off x="1913317" y="1113541"/>
              <a:ext cx="62248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15" y="0"/>
                    <a:pt x="0" y="4815"/>
                    <a:pt x="0" y="10797"/>
                  </a:cubicBezTo>
                  <a:lnTo>
                    <a:pt x="0" y="10803"/>
                  </a:lnTo>
                  <a:cubicBezTo>
                    <a:pt x="0" y="16785"/>
                    <a:pt x="4815" y="21600"/>
                    <a:pt x="10797" y="21600"/>
                  </a:cubicBezTo>
                  <a:lnTo>
                    <a:pt x="10803" y="21600"/>
                  </a:lnTo>
                  <a:cubicBezTo>
                    <a:pt x="16785" y="21600"/>
                    <a:pt x="21600" y="16785"/>
                    <a:pt x="21600" y="10803"/>
                  </a:cubicBezTo>
                  <a:lnTo>
                    <a:pt x="21600" y="10797"/>
                  </a:lnTo>
                  <a:cubicBezTo>
                    <a:pt x="21600" y="4815"/>
                    <a:pt x="16785" y="0"/>
                    <a:pt x="108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31" name="Google Shape;408;p20"/>
            <p:cNvSpPr/>
            <p:nvPr/>
          </p:nvSpPr>
          <p:spPr>
            <a:xfrm>
              <a:off x="1689684" y="1225573"/>
              <a:ext cx="62230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4" y="0"/>
                  </a:moveTo>
                  <a:cubicBezTo>
                    <a:pt x="4810" y="0"/>
                    <a:pt x="0" y="4809"/>
                    <a:pt x="0" y="10791"/>
                  </a:cubicBezTo>
                  <a:lnTo>
                    <a:pt x="0" y="10803"/>
                  </a:lnTo>
                  <a:cubicBezTo>
                    <a:pt x="0" y="16785"/>
                    <a:pt x="4810" y="21600"/>
                    <a:pt x="10794" y="21600"/>
                  </a:cubicBezTo>
                  <a:lnTo>
                    <a:pt x="10806" y="21600"/>
                  </a:lnTo>
                  <a:cubicBezTo>
                    <a:pt x="16790" y="21600"/>
                    <a:pt x="21600" y="16785"/>
                    <a:pt x="21600" y="10803"/>
                  </a:cubicBezTo>
                  <a:lnTo>
                    <a:pt x="21600" y="10791"/>
                  </a:lnTo>
                  <a:cubicBezTo>
                    <a:pt x="21600" y="4809"/>
                    <a:pt x="16790" y="0"/>
                    <a:pt x="10806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32" name="Google Shape;409;p20"/>
            <p:cNvSpPr/>
            <p:nvPr/>
          </p:nvSpPr>
          <p:spPr>
            <a:xfrm>
              <a:off x="1801484" y="1225573"/>
              <a:ext cx="62247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21" y="0"/>
                    <a:pt x="0" y="4809"/>
                    <a:pt x="0" y="10791"/>
                  </a:cubicBezTo>
                  <a:lnTo>
                    <a:pt x="0" y="10803"/>
                  </a:lnTo>
                  <a:cubicBezTo>
                    <a:pt x="0" y="16785"/>
                    <a:pt x="4821" y="21600"/>
                    <a:pt x="10803" y="21600"/>
                  </a:cubicBezTo>
                  <a:cubicBezTo>
                    <a:pt x="16785" y="21600"/>
                    <a:pt x="21600" y="16785"/>
                    <a:pt x="21600" y="10803"/>
                  </a:cubicBezTo>
                  <a:lnTo>
                    <a:pt x="21600" y="10791"/>
                  </a:lnTo>
                  <a:cubicBezTo>
                    <a:pt x="21600" y="4809"/>
                    <a:pt x="16785" y="0"/>
                    <a:pt x="108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33" name="Google Shape;410;p20"/>
            <p:cNvSpPr/>
            <p:nvPr/>
          </p:nvSpPr>
          <p:spPr>
            <a:xfrm>
              <a:off x="1913317" y="1225573"/>
              <a:ext cx="62248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15" y="0"/>
                    <a:pt x="0" y="4809"/>
                    <a:pt x="0" y="10791"/>
                  </a:cubicBezTo>
                  <a:lnTo>
                    <a:pt x="0" y="10803"/>
                  </a:lnTo>
                  <a:cubicBezTo>
                    <a:pt x="0" y="16785"/>
                    <a:pt x="4815" y="21600"/>
                    <a:pt x="10797" y="21600"/>
                  </a:cubicBezTo>
                  <a:lnTo>
                    <a:pt x="10803" y="21600"/>
                  </a:lnTo>
                  <a:cubicBezTo>
                    <a:pt x="16785" y="21600"/>
                    <a:pt x="21600" y="16785"/>
                    <a:pt x="21600" y="10803"/>
                  </a:cubicBezTo>
                  <a:lnTo>
                    <a:pt x="21600" y="10791"/>
                  </a:lnTo>
                  <a:cubicBezTo>
                    <a:pt x="21600" y="4809"/>
                    <a:pt x="16785" y="0"/>
                    <a:pt x="108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34" name="Google Shape;411;p20"/>
            <p:cNvSpPr/>
            <p:nvPr/>
          </p:nvSpPr>
          <p:spPr>
            <a:xfrm>
              <a:off x="1689684" y="1337549"/>
              <a:ext cx="62230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4" y="0"/>
                  </a:moveTo>
                  <a:cubicBezTo>
                    <a:pt x="4810" y="0"/>
                    <a:pt x="0" y="4824"/>
                    <a:pt x="0" y="10803"/>
                  </a:cubicBezTo>
                  <a:cubicBezTo>
                    <a:pt x="0" y="16782"/>
                    <a:pt x="4810" y="21600"/>
                    <a:pt x="10794" y="21600"/>
                  </a:cubicBezTo>
                  <a:lnTo>
                    <a:pt x="10806" y="21600"/>
                  </a:lnTo>
                  <a:cubicBezTo>
                    <a:pt x="16790" y="21600"/>
                    <a:pt x="21600" y="16782"/>
                    <a:pt x="21600" y="10803"/>
                  </a:cubicBezTo>
                  <a:cubicBezTo>
                    <a:pt x="21600" y="4824"/>
                    <a:pt x="16790" y="0"/>
                    <a:pt x="10806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35" name="Google Shape;412;p20"/>
            <p:cNvSpPr/>
            <p:nvPr/>
          </p:nvSpPr>
          <p:spPr>
            <a:xfrm>
              <a:off x="1801484" y="1337549"/>
              <a:ext cx="62247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21" y="0"/>
                    <a:pt x="0" y="4824"/>
                    <a:pt x="0" y="10803"/>
                  </a:cubicBezTo>
                  <a:cubicBezTo>
                    <a:pt x="0" y="16782"/>
                    <a:pt x="4821" y="21600"/>
                    <a:pt x="10803" y="21600"/>
                  </a:cubicBezTo>
                  <a:cubicBezTo>
                    <a:pt x="16785" y="21600"/>
                    <a:pt x="21600" y="16782"/>
                    <a:pt x="21600" y="10803"/>
                  </a:cubicBezTo>
                  <a:cubicBezTo>
                    <a:pt x="21600" y="4824"/>
                    <a:pt x="16785" y="0"/>
                    <a:pt x="108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36" name="Google Shape;413;p20"/>
            <p:cNvSpPr/>
            <p:nvPr/>
          </p:nvSpPr>
          <p:spPr>
            <a:xfrm>
              <a:off x="1913317" y="1337549"/>
              <a:ext cx="62248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15" y="0"/>
                    <a:pt x="0" y="4824"/>
                    <a:pt x="0" y="10803"/>
                  </a:cubicBezTo>
                  <a:cubicBezTo>
                    <a:pt x="0" y="16782"/>
                    <a:pt x="4815" y="21600"/>
                    <a:pt x="10797" y="21600"/>
                  </a:cubicBezTo>
                  <a:lnTo>
                    <a:pt x="10803" y="21600"/>
                  </a:lnTo>
                  <a:cubicBezTo>
                    <a:pt x="16785" y="21600"/>
                    <a:pt x="21600" y="16782"/>
                    <a:pt x="21600" y="10803"/>
                  </a:cubicBezTo>
                  <a:cubicBezTo>
                    <a:pt x="21600" y="4824"/>
                    <a:pt x="16785" y="0"/>
                    <a:pt x="108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37" name="Google Shape;414;p20"/>
            <p:cNvSpPr/>
            <p:nvPr/>
          </p:nvSpPr>
          <p:spPr>
            <a:xfrm>
              <a:off x="1689684" y="1449581"/>
              <a:ext cx="62230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4" y="0"/>
                  </a:moveTo>
                  <a:cubicBezTo>
                    <a:pt x="4810" y="0"/>
                    <a:pt x="0" y="4815"/>
                    <a:pt x="0" y="10791"/>
                  </a:cubicBezTo>
                  <a:lnTo>
                    <a:pt x="0" y="10803"/>
                  </a:lnTo>
                  <a:cubicBezTo>
                    <a:pt x="0" y="16785"/>
                    <a:pt x="4810" y="21600"/>
                    <a:pt x="10794" y="21600"/>
                  </a:cubicBezTo>
                  <a:lnTo>
                    <a:pt x="10806" y="21600"/>
                  </a:lnTo>
                  <a:cubicBezTo>
                    <a:pt x="16790" y="21600"/>
                    <a:pt x="21600" y="16785"/>
                    <a:pt x="21600" y="10803"/>
                  </a:cubicBezTo>
                  <a:lnTo>
                    <a:pt x="21600" y="10791"/>
                  </a:lnTo>
                  <a:cubicBezTo>
                    <a:pt x="21600" y="4815"/>
                    <a:pt x="16790" y="0"/>
                    <a:pt x="10806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38" name="Google Shape;415;p20"/>
            <p:cNvSpPr/>
            <p:nvPr/>
          </p:nvSpPr>
          <p:spPr>
            <a:xfrm>
              <a:off x="1801484" y="1449581"/>
              <a:ext cx="62247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21" y="0"/>
                    <a:pt x="0" y="4815"/>
                    <a:pt x="0" y="10791"/>
                  </a:cubicBezTo>
                  <a:lnTo>
                    <a:pt x="0" y="10803"/>
                  </a:lnTo>
                  <a:cubicBezTo>
                    <a:pt x="0" y="16785"/>
                    <a:pt x="4821" y="21600"/>
                    <a:pt x="10803" y="21600"/>
                  </a:cubicBezTo>
                  <a:cubicBezTo>
                    <a:pt x="16785" y="21600"/>
                    <a:pt x="21600" y="16785"/>
                    <a:pt x="21600" y="10803"/>
                  </a:cubicBezTo>
                  <a:lnTo>
                    <a:pt x="21600" y="10791"/>
                  </a:lnTo>
                  <a:cubicBezTo>
                    <a:pt x="21600" y="4815"/>
                    <a:pt x="16785" y="0"/>
                    <a:pt x="108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39" name="Google Shape;416;p20"/>
            <p:cNvSpPr/>
            <p:nvPr/>
          </p:nvSpPr>
          <p:spPr>
            <a:xfrm>
              <a:off x="1913317" y="1449581"/>
              <a:ext cx="62248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15" y="0"/>
                    <a:pt x="0" y="4815"/>
                    <a:pt x="0" y="10791"/>
                  </a:cubicBezTo>
                  <a:lnTo>
                    <a:pt x="0" y="10803"/>
                  </a:lnTo>
                  <a:cubicBezTo>
                    <a:pt x="0" y="16785"/>
                    <a:pt x="4815" y="21600"/>
                    <a:pt x="10797" y="21600"/>
                  </a:cubicBezTo>
                  <a:lnTo>
                    <a:pt x="10803" y="21600"/>
                  </a:lnTo>
                  <a:cubicBezTo>
                    <a:pt x="16785" y="21600"/>
                    <a:pt x="21600" y="16785"/>
                    <a:pt x="21600" y="10803"/>
                  </a:cubicBezTo>
                  <a:lnTo>
                    <a:pt x="21600" y="10791"/>
                  </a:lnTo>
                  <a:cubicBezTo>
                    <a:pt x="21600" y="4815"/>
                    <a:pt x="16785" y="0"/>
                    <a:pt x="108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0" name="Google Shape;417;p20"/>
            <p:cNvSpPr/>
            <p:nvPr/>
          </p:nvSpPr>
          <p:spPr>
            <a:xfrm>
              <a:off x="1689684" y="1561576"/>
              <a:ext cx="62230" cy="68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4" y="0"/>
                  </a:moveTo>
                  <a:cubicBezTo>
                    <a:pt x="4810" y="0"/>
                    <a:pt x="0" y="4820"/>
                    <a:pt x="0" y="10800"/>
                  </a:cubicBezTo>
                  <a:cubicBezTo>
                    <a:pt x="0" y="16792"/>
                    <a:pt x="4810" y="21600"/>
                    <a:pt x="10794" y="21600"/>
                  </a:cubicBezTo>
                  <a:lnTo>
                    <a:pt x="10806" y="21600"/>
                  </a:lnTo>
                  <a:cubicBezTo>
                    <a:pt x="16790" y="21600"/>
                    <a:pt x="21600" y="16792"/>
                    <a:pt x="21600" y="10800"/>
                  </a:cubicBezTo>
                  <a:cubicBezTo>
                    <a:pt x="21600" y="4820"/>
                    <a:pt x="16790" y="0"/>
                    <a:pt x="10806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1" name="Google Shape;418;p20"/>
            <p:cNvSpPr/>
            <p:nvPr/>
          </p:nvSpPr>
          <p:spPr>
            <a:xfrm>
              <a:off x="1801484" y="1561576"/>
              <a:ext cx="62247" cy="68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21" y="0"/>
                    <a:pt x="0" y="4820"/>
                    <a:pt x="0" y="10800"/>
                  </a:cubicBezTo>
                  <a:cubicBezTo>
                    <a:pt x="0" y="16792"/>
                    <a:pt x="4821" y="21600"/>
                    <a:pt x="10803" y="21600"/>
                  </a:cubicBezTo>
                  <a:cubicBezTo>
                    <a:pt x="16785" y="21600"/>
                    <a:pt x="21600" y="16792"/>
                    <a:pt x="21600" y="10800"/>
                  </a:cubicBezTo>
                  <a:cubicBezTo>
                    <a:pt x="21600" y="4820"/>
                    <a:pt x="16785" y="0"/>
                    <a:pt x="108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2" name="Google Shape;419;p20"/>
            <p:cNvSpPr/>
            <p:nvPr/>
          </p:nvSpPr>
          <p:spPr>
            <a:xfrm>
              <a:off x="1913317" y="1561576"/>
              <a:ext cx="62248" cy="68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15" y="0"/>
                    <a:pt x="0" y="4820"/>
                    <a:pt x="0" y="10800"/>
                  </a:cubicBezTo>
                  <a:cubicBezTo>
                    <a:pt x="0" y="16792"/>
                    <a:pt x="4815" y="21600"/>
                    <a:pt x="10797" y="21600"/>
                  </a:cubicBezTo>
                  <a:lnTo>
                    <a:pt x="10803" y="21600"/>
                  </a:lnTo>
                  <a:cubicBezTo>
                    <a:pt x="16785" y="21600"/>
                    <a:pt x="21600" y="16792"/>
                    <a:pt x="21600" y="10800"/>
                  </a:cubicBezTo>
                  <a:cubicBezTo>
                    <a:pt x="21600" y="4820"/>
                    <a:pt x="16785" y="0"/>
                    <a:pt x="108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3" name="Google Shape;420;p20"/>
            <p:cNvSpPr/>
            <p:nvPr/>
          </p:nvSpPr>
          <p:spPr>
            <a:xfrm>
              <a:off x="1689684" y="1673588"/>
              <a:ext cx="62230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4" y="0"/>
                  </a:moveTo>
                  <a:cubicBezTo>
                    <a:pt x="4810" y="0"/>
                    <a:pt x="0" y="4812"/>
                    <a:pt x="0" y="10803"/>
                  </a:cubicBezTo>
                  <a:cubicBezTo>
                    <a:pt x="0" y="16776"/>
                    <a:pt x="4810" y="21600"/>
                    <a:pt x="10794" y="21600"/>
                  </a:cubicBezTo>
                  <a:lnTo>
                    <a:pt x="10806" y="21600"/>
                  </a:lnTo>
                  <a:cubicBezTo>
                    <a:pt x="16790" y="21600"/>
                    <a:pt x="21600" y="16776"/>
                    <a:pt x="21600" y="10803"/>
                  </a:cubicBezTo>
                  <a:cubicBezTo>
                    <a:pt x="21600" y="4812"/>
                    <a:pt x="16790" y="0"/>
                    <a:pt x="10806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4" name="Google Shape;421;p20"/>
            <p:cNvSpPr/>
            <p:nvPr/>
          </p:nvSpPr>
          <p:spPr>
            <a:xfrm>
              <a:off x="1801484" y="1673588"/>
              <a:ext cx="62247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21" y="0"/>
                    <a:pt x="0" y="4812"/>
                    <a:pt x="0" y="10803"/>
                  </a:cubicBezTo>
                  <a:cubicBezTo>
                    <a:pt x="0" y="16776"/>
                    <a:pt x="4821" y="21600"/>
                    <a:pt x="10803" y="21600"/>
                  </a:cubicBezTo>
                  <a:cubicBezTo>
                    <a:pt x="16785" y="21600"/>
                    <a:pt x="21600" y="16776"/>
                    <a:pt x="21600" y="10803"/>
                  </a:cubicBezTo>
                  <a:cubicBezTo>
                    <a:pt x="21600" y="4812"/>
                    <a:pt x="16785" y="0"/>
                    <a:pt x="108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5" name="Google Shape;422;p20"/>
            <p:cNvSpPr/>
            <p:nvPr/>
          </p:nvSpPr>
          <p:spPr>
            <a:xfrm>
              <a:off x="1913317" y="1673588"/>
              <a:ext cx="62248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15" y="0"/>
                    <a:pt x="0" y="4812"/>
                    <a:pt x="0" y="10803"/>
                  </a:cubicBezTo>
                  <a:cubicBezTo>
                    <a:pt x="0" y="16776"/>
                    <a:pt x="4815" y="21600"/>
                    <a:pt x="10797" y="21600"/>
                  </a:cubicBezTo>
                  <a:lnTo>
                    <a:pt x="10803" y="21600"/>
                  </a:lnTo>
                  <a:cubicBezTo>
                    <a:pt x="16785" y="21600"/>
                    <a:pt x="21600" y="16776"/>
                    <a:pt x="21600" y="10803"/>
                  </a:cubicBezTo>
                  <a:cubicBezTo>
                    <a:pt x="21600" y="4812"/>
                    <a:pt x="16785" y="0"/>
                    <a:pt x="108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6" name="Google Shape;423;p20"/>
            <p:cNvSpPr/>
            <p:nvPr/>
          </p:nvSpPr>
          <p:spPr>
            <a:xfrm>
              <a:off x="1689684" y="1785620"/>
              <a:ext cx="62230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4" y="0"/>
                  </a:moveTo>
                  <a:cubicBezTo>
                    <a:pt x="4810" y="0"/>
                    <a:pt x="0" y="4809"/>
                    <a:pt x="0" y="10791"/>
                  </a:cubicBezTo>
                  <a:lnTo>
                    <a:pt x="0" y="10803"/>
                  </a:lnTo>
                  <a:cubicBezTo>
                    <a:pt x="0" y="16785"/>
                    <a:pt x="4810" y="21600"/>
                    <a:pt x="10794" y="21600"/>
                  </a:cubicBezTo>
                  <a:lnTo>
                    <a:pt x="10806" y="21600"/>
                  </a:lnTo>
                  <a:cubicBezTo>
                    <a:pt x="16790" y="21600"/>
                    <a:pt x="21600" y="16785"/>
                    <a:pt x="21600" y="10803"/>
                  </a:cubicBezTo>
                  <a:lnTo>
                    <a:pt x="21600" y="10791"/>
                  </a:lnTo>
                  <a:cubicBezTo>
                    <a:pt x="21600" y="4809"/>
                    <a:pt x="16790" y="0"/>
                    <a:pt x="10806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7" name="Google Shape;424;p20"/>
            <p:cNvSpPr/>
            <p:nvPr/>
          </p:nvSpPr>
          <p:spPr>
            <a:xfrm>
              <a:off x="1801484" y="1785620"/>
              <a:ext cx="62247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21" y="0"/>
                    <a:pt x="0" y="4809"/>
                    <a:pt x="0" y="10791"/>
                  </a:cubicBezTo>
                  <a:lnTo>
                    <a:pt x="0" y="10803"/>
                  </a:lnTo>
                  <a:cubicBezTo>
                    <a:pt x="0" y="16785"/>
                    <a:pt x="4821" y="21600"/>
                    <a:pt x="10803" y="21600"/>
                  </a:cubicBezTo>
                  <a:cubicBezTo>
                    <a:pt x="16785" y="21600"/>
                    <a:pt x="21600" y="16785"/>
                    <a:pt x="21600" y="10803"/>
                  </a:cubicBezTo>
                  <a:lnTo>
                    <a:pt x="21600" y="10791"/>
                  </a:lnTo>
                  <a:cubicBezTo>
                    <a:pt x="21600" y="4809"/>
                    <a:pt x="16785" y="0"/>
                    <a:pt x="108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8" name="Google Shape;425;p20"/>
            <p:cNvSpPr/>
            <p:nvPr/>
          </p:nvSpPr>
          <p:spPr>
            <a:xfrm>
              <a:off x="1913317" y="1785620"/>
              <a:ext cx="62248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15" y="0"/>
                    <a:pt x="0" y="4809"/>
                    <a:pt x="0" y="10791"/>
                  </a:cubicBezTo>
                  <a:lnTo>
                    <a:pt x="0" y="10803"/>
                  </a:lnTo>
                  <a:cubicBezTo>
                    <a:pt x="0" y="16785"/>
                    <a:pt x="4815" y="21600"/>
                    <a:pt x="10797" y="21600"/>
                  </a:cubicBezTo>
                  <a:lnTo>
                    <a:pt x="10803" y="21600"/>
                  </a:lnTo>
                  <a:cubicBezTo>
                    <a:pt x="16785" y="21600"/>
                    <a:pt x="21600" y="16785"/>
                    <a:pt x="21600" y="10803"/>
                  </a:cubicBezTo>
                  <a:lnTo>
                    <a:pt x="21600" y="10791"/>
                  </a:lnTo>
                  <a:cubicBezTo>
                    <a:pt x="21600" y="4809"/>
                    <a:pt x="16785" y="0"/>
                    <a:pt x="108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9" name="Google Shape;426;p20"/>
            <p:cNvSpPr/>
            <p:nvPr/>
          </p:nvSpPr>
          <p:spPr>
            <a:xfrm>
              <a:off x="1689684" y="1897596"/>
              <a:ext cx="62230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4" y="0"/>
                  </a:moveTo>
                  <a:cubicBezTo>
                    <a:pt x="4810" y="0"/>
                    <a:pt x="0" y="4824"/>
                    <a:pt x="0" y="10803"/>
                  </a:cubicBezTo>
                  <a:cubicBezTo>
                    <a:pt x="0" y="16788"/>
                    <a:pt x="4810" y="21600"/>
                    <a:pt x="10794" y="21600"/>
                  </a:cubicBezTo>
                  <a:lnTo>
                    <a:pt x="10806" y="21600"/>
                  </a:lnTo>
                  <a:cubicBezTo>
                    <a:pt x="16790" y="21600"/>
                    <a:pt x="21600" y="16788"/>
                    <a:pt x="21600" y="10803"/>
                  </a:cubicBezTo>
                  <a:cubicBezTo>
                    <a:pt x="21600" y="4824"/>
                    <a:pt x="16790" y="0"/>
                    <a:pt x="108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0" name="Google Shape;427;p20"/>
            <p:cNvSpPr/>
            <p:nvPr/>
          </p:nvSpPr>
          <p:spPr>
            <a:xfrm>
              <a:off x="1801484" y="1897596"/>
              <a:ext cx="62247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21" y="0"/>
                    <a:pt x="0" y="4824"/>
                    <a:pt x="0" y="10803"/>
                  </a:cubicBezTo>
                  <a:cubicBezTo>
                    <a:pt x="0" y="16788"/>
                    <a:pt x="4821" y="21600"/>
                    <a:pt x="10803" y="21600"/>
                  </a:cubicBezTo>
                  <a:cubicBezTo>
                    <a:pt x="16785" y="21600"/>
                    <a:pt x="21600" y="16788"/>
                    <a:pt x="21600" y="10803"/>
                  </a:cubicBezTo>
                  <a:cubicBezTo>
                    <a:pt x="21600" y="4824"/>
                    <a:pt x="16785" y="0"/>
                    <a:pt x="1080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428;p20"/>
            <p:cNvSpPr/>
            <p:nvPr/>
          </p:nvSpPr>
          <p:spPr>
            <a:xfrm>
              <a:off x="1913317" y="1897596"/>
              <a:ext cx="62248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15" y="0"/>
                    <a:pt x="0" y="4824"/>
                    <a:pt x="0" y="10803"/>
                  </a:cubicBezTo>
                  <a:cubicBezTo>
                    <a:pt x="0" y="16788"/>
                    <a:pt x="4815" y="21600"/>
                    <a:pt x="10797" y="21600"/>
                  </a:cubicBezTo>
                  <a:lnTo>
                    <a:pt x="10803" y="21600"/>
                  </a:lnTo>
                  <a:cubicBezTo>
                    <a:pt x="16785" y="21600"/>
                    <a:pt x="21600" y="16788"/>
                    <a:pt x="21600" y="10803"/>
                  </a:cubicBezTo>
                  <a:cubicBezTo>
                    <a:pt x="21600" y="4824"/>
                    <a:pt x="16785" y="0"/>
                    <a:pt x="1080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429;p20"/>
            <p:cNvSpPr/>
            <p:nvPr/>
          </p:nvSpPr>
          <p:spPr>
            <a:xfrm>
              <a:off x="1689684" y="2009628"/>
              <a:ext cx="62230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4" y="0"/>
                  </a:moveTo>
                  <a:cubicBezTo>
                    <a:pt x="4810" y="0"/>
                    <a:pt x="0" y="4812"/>
                    <a:pt x="0" y="10797"/>
                  </a:cubicBezTo>
                  <a:cubicBezTo>
                    <a:pt x="0" y="16776"/>
                    <a:pt x="4810" y="21600"/>
                    <a:pt x="10794" y="21600"/>
                  </a:cubicBezTo>
                  <a:lnTo>
                    <a:pt x="10806" y="21600"/>
                  </a:lnTo>
                  <a:cubicBezTo>
                    <a:pt x="16790" y="21600"/>
                    <a:pt x="21600" y="16776"/>
                    <a:pt x="21600" y="10797"/>
                  </a:cubicBezTo>
                  <a:cubicBezTo>
                    <a:pt x="21600" y="4812"/>
                    <a:pt x="16790" y="0"/>
                    <a:pt x="10806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3" name="Google Shape;430;p20"/>
            <p:cNvSpPr/>
            <p:nvPr/>
          </p:nvSpPr>
          <p:spPr>
            <a:xfrm>
              <a:off x="1801484" y="2009628"/>
              <a:ext cx="62247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21" y="0"/>
                    <a:pt x="0" y="4812"/>
                    <a:pt x="0" y="10797"/>
                  </a:cubicBezTo>
                  <a:cubicBezTo>
                    <a:pt x="0" y="16776"/>
                    <a:pt x="4821" y="21600"/>
                    <a:pt x="10803" y="21600"/>
                  </a:cubicBezTo>
                  <a:cubicBezTo>
                    <a:pt x="16785" y="21600"/>
                    <a:pt x="21600" y="16776"/>
                    <a:pt x="21600" y="10797"/>
                  </a:cubicBezTo>
                  <a:cubicBezTo>
                    <a:pt x="21600" y="4812"/>
                    <a:pt x="16785" y="0"/>
                    <a:pt x="108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4" name="Google Shape;431;p20"/>
            <p:cNvSpPr/>
            <p:nvPr/>
          </p:nvSpPr>
          <p:spPr>
            <a:xfrm>
              <a:off x="1913317" y="2009628"/>
              <a:ext cx="62248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15" y="0"/>
                    <a:pt x="0" y="4812"/>
                    <a:pt x="0" y="10797"/>
                  </a:cubicBezTo>
                  <a:cubicBezTo>
                    <a:pt x="0" y="16776"/>
                    <a:pt x="4815" y="21600"/>
                    <a:pt x="10797" y="21600"/>
                  </a:cubicBezTo>
                  <a:lnTo>
                    <a:pt x="10803" y="21600"/>
                  </a:lnTo>
                  <a:cubicBezTo>
                    <a:pt x="16785" y="21600"/>
                    <a:pt x="21600" y="16776"/>
                    <a:pt x="21600" y="10797"/>
                  </a:cubicBezTo>
                  <a:cubicBezTo>
                    <a:pt x="21600" y="4812"/>
                    <a:pt x="16785" y="0"/>
                    <a:pt x="108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432;p20"/>
            <p:cNvSpPr/>
            <p:nvPr/>
          </p:nvSpPr>
          <p:spPr>
            <a:xfrm>
              <a:off x="1689684" y="2121640"/>
              <a:ext cx="62230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4" y="0"/>
                  </a:moveTo>
                  <a:cubicBezTo>
                    <a:pt x="4810" y="0"/>
                    <a:pt x="0" y="4815"/>
                    <a:pt x="0" y="10797"/>
                  </a:cubicBezTo>
                  <a:lnTo>
                    <a:pt x="0" y="10809"/>
                  </a:lnTo>
                  <a:cubicBezTo>
                    <a:pt x="0" y="16791"/>
                    <a:pt x="4810" y="21600"/>
                    <a:pt x="10794" y="21600"/>
                  </a:cubicBezTo>
                  <a:lnTo>
                    <a:pt x="10806" y="21600"/>
                  </a:lnTo>
                  <a:cubicBezTo>
                    <a:pt x="16790" y="21600"/>
                    <a:pt x="21600" y="16791"/>
                    <a:pt x="21600" y="10809"/>
                  </a:cubicBezTo>
                  <a:lnTo>
                    <a:pt x="21600" y="10797"/>
                  </a:lnTo>
                  <a:cubicBezTo>
                    <a:pt x="21600" y="4815"/>
                    <a:pt x="16790" y="0"/>
                    <a:pt x="10806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433;p20"/>
            <p:cNvSpPr/>
            <p:nvPr/>
          </p:nvSpPr>
          <p:spPr>
            <a:xfrm>
              <a:off x="1801484" y="2121640"/>
              <a:ext cx="62247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21" y="0"/>
                    <a:pt x="0" y="4815"/>
                    <a:pt x="0" y="10797"/>
                  </a:cubicBezTo>
                  <a:lnTo>
                    <a:pt x="0" y="10809"/>
                  </a:lnTo>
                  <a:cubicBezTo>
                    <a:pt x="0" y="16791"/>
                    <a:pt x="4821" y="21600"/>
                    <a:pt x="10803" y="21600"/>
                  </a:cubicBezTo>
                  <a:cubicBezTo>
                    <a:pt x="16785" y="21600"/>
                    <a:pt x="21600" y="16791"/>
                    <a:pt x="21600" y="10809"/>
                  </a:cubicBezTo>
                  <a:lnTo>
                    <a:pt x="21600" y="10797"/>
                  </a:lnTo>
                  <a:cubicBezTo>
                    <a:pt x="21600" y="4815"/>
                    <a:pt x="16785" y="0"/>
                    <a:pt x="108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434;p20"/>
            <p:cNvSpPr/>
            <p:nvPr/>
          </p:nvSpPr>
          <p:spPr>
            <a:xfrm>
              <a:off x="1913317" y="2121640"/>
              <a:ext cx="62248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15" y="0"/>
                    <a:pt x="0" y="4815"/>
                    <a:pt x="0" y="10797"/>
                  </a:cubicBezTo>
                  <a:lnTo>
                    <a:pt x="0" y="10809"/>
                  </a:lnTo>
                  <a:cubicBezTo>
                    <a:pt x="0" y="16791"/>
                    <a:pt x="4815" y="21600"/>
                    <a:pt x="10797" y="21600"/>
                  </a:cubicBezTo>
                  <a:lnTo>
                    <a:pt x="10803" y="21600"/>
                  </a:lnTo>
                  <a:cubicBezTo>
                    <a:pt x="16785" y="21600"/>
                    <a:pt x="21600" y="16791"/>
                    <a:pt x="21600" y="10809"/>
                  </a:cubicBezTo>
                  <a:lnTo>
                    <a:pt x="21600" y="10797"/>
                  </a:lnTo>
                  <a:cubicBezTo>
                    <a:pt x="21600" y="4815"/>
                    <a:pt x="16785" y="0"/>
                    <a:pt x="108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8" name="Google Shape;435;p20"/>
            <p:cNvSpPr/>
            <p:nvPr/>
          </p:nvSpPr>
          <p:spPr>
            <a:xfrm>
              <a:off x="1689684" y="1891175"/>
              <a:ext cx="62230" cy="6819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436;p20"/>
            <p:cNvSpPr/>
            <p:nvPr/>
          </p:nvSpPr>
          <p:spPr>
            <a:xfrm>
              <a:off x="1801484" y="1891175"/>
              <a:ext cx="62247" cy="6819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437;p20"/>
            <p:cNvSpPr/>
            <p:nvPr/>
          </p:nvSpPr>
          <p:spPr>
            <a:xfrm>
              <a:off x="1913317" y="1891175"/>
              <a:ext cx="62248" cy="6819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438;p20"/>
            <p:cNvSpPr/>
            <p:nvPr/>
          </p:nvSpPr>
          <p:spPr>
            <a:xfrm>
              <a:off x="1689684" y="992368"/>
              <a:ext cx="285880" cy="67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44" y="0"/>
                  </a:moveTo>
                  <a:cubicBezTo>
                    <a:pt x="2078" y="0"/>
                    <a:pt x="0" y="9663"/>
                    <a:pt x="0" y="21600"/>
                  </a:cubicBezTo>
                  <a:lnTo>
                    <a:pt x="21600" y="21600"/>
                  </a:lnTo>
                  <a:cubicBezTo>
                    <a:pt x="21600" y="9663"/>
                    <a:pt x="19521" y="0"/>
                    <a:pt x="16956" y="0"/>
                  </a:cubicBezTo>
                  <a:close/>
                </a:path>
              </a:pathLst>
            </a:custGeom>
            <a:solidFill>
              <a:srgbClr val="66AAA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439;p20"/>
            <p:cNvSpPr/>
            <p:nvPr/>
          </p:nvSpPr>
          <p:spPr>
            <a:xfrm>
              <a:off x="2445257" y="925971"/>
              <a:ext cx="365872" cy="1325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43" y="0"/>
                  </a:moveTo>
                  <a:cubicBezTo>
                    <a:pt x="1094" y="0"/>
                    <a:pt x="0" y="331"/>
                    <a:pt x="0" y="739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739"/>
                  </a:lnTo>
                  <a:cubicBezTo>
                    <a:pt x="21600" y="331"/>
                    <a:pt x="20505" y="0"/>
                    <a:pt x="19155" y="0"/>
                  </a:cubicBezTo>
                  <a:close/>
                </a:path>
              </a:pathLst>
            </a:custGeom>
            <a:solidFill>
              <a:srgbClr val="66AAA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440;p20"/>
            <p:cNvSpPr/>
            <p:nvPr/>
          </p:nvSpPr>
          <p:spPr>
            <a:xfrm>
              <a:off x="2485227" y="979841"/>
              <a:ext cx="62247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cubicBezTo>
                    <a:pt x="4815" y="0"/>
                    <a:pt x="0" y="4812"/>
                    <a:pt x="0" y="10803"/>
                  </a:cubicBezTo>
                  <a:lnTo>
                    <a:pt x="0" y="10815"/>
                  </a:lnTo>
                  <a:cubicBezTo>
                    <a:pt x="0" y="16788"/>
                    <a:pt x="4815" y="21600"/>
                    <a:pt x="10809" y="21600"/>
                  </a:cubicBezTo>
                  <a:cubicBezTo>
                    <a:pt x="16791" y="21600"/>
                    <a:pt x="21600" y="16788"/>
                    <a:pt x="21600" y="10815"/>
                  </a:cubicBezTo>
                  <a:lnTo>
                    <a:pt x="21600" y="10803"/>
                  </a:lnTo>
                  <a:cubicBezTo>
                    <a:pt x="21600" y="4812"/>
                    <a:pt x="16791" y="0"/>
                    <a:pt x="10809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441;p20"/>
            <p:cNvSpPr/>
            <p:nvPr/>
          </p:nvSpPr>
          <p:spPr>
            <a:xfrm>
              <a:off x="2597044" y="979841"/>
              <a:ext cx="62263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0" y="0"/>
                    <a:pt x="0" y="4812"/>
                    <a:pt x="0" y="10803"/>
                  </a:cubicBezTo>
                  <a:lnTo>
                    <a:pt x="0" y="10815"/>
                  </a:lnTo>
                  <a:cubicBezTo>
                    <a:pt x="0" y="16788"/>
                    <a:pt x="4820" y="21600"/>
                    <a:pt x="10800" y="21600"/>
                  </a:cubicBezTo>
                  <a:cubicBezTo>
                    <a:pt x="16792" y="21600"/>
                    <a:pt x="21600" y="16788"/>
                    <a:pt x="21600" y="10815"/>
                  </a:cubicBezTo>
                  <a:lnTo>
                    <a:pt x="21600" y="10803"/>
                  </a:lnTo>
                  <a:cubicBezTo>
                    <a:pt x="21600" y="4812"/>
                    <a:pt x="16792" y="0"/>
                    <a:pt x="10800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442;p20"/>
            <p:cNvSpPr/>
            <p:nvPr/>
          </p:nvSpPr>
          <p:spPr>
            <a:xfrm>
              <a:off x="2708877" y="979841"/>
              <a:ext cx="62281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12" y="0"/>
                    <a:pt x="0" y="4812"/>
                    <a:pt x="0" y="10803"/>
                  </a:cubicBezTo>
                  <a:lnTo>
                    <a:pt x="0" y="10815"/>
                  </a:lnTo>
                  <a:cubicBezTo>
                    <a:pt x="0" y="16788"/>
                    <a:pt x="4812" y="21600"/>
                    <a:pt x="10797" y="21600"/>
                  </a:cubicBezTo>
                  <a:cubicBezTo>
                    <a:pt x="16776" y="21600"/>
                    <a:pt x="21600" y="16788"/>
                    <a:pt x="21600" y="10815"/>
                  </a:cubicBezTo>
                  <a:lnTo>
                    <a:pt x="21600" y="10803"/>
                  </a:lnTo>
                  <a:cubicBezTo>
                    <a:pt x="21600" y="4812"/>
                    <a:pt x="16776" y="0"/>
                    <a:pt x="10797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6" name="Google Shape;443;p20"/>
            <p:cNvSpPr/>
            <p:nvPr/>
          </p:nvSpPr>
          <p:spPr>
            <a:xfrm>
              <a:off x="2485227" y="1085654"/>
              <a:ext cx="62247" cy="68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cubicBezTo>
                    <a:pt x="4815" y="0"/>
                    <a:pt x="0" y="4808"/>
                    <a:pt x="0" y="10788"/>
                  </a:cubicBezTo>
                  <a:lnTo>
                    <a:pt x="0" y="10800"/>
                  </a:lnTo>
                  <a:cubicBezTo>
                    <a:pt x="0" y="16780"/>
                    <a:pt x="4815" y="21600"/>
                    <a:pt x="10809" y="21600"/>
                  </a:cubicBezTo>
                  <a:cubicBezTo>
                    <a:pt x="16791" y="21600"/>
                    <a:pt x="21600" y="16780"/>
                    <a:pt x="21600" y="10800"/>
                  </a:cubicBezTo>
                  <a:lnTo>
                    <a:pt x="21600" y="10788"/>
                  </a:lnTo>
                  <a:cubicBezTo>
                    <a:pt x="21600" y="4808"/>
                    <a:pt x="16791" y="0"/>
                    <a:pt x="10809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7" name="Google Shape;444;p20"/>
            <p:cNvSpPr/>
            <p:nvPr/>
          </p:nvSpPr>
          <p:spPr>
            <a:xfrm>
              <a:off x="2597044" y="1085654"/>
              <a:ext cx="62263" cy="68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0" y="0"/>
                    <a:pt x="0" y="4808"/>
                    <a:pt x="0" y="10788"/>
                  </a:cubicBezTo>
                  <a:lnTo>
                    <a:pt x="0" y="10800"/>
                  </a:lnTo>
                  <a:cubicBezTo>
                    <a:pt x="0" y="16780"/>
                    <a:pt x="4820" y="21600"/>
                    <a:pt x="10800" y="21600"/>
                  </a:cubicBezTo>
                  <a:cubicBezTo>
                    <a:pt x="16792" y="21600"/>
                    <a:pt x="21600" y="16780"/>
                    <a:pt x="21600" y="10800"/>
                  </a:cubicBezTo>
                  <a:lnTo>
                    <a:pt x="21600" y="10788"/>
                  </a:lnTo>
                  <a:cubicBezTo>
                    <a:pt x="21600" y="4808"/>
                    <a:pt x="16792" y="0"/>
                    <a:pt x="10800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8" name="Google Shape;445;p20"/>
            <p:cNvSpPr/>
            <p:nvPr/>
          </p:nvSpPr>
          <p:spPr>
            <a:xfrm>
              <a:off x="2708877" y="1085654"/>
              <a:ext cx="62281" cy="68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12" y="0"/>
                    <a:pt x="0" y="4808"/>
                    <a:pt x="0" y="10788"/>
                  </a:cubicBezTo>
                  <a:lnTo>
                    <a:pt x="0" y="10800"/>
                  </a:lnTo>
                  <a:cubicBezTo>
                    <a:pt x="0" y="16780"/>
                    <a:pt x="4812" y="21600"/>
                    <a:pt x="10797" y="21600"/>
                  </a:cubicBezTo>
                  <a:cubicBezTo>
                    <a:pt x="16776" y="21600"/>
                    <a:pt x="21600" y="16780"/>
                    <a:pt x="21600" y="10800"/>
                  </a:cubicBezTo>
                  <a:lnTo>
                    <a:pt x="21600" y="10788"/>
                  </a:lnTo>
                  <a:cubicBezTo>
                    <a:pt x="21600" y="4808"/>
                    <a:pt x="16776" y="0"/>
                    <a:pt x="10797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9" name="Google Shape;446;p20"/>
            <p:cNvSpPr/>
            <p:nvPr/>
          </p:nvSpPr>
          <p:spPr>
            <a:xfrm>
              <a:off x="2485227" y="1191412"/>
              <a:ext cx="62247" cy="68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cubicBezTo>
                    <a:pt x="4815" y="0"/>
                    <a:pt x="0" y="4820"/>
                    <a:pt x="0" y="10800"/>
                  </a:cubicBezTo>
                  <a:lnTo>
                    <a:pt x="0" y="10812"/>
                  </a:lnTo>
                  <a:cubicBezTo>
                    <a:pt x="0" y="16792"/>
                    <a:pt x="4815" y="21600"/>
                    <a:pt x="10809" y="21600"/>
                  </a:cubicBezTo>
                  <a:cubicBezTo>
                    <a:pt x="16791" y="21600"/>
                    <a:pt x="21600" y="16792"/>
                    <a:pt x="21600" y="10812"/>
                  </a:cubicBezTo>
                  <a:lnTo>
                    <a:pt x="21600" y="10800"/>
                  </a:lnTo>
                  <a:cubicBezTo>
                    <a:pt x="21600" y="4820"/>
                    <a:pt x="16791" y="0"/>
                    <a:pt x="10809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0" name="Google Shape;447;p20"/>
            <p:cNvSpPr/>
            <p:nvPr/>
          </p:nvSpPr>
          <p:spPr>
            <a:xfrm>
              <a:off x="2597044" y="1191412"/>
              <a:ext cx="62263" cy="68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0" y="0"/>
                    <a:pt x="0" y="4820"/>
                    <a:pt x="0" y="10800"/>
                  </a:cubicBezTo>
                  <a:lnTo>
                    <a:pt x="0" y="10812"/>
                  </a:lnTo>
                  <a:cubicBezTo>
                    <a:pt x="0" y="16792"/>
                    <a:pt x="4820" y="21600"/>
                    <a:pt x="10800" y="21600"/>
                  </a:cubicBezTo>
                  <a:cubicBezTo>
                    <a:pt x="16792" y="21600"/>
                    <a:pt x="21600" y="16792"/>
                    <a:pt x="21600" y="10812"/>
                  </a:cubicBezTo>
                  <a:lnTo>
                    <a:pt x="21600" y="10800"/>
                  </a:lnTo>
                  <a:cubicBezTo>
                    <a:pt x="21600" y="4820"/>
                    <a:pt x="16792" y="0"/>
                    <a:pt x="10800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1" name="Google Shape;448;p20"/>
            <p:cNvSpPr/>
            <p:nvPr/>
          </p:nvSpPr>
          <p:spPr>
            <a:xfrm>
              <a:off x="2708877" y="1191412"/>
              <a:ext cx="62281" cy="68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12" y="0"/>
                    <a:pt x="0" y="4820"/>
                    <a:pt x="0" y="10800"/>
                  </a:cubicBezTo>
                  <a:lnTo>
                    <a:pt x="0" y="10812"/>
                  </a:lnTo>
                  <a:cubicBezTo>
                    <a:pt x="0" y="16792"/>
                    <a:pt x="4812" y="21600"/>
                    <a:pt x="10797" y="21600"/>
                  </a:cubicBezTo>
                  <a:cubicBezTo>
                    <a:pt x="16776" y="21600"/>
                    <a:pt x="21600" y="16792"/>
                    <a:pt x="21600" y="10812"/>
                  </a:cubicBezTo>
                  <a:lnTo>
                    <a:pt x="21600" y="10800"/>
                  </a:lnTo>
                  <a:cubicBezTo>
                    <a:pt x="21600" y="4820"/>
                    <a:pt x="16776" y="0"/>
                    <a:pt x="10797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2" name="Google Shape;449;p20"/>
            <p:cNvSpPr/>
            <p:nvPr/>
          </p:nvSpPr>
          <p:spPr>
            <a:xfrm>
              <a:off x="2485227" y="1297208"/>
              <a:ext cx="62247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cubicBezTo>
                    <a:pt x="4815" y="0"/>
                    <a:pt x="0" y="4824"/>
                    <a:pt x="0" y="10797"/>
                  </a:cubicBezTo>
                  <a:lnTo>
                    <a:pt x="0" y="10809"/>
                  </a:lnTo>
                  <a:cubicBezTo>
                    <a:pt x="0" y="16788"/>
                    <a:pt x="4815" y="21600"/>
                    <a:pt x="10809" y="21600"/>
                  </a:cubicBezTo>
                  <a:cubicBezTo>
                    <a:pt x="16791" y="21600"/>
                    <a:pt x="21600" y="16788"/>
                    <a:pt x="21600" y="10809"/>
                  </a:cubicBezTo>
                  <a:lnTo>
                    <a:pt x="21600" y="10797"/>
                  </a:lnTo>
                  <a:cubicBezTo>
                    <a:pt x="21600" y="4824"/>
                    <a:pt x="16791" y="0"/>
                    <a:pt x="10809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3" name="Google Shape;450;p20"/>
            <p:cNvSpPr/>
            <p:nvPr/>
          </p:nvSpPr>
          <p:spPr>
            <a:xfrm>
              <a:off x="2597044" y="1297208"/>
              <a:ext cx="62263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0" y="0"/>
                    <a:pt x="0" y="4824"/>
                    <a:pt x="0" y="10797"/>
                  </a:cubicBezTo>
                  <a:lnTo>
                    <a:pt x="0" y="10809"/>
                  </a:lnTo>
                  <a:cubicBezTo>
                    <a:pt x="0" y="16788"/>
                    <a:pt x="4820" y="21600"/>
                    <a:pt x="10800" y="21600"/>
                  </a:cubicBezTo>
                  <a:cubicBezTo>
                    <a:pt x="16792" y="21600"/>
                    <a:pt x="21600" y="16788"/>
                    <a:pt x="21600" y="10809"/>
                  </a:cubicBezTo>
                  <a:lnTo>
                    <a:pt x="21600" y="10797"/>
                  </a:lnTo>
                  <a:cubicBezTo>
                    <a:pt x="21600" y="4824"/>
                    <a:pt x="16792" y="0"/>
                    <a:pt x="10800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4" name="Google Shape;451;p20"/>
            <p:cNvSpPr/>
            <p:nvPr/>
          </p:nvSpPr>
          <p:spPr>
            <a:xfrm>
              <a:off x="2708877" y="1297208"/>
              <a:ext cx="62281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12" y="0"/>
                    <a:pt x="0" y="4824"/>
                    <a:pt x="0" y="10797"/>
                  </a:cubicBezTo>
                  <a:lnTo>
                    <a:pt x="0" y="10809"/>
                  </a:lnTo>
                  <a:cubicBezTo>
                    <a:pt x="0" y="16788"/>
                    <a:pt x="4812" y="21600"/>
                    <a:pt x="10797" y="21600"/>
                  </a:cubicBezTo>
                  <a:cubicBezTo>
                    <a:pt x="16776" y="21600"/>
                    <a:pt x="21600" y="16788"/>
                    <a:pt x="21600" y="10809"/>
                  </a:cubicBezTo>
                  <a:lnTo>
                    <a:pt x="21600" y="10797"/>
                  </a:lnTo>
                  <a:cubicBezTo>
                    <a:pt x="21600" y="4824"/>
                    <a:pt x="16776" y="0"/>
                    <a:pt x="10797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5" name="Google Shape;452;p20"/>
            <p:cNvSpPr/>
            <p:nvPr/>
          </p:nvSpPr>
          <p:spPr>
            <a:xfrm>
              <a:off x="2485227" y="1403003"/>
              <a:ext cx="62247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cubicBezTo>
                    <a:pt x="4815" y="0"/>
                    <a:pt x="0" y="4812"/>
                    <a:pt x="0" y="10791"/>
                  </a:cubicBezTo>
                  <a:lnTo>
                    <a:pt x="0" y="10797"/>
                  </a:lnTo>
                  <a:cubicBezTo>
                    <a:pt x="0" y="16788"/>
                    <a:pt x="4815" y="21600"/>
                    <a:pt x="10809" y="21600"/>
                  </a:cubicBezTo>
                  <a:cubicBezTo>
                    <a:pt x="16791" y="21600"/>
                    <a:pt x="21600" y="16788"/>
                    <a:pt x="21600" y="10797"/>
                  </a:cubicBezTo>
                  <a:lnTo>
                    <a:pt x="21600" y="10791"/>
                  </a:lnTo>
                  <a:cubicBezTo>
                    <a:pt x="21600" y="4812"/>
                    <a:pt x="16791" y="0"/>
                    <a:pt x="10809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6" name="Google Shape;453;p20"/>
            <p:cNvSpPr/>
            <p:nvPr/>
          </p:nvSpPr>
          <p:spPr>
            <a:xfrm>
              <a:off x="1758648" y="1199572"/>
              <a:ext cx="220938" cy="207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8" y="0"/>
                  </a:moveTo>
                  <a:cubicBezTo>
                    <a:pt x="1391" y="0"/>
                    <a:pt x="0" y="1618"/>
                    <a:pt x="0" y="3623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3623"/>
                  </a:lnTo>
                  <a:cubicBezTo>
                    <a:pt x="21600" y="1618"/>
                    <a:pt x="20212" y="0"/>
                    <a:pt x="18525" y="0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7" name="Google Shape;454;p20"/>
            <p:cNvSpPr/>
            <p:nvPr/>
          </p:nvSpPr>
          <p:spPr>
            <a:xfrm>
              <a:off x="1632454" y="1338094"/>
              <a:ext cx="599885" cy="96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21600" fill="norm" stroke="1" extrusionOk="0">
                  <a:moveTo>
                    <a:pt x="1132" y="0"/>
                  </a:moveTo>
                  <a:cubicBezTo>
                    <a:pt x="500" y="0"/>
                    <a:pt x="1" y="339"/>
                    <a:pt x="1" y="769"/>
                  </a:cubicBezTo>
                  <a:lnTo>
                    <a:pt x="1" y="20823"/>
                  </a:lnTo>
                  <a:cubicBezTo>
                    <a:pt x="-11" y="21253"/>
                    <a:pt x="500" y="21600"/>
                    <a:pt x="1132" y="21600"/>
                  </a:cubicBezTo>
                  <a:lnTo>
                    <a:pt x="21589" y="21600"/>
                  </a:lnTo>
                  <a:lnTo>
                    <a:pt x="21589" y="0"/>
                  </a:lnTo>
                  <a:close/>
                </a:path>
              </a:pathLst>
            </a:custGeom>
            <a:solidFill>
              <a:srgbClr val="FFE48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8" name="Google Shape;455;p20"/>
            <p:cNvSpPr/>
            <p:nvPr/>
          </p:nvSpPr>
          <p:spPr>
            <a:xfrm>
              <a:off x="1728893" y="1718163"/>
              <a:ext cx="154942" cy="69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4" y="0"/>
                  </a:moveTo>
                  <a:cubicBezTo>
                    <a:pt x="1979" y="0"/>
                    <a:pt x="0" y="4758"/>
                    <a:pt x="0" y="10745"/>
                  </a:cubicBezTo>
                  <a:cubicBezTo>
                    <a:pt x="0" y="16793"/>
                    <a:pt x="2024" y="21600"/>
                    <a:pt x="4485" y="21600"/>
                  </a:cubicBezTo>
                  <a:cubicBezTo>
                    <a:pt x="4515" y="21600"/>
                    <a:pt x="4545" y="21600"/>
                    <a:pt x="4575" y="21600"/>
                  </a:cubicBezTo>
                  <a:lnTo>
                    <a:pt x="17356" y="21600"/>
                  </a:lnTo>
                  <a:cubicBezTo>
                    <a:pt x="19712" y="21366"/>
                    <a:pt x="21600" y="16510"/>
                    <a:pt x="21600" y="10745"/>
                  </a:cubicBezTo>
                  <a:cubicBezTo>
                    <a:pt x="21600" y="4967"/>
                    <a:pt x="19712" y="234"/>
                    <a:pt x="17356" y="0"/>
                  </a:cubicBezTo>
                  <a:lnTo>
                    <a:pt x="4575" y="0"/>
                  </a:lnTo>
                  <a:cubicBezTo>
                    <a:pt x="4515" y="0"/>
                    <a:pt x="4460" y="0"/>
                    <a:pt x="4404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9" name="Google Shape;456;p20"/>
            <p:cNvSpPr/>
            <p:nvPr/>
          </p:nvSpPr>
          <p:spPr>
            <a:xfrm>
              <a:off x="1730226" y="1579995"/>
              <a:ext cx="154617" cy="69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9" y="0"/>
                  </a:moveTo>
                  <a:cubicBezTo>
                    <a:pt x="1988" y="0"/>
                    <a:pt x="0" y="4859"/>
                    <a:pt x="0" y="10751"/>
                  </a:cubicBezTo>
                  <a:cubicBezTo>
                    <a:pt x="0" y="16754"/>
                    <a:pt x="1988" y="21489"/>
                    <a:pt x="4399" y="21600"/>
                  </a:cubicBezTo>
                  <a:lnTo>
                    <a:pt x="17207" y="21600"/>
                  </a:lnTo>
                  <a:cubicBezTo>
                    <a:pt x="19617" y="21489"/>
                    <a:pt x="21600" y="16754"/>
                    <a:pt x="21600" y="10751"/>
                  </a:cubicBezTo>
                  <a:cubicBezTo>
                    <a:pt x="21600" y="4859"/>
                    <a:pt x="19617" y="0"/>
                    <a:pt x="17207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0" name="Google Shape;457;p20"/>
            <p:cNvSpPr/>
            <p:nvPr/>
          </p:nvSpPr>
          <p:spPr>
            <a:xfrm>
              <a:off x="1728893" y="1441789"/>
              <a:ext cx="154942" cy="68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4" y="0"/>
                  </a:moveTo>
                  <a:cubicBezTo>
                    <a:pt x="1979" y="0"/>
                    <a:pt x="0" y="4795"/>
                    <a:pt x="0" y="10800"/>
                  </a:cubicBezTo>
                  <a:cubicBezTo>
                    <a:pt x="0" y="16818"/>
                    <a:pt x="1979" y="21600"/>
                    <a:pt x="4404" y="21600"/>
                  </a:cubicBezTo>
                  <a:cubicBezTo>
                    <a:pt x="4460" y="21600"/>
                    <a:pt x="4515" y="21600"/>
                    <a:pt x="4575" y="21600"/>
                  </a:cubicBezTo>
                  <a:lnTo>
                    <a:pt x="17356" y="21600"/>
                  </a:lnTo>
                  <a:cubicBezTo>
                    <a:pt x="19712" y="21365"/>
                    <a:pt x="21600" y="16608"/>
                    <a:pt x="21600" y="10800"/>
                  </a:cubicBezTo>
                  <a:cubicBezTo>
                    <a:pt x="21600" y="5005"/>
                    <a:pt x="19712" y="124"/>
                    <a:pt x="17356" y="12"/>
                  </a:cubicBezTo>
                  <a:lnTo>
                    <a:pt x="4575" y="12"/>
                  </a:lnTo>
                  <a:cubicBezTo>
                    <a:pt x="4515" y="12"/>
                    <a:pt x="4460" y="0"/>
                    <a:pt x="4404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1" name="Google Shape;458;p20"/>
            <p:cNvSpPr/>
            <p:nvPr/>
          </p:nvSpPr>
          <p:spPr>
            <a:xfrm>
              <a:off x="1728893" y="1856331"/>
              <a:ext cx="154942" cy="69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4" y="0"/>
                  </a:moveTo>
                  <a:cubicBezTo>
                    <a:pt x="1984" y="0"/>
                    <a:pt x="0" y="4881"/>
                    <a:pt x="0" y="10855"/>
                  </a:cubicBezTo>
                  <a:cubicBezTo>
                    <a:pt x="0" y="16842"/>
                    <a:pt x="1979" y="21600"/>
                    <a:pt x="4404" y="21600"/>
                  </a:cubicBezTo>
                  <a:cubicBezTo>
                    <a:pt x="4460" y="21600"/>
                    <a:pt x="4515" y="21600"/>
                    <a:pt x="4575" y="21600"/>
                  </a:cubicBezTo>
                  <a:lnTo>
                    <a:pt x="17356" y="21600"/>
                  </a:lnTo>
                  <a:cubicBezTo>
                    <a:pt x="19712" y="21366"/>
                    <a:pt x="21600" y="16633"/>
                    <a:pt x="21600" y="10855"/>
                  </a:cubicBezTo>
                  <a:cubicBezTo>
                    <a:pt x="21600" y="4967"/>
                    <a:pt x="19712" y="234"/>
                    <a:pt x="17356" y="0"/>
                  </a:cubicBezTo>
                  <a:lnTo>
                    <a:pt x="4575" y="0"/>
                  </a:lnTo>
                  <a:cubicBezTo>
                    <a:pt x="4515" y="0"/>
                    <a:pt x="4460" y="0"/>
                    <a:pt x="4404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2" name="Google Shape;459;p20"/>
            <p:cNvSpPr/>
            <p:nvPr/>
          </p:nvSpPr>
          <p:spPr>
            <a:xfrm>
              <a:off x="1728893" y="1994853"/>
              <a:ext cx="154942" cy="68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4" y="0"/>
                  </a:moveTo>
                  <a:cubicBezTo>
                    <a:pt x="1979" y="0"/>
                    <a:pt x="0" y="4792"/>
                    <a:pt x="0" y="10794"/>
                  </a:cubicBezTo>
                  <a:cubicBezTo>
                    <a:pt x="0" y="16808"/>
                    <a:pt x="1979" y="21600"/>
                    <a:pt x="4404" y="21600"/>
                  </a:cubicBezTo>
                  <a:cubicBezTo>
                    <a:pt x="4460" y="21600"/>
                    <a:pt x="4515" y="21588"/>
                    <a:pt x="4575" y="21588"/>
                  </a:cubicBezTo>
                  <a:lnTo>
                    <a:pt x="17356" y="21588"/>
                  </a:lnTo>
                  <a:cubicBezTo>
                    <a:pt x="19712" y="21353"/>
                    <a:pt x="21600" y="16598"/>
                    <a:pt x="21600" y="10794"/>
                  </a:cubicBezTo>
                  <a:cubicBezTo>
                    <a:pt x="21600" y="5002"/>
                    <a:pt x="19712" y="123"/>
                    <a:pt x="17356" y="12"/>
                  </a:cubicBezTo>
                  <a:lnTo>
                    <a:pt x="4575" y="12"/>
                  </a:lnTo>
                  <a:cubicBezTo>
                    <a:pt x="4515" y="12"/>
                    <a:pt x="4460" y="0"/>
                    <a:pt x="4404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3" name="Google Shape;460;p20"/>
            <p:cNvSpPr/>
            <p:nvPr/>
          </p:nvSpPr>
          <p:spPr>
            <a:xfrm>
              <a:off x="1728893" y="2133060"/>
              <a:ext cx="154942" cy="69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4" y="0"/>
                  </a:moveTo>
                  <a:cubicBezTo>
                    <a:pt x="1979" y="0"/>
                    <a:pt x="0" y="4758"/>
                    <a:pt x="0" y="10745"/>
                  </a:cubicBezTo>
                  <a:cubicBezTo>
                    <a:pt x="0" y="16793"/>
                    <a:pt x="2024" y="21600"/>
                    <a:pt x="4485" y="21600"/>
                  </a:cubicBezTo>
                  <a:cubicBezTo>
                    <a:pt x="4515" y="21600"/>
                    <a:pt x="4545" y="21600"/>
                    <a:pt x="4575" y="21588"/>
                  </a:cubicBezTo>
                  <a:lnTo>
                    <a:pt x="17356" y="21588"/>
                  </a:lnTo>
                  <a:cubicBezTo>
                    <a:pt x="19712" y="21366"/>
                    <a:pt x="21600" y="16510"/>
                    <a:pt x="21600" y="10745"/>
                  </a:cubicBezTo>
                  <a:cubicBezTo>
                    <a:pt x="21600" y="4967"/>
                    <a:pt x="19712" y="234"/>
                    <a:pt x="17356" y="0"/>
                  </a:cubicBezTo>
                  <a:lnTo>
                    <a:pt x="4575" y="0"/>
                  </a:lnTo>
                  <a:cubicBezTo>
                    <a:pt x="4515" y="0"/>
                    <a:pt x="4460" y="0"/>
                    <a:pt x="4404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4" name="Google Shape;461;p20"/>
            <p:cNvSpPr/>
            <p:nvPr/>
          </p:nvSpPr>
          <p:spPr>
            <a:xfrm>
              <a:off x="1947919" y="1441829"/>
              <a:ext cx="63110" cy="69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452" y="0"/>
                  </a:moveTo>
                  <a:cubicBezTo>
                    <a:pt x="9389" y="0"/>
                    <a:pt x="9336" y="0"/>
                    <a:pt x="9273" y="0"/>
                  </a:cubicBezTo>
                  <a:cubicBezTo>
                    <a:pt x="1053" y="0"/>
                    <a:pt x="-3115" y="11577"/>
                    <a:pt x="2731" y="18407"/>
                  </a:cubicBezTo>
                  <a:cubicBezTo>
                    <a:pt x="4620" y="20614"/>
                    <a:pt x="6931" y="21600"/>
                    <a:pt x="9199" y="21600"/>
                  </a:cubicBezTo>
                  <a:cubicBezTo>
                    <a:pt x="13948" y="21600"/>
                    <a:pt x="18485" y="17273"/>
                    <a:pt x="18485" y="10763"/>
                  </a:cubicBezTo>
                  <a:cubicBezTo>
                    <a:pt x="18485" y="4821"/>
                    <a:pt x="14517" y="0"/>
                    <a:pt x="9452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5" name="Google Shape;462;p20"/>
            <p:cNvSpPr/>
            <p:nvPr/>
          </p:nvSpPr>
          <p:spPr>
            <a:xfrm>
              <a:off x="1947919" y="1579995"/>
              <a:ext cx="63110" cy="69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73" y="0"/>
                  </a:moveTo>
                  <a:cubicBezTo>
                    <a:pt x="1053" y="0"/>
                    <a:pt x="-3115" y="11577"/>
                    <a:pt x="2731" y="18407"/>
                  </a:cubicBezTo>
                  <a:cubicBezTo>
                    <a:pt x="4620" y="20614"/>
                    <a:pt x="6931" y="21600"/>
                    <a:pt x="9199" y="21600"/>
                  </a:cubicBezTo>
                  <a:cubicBezTo>
                    <a:pt x="13948" y="21600"/>
                    <a:pt x="18485" y="17273"/>
                    <a:pt x="18485" y="10775"/>
                  </a:cubicBezTo>
                  <a:cubicBezTo>
                    <a:pt x="18485" y="4870"/>
                    <a:pt x="14422" y="0"/>
                    <a:pt x="927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6" name="Google Shape;463;p20"/>
            <p:cNvSpPr/>
            <p:nvPr/>
          </p:nvSpPr>
          <p:spPr>
            <a:xfrm>
              <a:off x="1947919" y="1718163"/>
              <a:ext cx="63110" cy="69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73" y="0"/>
                  </a:moveTo>
                  <a:cubicBezTo>
                    <a:pt x="1053" y="0"/>
                    <a:pt x="-3115" y="11660"/>
                    <a:pt x="2731" y="18467"/>
                  </a:cubicBezTo>
                  <a:cubicBezTo>
                    <a:pt x="4620" y="20629"/>
                    <a:pt x="6920" y="21600"/>
                    <a:pt x="9189" y="21600"/>
                  </a:cubicBezTo>
                  <a:cubicBezTo>
                    <a:pt x="13937" y="21600"/>
                    <a:pt x="18485" y="17300"/>
                    <a:pt x="18485" y="10739"/>
                  </a:cubicBezTo>
                  <a:cubicBezTo>
                    <a:pt x="18485" y="4853"/>
                    <a:pt x="14422" y="0"/>
                    <a:pt x="927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7" name="Google Shape;464;p20"/>
            <p:cNvSpPr/>
            <p:nvPr/>
          </p:nvSpPr>
          <p:spPr>
            <a:xfrm>
              <a:off x="1947919" y="1856330"/>
              <a:ext cx="63110" cy="69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73" y="0"/>
                  </a:moveTo>
                  <a:cubicBezTo>
                    <a:pt x="1053" y="0"/>
                    <a:pt x="-3115" y="11634"/>
                    <a:pt x="2731" y="18425"/>
                  </a:cubicBezTo>
                  <a:cubicBezTo>
                    <a:pt x="4620" y="20619"/>
                    <a:pt x="6931" y="21600"/>
                    <a:pt x="9199" y="21600"/>
                  </a:cubicBezTo>
                  <a:cubicBezTo>
                    <a:pt x="13948" y="21600"/>
                    <a:pt x="18485" y="17297"/>
                    <a:pt x="18485" y="10825"/>
                  </a:cubicBezTo>
                  <a:cubicBezTo>
                    <a:pt x="18485" y="4842"/>
                    <a:pt x="14422" y="0"/>
                    <a:pt x="927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8" name="Google Shape;465;p20"/>
            <p:cNvSpPr/>
            <p:nvPr/>
          </p:nvSpPr>
          <p:spPr>
            <a:xfrm>
              <a:off x="1947919" y="1994893"/>
              <a:ext cx="63110" cy="69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73" y="0"/>
                  </a:moveTo>
                  <a:cubicBezTo>
                    <a:pt x="1053" y="0"/>
                    <a:pt x="-3115" y="11577"/>
                    <a:pt x="2731" y="18407"/>
                  </a:cubicBezTo>
                  <a:cubicBezTo>
                    <a:pt x="4620" y="20614"/>
                    <a:pt x="6931" y="21600"/>
                    <a:pt x="9199" y="21600"/>
                  </a:cubicBezTo>
                  <a:cubicBezTo>
                    <a:pt x="13948" y="21600"/>
                    <a:pt x="18485" y="17273"/>
                    <a:pt x="18485" y="10763"/>
                  </a:cubicBezTo>
                  <a:cubicBezTo>
                    <a:pt x="18485" y="4747"/>
                    <a:pt x="14422" y="0"/>
                    <a:pt x="927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9" name="Google Shape;466;p20"/>
            <p:cNvSpPr/>
            <p:nvPr/>
          </p:nvSpPr>
          <p:spPr>
            <a:xfrm>
              <a:off x="1947919" y="2133061"/>
              <a:ext cx="63110" cy="69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73" y="0"/>
                  </a:moveTo>
                  <a:cubicBezTo>
                    <a:pt x="1053" y="0"/>
                    <a:pt x="-3115" y="11577"/>
                    <a:pt x="2731" y="18407"/>
                  </a:cubicBezTo>
                  <a:cubicBezTo>
                    <a:pt x="4620" y="20614"/>
                    <a:pt x="6931" y="21600"/>
                    <a:pt x="9199" y="21600"/>
                  </a:cubicBezTo>
                  <a:cubicBezTo>
                    <a:pt x="13948" y="21600"/>
                    <a:pt x="18485" y="17273"/>
                    <a:pt x="18485" y="10775"/>
                  </a:cubicBezTo>
                  <a:cubicBezTo>
                    <a:pt x="18485" y="4870"/>
                    <a:pt x="14422" y="0"/>
                    <a:pt x="927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0" name="Google Shape;467;p20"/>
            <p:cNvSpPr/>
            <p:nvPr/>
          </p:nvSpPr>
          <p:spPr>
            <a:xfrm>
              <a:off x="2597044" y="1403003"/>
              <a:ext cx="62263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0" y="0"/>
                    <a:pt x="0" y="4812"/>
                    <a:pt x="0" y="10791"/>
                  </a:cubicBezTo>
                  <a:lnTo>
                    <a:pt x="0" y="10797"/>
                  </a:lnTo>
                  <a:cubicBezTo>
                    <a:pt x="0" y="16788"/>
                    <a:pt x="4820" y="21600"/>
                    <a:pt x="10800" y="21600"/>
                  </a:cubicBezTo>
                  <a:cubicBezTo>
                    <a:pt x="16792" y="21600"/>
                    <a:pt x="21600" y="16788"/>
                    <a:pt x="21600" y="10797"/>
                  </a:cubicBezTo>
                  <a:lnTo>
                    <a:pt x="21600" y="10791"/>
                  </a:lnTo>
                  <a:cubicBezTo>
                    <a:pt x="21600" y="4812"/>
                    <a:pt x="16792" y="0"/>
                    <a:pt x="10800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1" name="Google Shape;468;p20"/>
            <p:cNvSpPr/>
            <p:nvPr/>
          </p:nvSpPr>
          <p:spPr>
            <a:xfrm>
              <a:off x="2708877" y="1403003"/>
              <a:ext cx="62281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12" y="0"/>
                    <a:pt x="0" y="4812"/>
                    <a:pt x="0" y="10791"/>
                  </a:cubicBezTo>
                  <a:lnTo>
                    <a:pt x="0" y="10797"/>
                  </a:lnTo>
                  <a:cubicBezTo>
                    <a:pt x="0" y="16788"/>
                    <a:pt x="4812" y="21600"/>
                    <a:pt x="10797" y="21600"/>
                  </a:cubicBezTo>
                  <a:cubicBezTo>
                    <a:pt x="16776" y="21600"/>
                    <a:pt x="21600" y="16788"/>
                    <a:pt x="21600" y="10797"/>
                  </a:cubicBezTo>
                  <a:lnTo>
                    <a:pt x="21600" y="10791"/>
                  </a:lnTo>
                  <a:cubicBezTo>
                    <a:pt x="21600" y="4812"/>
                    <a:pt x="16776" y="0"/>
                    <a:pt x="10797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2" name="Google Shape;469;p20"/>
            <p:cNvSpPr/>
            <p:nvPr/>
          </p:nvSpPr>
          <p:spPr>
            <a:xfrm>
              <a:off x="2485227" y="1508798"/>
              <a:ext cx="62247" cy="68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cubicBezTo>
                    <a:pt x="4815" y="0"/>
                    <a:pt x="0" y="4812"/>
                    <a:pt x="0" y="10791"/>
                  </a:cubicBezTo>
                  <a:lnTo>
                    <a:pt x="0" y="10797"/>
                  </a:lnTo>
                  <a:cubicBezTo>
                    <a:pt x="0" y="16776"/>
                    <a:pt x="4815" y="21600"/>
                    <a:pt x="10809" y="21600"/>
                  </a:cubicBezTo>
                  <a:cubicBezTo>
                    <a:pt x="16791" y="21600"/>
                    <a:pt x="21600" y="16776"/>
                    <a:pt x="21600" y="10797"/>
                  </a:cubicBezTo>
                  <a:lnTo>
                    <a:pt x="21600" y="10791"/>
                  </a:lnTo>
                  <a:cubicBezTo>
                    <a:pt x="21600" y="4812"/>
                    <a:pt x="16791" y="0"/>
                    <a:pt x="10809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3" name="Google Shape;470;p20"/>
            <p:cNvSpPr/>
            <p:nvPr/>
          </p:nvSpPr>
          <p:spPr>
            <a:xfrm>
              <a:off x="2597044" y="1508798"/>
              <a:ext cx="62263" cy="68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0" y="0"/>
                    <a:pt x="0" y="4812"/>
                    <a:pt x="0" y="10791"/>
                  </a:cubicBezTo>
                  <a:lnTo>
                    <a:pt x="0" y="10797"/>
                  </a:lnTo>
                  <a:cubicBezTo>
                    <a:pt x="0" y="16776"/>
                    <a:pt x="4820" y="21600"/>
                    <a:pt x="10800" y="21600"/>
                  </a:cubicBezTo>
                  <a:cubicBezTo>
                    <a:pt x="16792" y="21600"/>
                    <a:pt x="21600" y="16776"/>
                    <a:pt x="21600" y="10797"/>
                  </a:cubicBezTo>
                  <a:lnTo>
                    <a:pt x="21600" y="10791"/>
                  </a:lnTo>
                  <a:cubicBezTo>
                    <a:pt x="21600" y="4812"/>
                    <a:pt x="16792" y="0"/>
                    <a:pt x="10800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4" name="Google Shape;471;p20"/>
            <p:cNvSpPr/>
            <p:nvPr/>
          </p:nvSpPr>
          <p:spPr>
            <a:xfrm>
              <a:off x="2708877" y="1508798"/>
              <a:ext cx="62281" cy="68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12" y="0"/>
                    <a:pt x="0" y="4812"/>
                    <a:pt x="0" y="10791"/>
                  </a:cubicBezTo>
                  <a:lnTo>
                    <a:pt x="0" y="10797"/>
                  </a:lnTo>
                  <a:cubicBezTo>
                    <a:pt x="0" y="16776"/>
                    <a:pt x="4812" y="21600"/>
                    <a:pt x="10797" y="21600"/>
                  </a:cubicBezTo>
                  <a:cubicBezTo>
                    <a:pt x="16776" y="21600"/>
                    <a:pt x="21600" y="16776"/>
                    <a:pt x="21600" y="10797"/>
                  </a:cubicBezTo>
                  <a:lnTo>
                    <a:pt x="21600" y="10791"/>
                  </a:lnTo>
                  <a:cubicBezTo>
                    <a:pt x="21600" y="4812"/>
                    <a:pt x="16776" y="0"/>
                    <a:pt x="10797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5" name="Google Shape;472;p20"/>
            <p:cNvSpPr/>
            <p:nvPr/>
          </p:nvSpPr>
          <p:spPr>
            <a:xfrm>
              <a:off x="2485227" y="1614575"/>
              <a:ext cx="62247" cy="68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cubicBezTo>
                    <a:pt x="4815" y="0"/>
                    <a:pt x="0" y="4820"/>
                    <a:pt x="0" y="10800"/>
                  </a:cubicBezTo>
                  <a:lnTo>
                    <a:pt x="0" y="10812"/>
                  </a:lnTo>
                  <a:cubicBezTo>
                    <a:pt x="0" y="16786"/>
                    <a:pt x="4815" y="21600"/>
                    <a:pt x="10809" y="21600"/>
                  </a:cubicBezTo>
                  <a:cubicBezTo>
                    <a:pt x="16791" y="21600"/>
                    <a:pt x="21600" y="16786"/>
                    <a:pt x="21600" y="10812"/>
                  </a:cubicBezTo>
                  <a:lnTo>
                    <a:pt x="21600" y="10800"/>
                  </a:lnTo>
                  <a:cubicBezTo>
                    <a:pt x="21600" y="4820"/>
                    <a:pt x="16791" y="0"/>
                    <a:pt x="10809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6" name="Google Shape;473;p20"/>
            <p:cNvSpPr/>
            <p:nvPr/>
          </p:nvSpPr>
          <p:spPr>
            <a:xfrm>
              <a:off x="2597044" y="1614575"/>
              <a:ext cx="62263" cy="68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0" y="0"/>
                    <a:pt x="0" y="4820"/>
                    <a:pt x="0" y="10800"/>
                  </a:cubicBezTo>
                  <a:lnTo>
                    <a:pt x="0" y="10812"/>
                  </a:lnTo>
                  <a:cubicBezTo>
                    <a:pt x="0" y="16786"/>
                    <a:pt x="4820" y="21600"/>
                    <a:pt x="10800" y="21600"/>
                  </a:cubicBezTo>
                  <a:cubicBezTo>
                    <a:pt x="16792" y="21600"/>
                    <a:pt x="21600" y="16786"/>
                    <a:pt x="21600" y="10812"/>
                  </a:cubicBezTo>
                  <a:lnTo>
                    <a:pt x="21600" y="10800"/>
                  </a:lnTo>
                  <a:cubicBezTo>
                    <a:pt x="21600" y="4820"/>
                    <a:pt x="16792" y="0"/>
                    <a:pt x="10800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7" name="Google Shape;474;p20"/>
            <p:cNvSpPr/>
            <p:nvPr/>
          </p:nvSpPr>
          <p:spPr>
            <a:xfrm>
              <a:off x="2708877" y="1614575"/>
              <a:ext cx="62281" cy="68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12" y="0"/>
                    <a:pt x="0" y="4820"/>
                    <a:pt x="0" y="10800"/>
                  </a:cubicBezTo>
                  <a:lnTo>
                    <a:pt x="0" y="10812"/>
                  </a:lnTo>
                  <a:cubicBezTo>
                    <a:pt x="0" y="16786"/>
                    <a:pt x="4812" y="21600"/>
                    <a:pt x="10797" y="21600"/>
                  </a:cubicBezTo>
                  <a:cubicBezTo>
                    <a:pt x="16776" y="21600"/>
                    <a:pt x="21600" y="16786"/>
                    <a:pt x="21600" y="10812"/>
                  </a:cubicBezTo>
                  <a:lnTo>
                    <a:pt x="21600" y="10800"/>
                  </a:lnTo>
                  <a:cubicBezTo>
                    <a:pt x="21600" y="4820"/>
                    <a:pt x="16776" y="0"/>
                    <a:pt x="10797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8" name="Google Shape;475;p20"/>
            <p:cNvSpPr/>
            <p:nvPr/>
          </p:nvSpPr>
          <p:spPr>
            <a:xfrm>
              <a:off x="2485227" y="1720370"/>
              <a:ext cx="62247" cy="68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cubicBezTo>
                    <a:pt x="4815" y="0"/>
                    <a:pt x="0" y="4808"/>
                    <a:pt x="0" y="10800"/>
                  </a:cubicBezTo>
                  <a:cubicBezTo>
                    <a:pt x="0" y="16786"/>
                    <a:pt x="4815" y="21600"/>
                    <a:pt x="10809" y="21600"/>
                  </a:cubicBezTo>
                  <a:cubicBezTo>
                    <a:pt x="16791" y="21600"/>
                    <a:pt x="21600" y="16786"/>
                    <a:pt x="21600" y="10800"/>
                  </a:cubicBezTo>
                  <a:cubicBezTo>
                    <a:pt x="21600" y="4808"/>
                    <a:pt x="16791" y="0"/>
                    <a:pt x="10809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9" name="Google Shape;476;p20"/>
            <p:cNvSpPr/>
            <p:nvPr/>
          </p:nvSpPr>
          <p:spPr>
            <a:xfrm>
              <a:off x="2597044" y="1720370"/>
              <a:ext cx="62263" cy="68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0" y="0"/>
                    <a:pt x="0" y="4808"/>
                    <a:pt x="0" y="10800"/>
                  </a:cubicBezTo>
                  <a:cubicBezTo>
                    <a:pt x="0" y="16786"/>
                    <a:pt x="4820" y="21600"/>
                    <a:pt x="10800" y="21600"/>
                  </a:cubicBezTo>
                  <a:cubicBezTo>
                    <a:pt x="16792" y="21600"/>
                    <a:pt x="21600" y="16786"/>
                    <a:pt x="21600" y="10800"/>
                  </a:cubicBezTo>
                  <a:cubicBezTo>
                    <a:pt x="21600" y="4808"/>
                    <a:pt x="16792" y="0"/>
                    <a:pt x="10800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0" name="Google Shape;477;p20"/>
            <p:cNvSpPr/>
            <p:nvPr/>
          </p:nvSpPr>
          <p:spPr>
            <a:xfrm>
              <a:off x="2708877" y="1720370"/>
              <a:ext cx="62281" cy="68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12" y="0"/>
                    <a:pt x="0" y="4808"/>
                    <a:pt x="0" y="10800"/>
                  </a:cubicBezTo>
                  <a:cubicBezTo>
                    <a:pt x="0" y="16786"/>
                    <a:pt x="4812" y="21600"/>
                    <a:pt x="10797" y="21600"/>
                  </a:cubicBezTo>
                  <a:cubicBezTo>
                    <a:pt x="16776" y="21600"/>
                    <a:pt x="21600" y="16786"/>
                    <a:pt x="21600" y="10800"/>
                  </a:cubicBezTo>
                  <a:cubicBezTo>
                    <a:pt x="21600" y="4808"/>
                    <a:pt x="16776" y="0"/>
                    <a:pt x="10797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1" name="Google Shape;478;p20"/>
            <p:cNvSpPr/>
            <p:nvPr/>
          </p:nvSpPr>
          <p:spPr>
            <a:xfrm>
              <a:off x="2485227" y="1826166"/>
              <a:ext cx="62247" cy="68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cubicBezTo>
                    <a:pt x="4815" y="0"/>
                    <a:pt x="0" y="4814"/>
                    <a:pt x="0" y="10788"/>
                  </a:cubicBezTo>
                  <a:lnTo>
                    <a:pt x="0" y="10800"/>
                  </a:lnTo>
                  <a:cubicBezTo>
                    <a:pt x="0" y="16780"/>
                    <a:pt x="4815" y="21600"/>
                    <a:pt x="10809" y="21600"/>
                  </a:cubicBezTo>
                  <a:cubicBezTo>
                    <a:pt x="16791" y="21600"/>
                    <a:pt x="21600" y="16780"/>
                    <a:pt x="21600" y="10800"/>
                  </a:cubicBezTo>
                  <a:lnTo>
                    <a:pt x="21600" y="10788"/>
                  </a:lnTo>
                  <a:cubicBezTo>
                    <a:pt x="21600" y="4814"/>
                    <a:pt x="16791" y="0"/>
                    <a:pt x="108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2" name="Google Shape;479;p20"/>
            <p:cNvSpPr/>
            <p:nvPr/>
          </p:nvSpPr>
          <p:spPr>
            <a:xfrm>
              <a:off x="2597044" y="1826166"/>
              <a:ext cx="62263" cy="68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0" y="0"/>
                    <a:pt x="0" y="4814"/>
                    <a:pt x="0" y="10788"/>
                  </a:cubicBezTo>
                  <a:lnTo>
                    <a:pt x="0" y="10800"/>
                  </a:lnTo>
                  <a:cubicBezTo>
                    <a:pt x="0" y="16780"/>
                    <a:pt x="4820" y="21600"/>
                    <a:pt x="10800" y="21600"/>
                  </a:cubicBezTo>
                  <a:cubicBezTo>
                    <a:pt x="16792" y="21600"/>
                    <a:pt x="21600" y="16780"/>
                    <a:pt x="21600" y="10800"/>
                  </a:cubicBezTo>
                  <a:lnTo>
                    <a:pt x="21600" y="10788"/>
                  </a:lnTo>
                  <a:cubicBezTo>
                    <a:pt x="21600" y="4814"/>
                    <a:pt x="16792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480;p20"/>
            <p:cNvSpPr/>
            <p:nvPr/>
          </p:nvSpPr>
          <p:spPr>
            <a:xfrm>
              <a:off x="2708877" y="1826166"/>
              <a:ext cx="62281" cy="68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12" y="0"/>
                    <a:pt x="0" y="4814"/>
                    <a:pt x="0" y="10788"/>
                  </a:cubicBezTo>
                  <a:lnTo>
                    <a:pt x="0" y="10800"/>
                  </a:lnTo>
                  <a:cubicBezTo>
                    <a:pt x="0" y="16780"/>
                    <a:pt x="4812" y="21600"/>
                    <a:pt x="10797" y="21600"/>
                  </a:cubicBezTo>
                  <a:cubicBezTo>
                    <a:pt x="16776" y="21600"/>
                    <a:pt x="21600" y="16780"/>
                    <a:pt x="21600" y="10800"/>
                  </a:cubicBezTo>
                  <a:lnTo>
                    <a:pt x="21600" y="10788"/>
                  </a:lnTo>
                  <a:cubicBezTo>
                    <a:pt x="21600" y="4814"/>
                    <a:pt x="16776" y="0"/>
                    <a:pt x="1079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481;p20"/>
            <p:cNvSpPr/>
            <p:nvPr/>
          </p:nvSpPr>
          <p:spPr>
            <a:xfrm>
              <a:off x="2485227" y="1868599"/>
              <a:ext cx="62247" cy="6819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482;p20"/>
            <p:cNvSpPr/>
            <p:nvPr/>
          </p:nvSpPr>
          <p:spPr>
            <a:xfrm>
              <a:off x="2597044" y="1868599"/>
              <a:ext cx="62263" cy="6819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483;p20"/>
            <p:cNvSpPr/>
            <p:nvPr/>
          </p:nvSpPr>
          <p:spPr>
            <a:xfrm>
              <a:off x="2708877" y="1868599"/>
              <a:ext cx="62281" cy="6819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484;p20"/>
            <p:cNvSpPr/>
            <p:nvPr/>
          </p:nvSpPr>
          <p:spPr>
            <a:xfrm>
              <a:off x="2485227" y="1979705"/>
              <a:ext cx="62247" cy="6815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485;p20"/>
            <p:cNvSpPr/>
            <p:nvPr/>
          </p:nvSpPr>
          <p:spPr>
            <a:xfrm>
              <a:off x="2597044" y="1979705"/>
              <a:ext cx="62263" cy="6815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486;p20"/>
            <p:cNvSpPr/>
            <p:nvPr/>
          </p:nvSpPr>
          <p:spPr>
            <a:xfrm>
              <a:off x="2708877" y="1979705"/>
              <a:ext cx="62281" cy="6815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487;p20"/>
            <p:cNvSpPr/>
            <p:nvPr/>
          </p:nvSpPr>
          <p:spPr>
            <a:xfrm>
              <a:off x="2485227" y="2100693"/>
              <a:ext cx="62247" cy="681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488;p20"/>
            <p:cNvSpPr/>
            <p:nvPr/>
          </p:nvSpPr>
          <p:spPr>
            <a:xfrm>
              <a:off x="2597044" y="2100693"/>
              <a:ext cx="62263" cy="681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489;p20"/>
            <p:cNvSpPr/>
            <p:nvPr/>
          </p:nvSpPr>
          <p:spPr>
            <a:xfrm>
              <a:off x="2708877" y="2100693"/>
              <a:ext cx="62281" cy="681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490;p20"/>
            <p:cNvSpPr/>
            <p:nvPr/>
          </p:nvSpPr>
          <p:spPr>
            <a:xfrm>
              <a:off x="2049201" y="905597"/>
              <a:ext cx="365872" cy="1345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119" y="0"/>
                  </a:moveTo>
                  <a:cubicBezTo>
                    <a:pt x="20116" y="0"/>
                    <a:pt x="20113" y="0"/>
                    <a:pt x="20110" y="0"/>
                  </a:cubicBezTo>
                  <a:lnTo>
                    <a:pt x="1514" y="31"/>
                  </a:lnTo>
                  <a:cubicBezTo>
                    <a:pt x="699" y="32"/>
                    <a:pt x="41" y="229"/>
                    <a:pt x="41" y="472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441"/>
                  </a:lnTo>
                  <a:cubicBezTo>
                    <a:pt x="21600" y="198"/>
                    <a:pt x="20937" y="0"/>
                    <a:pt x="20119" y="0"/>
                  </a:cubicBezTo>
                  <a:close/>
                </a:path>
              </a:pathLst>
            </a:custGeom>
            <a:solidFill>
              <a:srgbClr val="FFCB6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491;p20"/>
            <p:cNvSpPr/>
            <p:nvPr/>
          </p:nvSpPr>
          <p:spPr>
            <a:xfrm>
              <a:off x="2116567" y="988168"/>
              <a:ext cx="34445" cy="1193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9" y="0"/>
                  </a:moveTo>
                  <a:cubicBezTo>
                    <a:pt x="4812" y="0"/>
                    <a:pt x="0" y="152"/>
                    <a:pt x="0" y="341"/>
                  </a:cubicBezTo>
                  <a:lnTo>
                    <a:pt x="0" y="21259"/>
                  </a:lnTo>
                  <a:cubicBezTo>
                    <a:pt x="0" y="21448"/>
                    <a:pt x="4812" y="21600"/>
                    <a:pt x="10789" y="21600"/>
                  </a:cubicBezTo>
                  <a:cubicBezTo>
                    <a:pt x="16778" y="21600"/>
                    <a:pt x="21600" y="21448"/>
                    <a:pt x="21600" y="21259"/>
                  </a:cubicBezTo>
                  <a:lnTo>
                    <a:pt x="21600" y="341"/>
                  </a:lnTo>
                  <a:cubicBezTo>
                    <a:pt x="21600" y="152"/>
                    <a:pt x="16778" y="0"/>
                    <a:pt x="10789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492;p20"/>
            <p:cNvSpPr/>
            <p:nvPr/>
          </p:nvSpPr>
          <p:spPr>
            <a:xfrm>
              <a:off x="2214948" y="988168"/>
              <a:ext cx="34411" cy="1193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17" y="0"/>
                    <a:pt x="0" y="152"/>
                    <a:pt x="0" y="341"/>
                  </a:cubicBezTo>
                  <a:lnTo>
                    <a:pt x="0" y="21259"/>
                  </a:lnTo>
                  <a:cubicBezTo>
                    <a:pt x="0" y="21448"/>
                    <a:pt x="4817" y="21600"/>
                    <a:pt x="10800" y="21600"/>
                  </a:cubicBezTo>
                  <a:cubicBezTo>
                    <a:pt x="16783" y="21600"/>
                    <a:pt x="21600" y="21448"/>
                    <a:pt x="21600" y="21259"/>
                  </a:cubicBezTo>
                  <a:lnTo>
                    <a:pt x="21600" y="341"/>
                  </a:lnTo>
                  <a:cubicBezTo>
                    <a:pt x="21600" y="152"/>
                    <a:pt x="16783" y="0"/>
                    <a:pt x="10800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493;p20"/>
            <p:cNvSpPr/>
            <p:nvPr/>
          </p:nvSpPr>
          <p:spPr>
            <a:xfrm>
              <a:off x="2313295" y="988168"/>
              <a:ext cx="34444" cy="1193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9" y="0"/>
                  </a:moveTo>
                  <a:cubicBezTo>
                    <a:pt x="4822" y="0"/>
                    <a:pt x="0" y="152"/>
                    <a:pt x="0" y="341"/>
                  </a:cubicBezTo>
                  <a:lnTo>
                    <a:pt x="0" y="21259"/>
                  </a:lnTo>
                  <a:cubicBezTo>
                    <a:pt x="0" y="21448"/>
                    <a:pt x="4822" y="21600"/>
                    <a:pt x="10789" y="21600"/>
                  </a:cubicBezTo>
                  <a:cubicBezTo>
                    <a:pt x="16788" y="21600"/>
                    <a:pt x="21600" y="21448"/>
                    <a:pt x="21600" y="21259"/>
                  </a:cubicBezTo>
                  <a:lnTo>
                    <a:pt x="21600" y="341"/>
                  </a:lnTo>
                  <a:cubicBezTo>
                    <a:pt x="21600" y="152"/>
                    <a:pt x="16788" y="0"/>
                    <a:pt x="10789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494;p20"/>
            <p:cNvSpPr/>
            <p:nvPr/>
          </p:nvSpPr>
          <p:spPr>
            <a:xfrm>
              <a:off x="2861695" y="500311"/>
              <a:ext cx="365872" cy="1751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674" y="0"/>
                    <a:pt x="0" y="154"/>
                    <a:pt x="0" y="34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344"/>
                  </a:lnTo>
                  <a:cubicBezTo>
                    <a:pt x="21600" y="154"/>
                    <a:pt x="20927" y="0"/>
                    <a:pt x="20096" y="0"/>
                  </a:cubicBezTo>
                  <a:close/>
                </a:path>
              </a:pathLst>
            </a:custGeom>
            <a:solidFill>
              <a:srgbClr val="66AAA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495;p20"/>
            <p:cNvSpPr/>
            <p:nvPr/>
          </p:nvSpPr>
          <p:spPr>
            <a:xfrm>
              <a:off x="3013516" y="678647"/>
              <a:ext cx="62247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15" y="0"/>
                    <a:pt x="0" y="4815"/>
                    <a:pt x="0" y="10797"/>
                  </a:cubicBezTo>
                  <a:lnTo>
                    <a:pt x="0" y="10809"/>
                  </a:lnTo>
                  <a:cubicBezTo>
                    <a:pt x="0" y="16791"/>
                    <a:pt x="4815" y="21600"/>
                    <a:pt x="10791" y="21600"/>
                  </a:cubicBezTo>
                  <a:lnTo>
                    <a:pt x="10803" y="21600"/>
                  </a:lnTo>
                  <a:cubicBezTo>
                    <a:pt x="16785" y="21600"/>
                    <a:pt x="21600" y="16791"/>
                    <a:pt x="21600" y="10809"/>
                  </a:cubicBezTo>
                  <a:lnTo>
                    <a:pt x="21600" y="10797"/>
                  </a:lnTo>
                  <a:cubicBezTo>
                    <a:pt x="21600" y="4815"/>
                    <a:pt x="16785" y="0"/>
                    <a:pt x="108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496;p20"/>
            <p:cNvSpPr/>
            <p:nvPr/>
          </p:nvSpPr>
          <p:spPr>
            <a:xfrm>
              <a:off x="3125349" y="803095"/>
              <a:ext cx="62248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15" y="0"/>
                    <a:pt x="0" y="4815"/>
                    <a:pt x="0" y="10797"/>
                  </a:cubicBezTo>
                  <a:lnTo>
                    <a:pt x="0" y="10803"/>
                  </a:lnTo>
                  <a:cubicBezTo>
                    <a:pt x="0" y="16785"/>
                    <a:pt x="4815" y="21600"/>
                    <a:pt x="10797" y="21600"/>
                  </a:cubicBezTo>
                  <a:cubicBezTo>
                    <a:pt x="16773" y="21600"/>
                    <a:pt x="21600" y="16785"/>
                    <a:pt x="21600" y="10803"/>
                  </a:cubicBezTo>
                  <a:lnTo>
                    <a:pt x="21600" y="10797"/>
                  </a:lnTo>
                  <a:cubicBezTo>
                    <a:pt x="21600" y="4815"/>
                    <a:pt x="16773" y="0"/>
                    <a:pt x="10797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497;p20"/>
            <p:cNvSpPr/>
            <p:nvPr/>
          </p:nvSpPr>
          <p:spPr>
            <a:xfrm>
              <a:off x="2901683" y="927544"/>
              <a:ext cx="62263" cy="68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14" y="0"/>
                    <a:pt x="0" y="4820"/>
                    <a:pt x="0" y="10800"/>
                  </a:cubicBezTo>
                  <a:cubicBezTo>
                    <a:pt x="0" y="16786"/>
                    <a:pt x="4814" y="21600"/>
                    <a:pt x="10800" y="21600"/>
                  </a:cubicBezTo>
                  <a:lnTo>
                    <a:pt x="10812" y="21600"/>
                  </a:lnTo>
                  <a:cubicBezTo>
                    <a:pt x="16792" y="21600"/>
                    <a:pt x="21600" y="16786"/>
                    <a:pt x="21600" y="10800"/>
                  </a:cubicBezTo>
                  <a:cubicBezTo>
                    <a:pt x="21600" y="4820"/>
                    <a:pt x="16792" y="0"/>
                    <a:pt x="10812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498;p20"/>
            <p:cNvSpPr/>
            <p:nvPr/>
          </p:nvSpPr>
          <p:spPr>
            <a:xfrm>
              <a:off x="3125349" y="927544"/>
              <a:ext cx="62248" cy="68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15" y="0"/>
                    <a:pt x="0" y="4820"/>
                    <a:pt x="0" y="10800"/>
                  </a:cubicBezTo>
                  <a:cubicBezTo>
                    <a:pt x="0" y="16786"/>
                    <a:pt x="4815" y="21600"/>
                    <a:pt x="10797" y="21600"/>
                  </a:cubicBezTo>
                  <a:cubicBezTo>
                    <a:pt x="16773" y="21600"/>
                    <a:pt x="21600" y="16786"/>
                    <a:pt x="21600" y="10800"/>
                  </a:cubicBezTo>
                  <a:cubicBezTo>
                    <a:pt x="21600" y="4820"/>
                    <a:pt x="16773" y="0"/>
                    <a:pt x="10797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2" name="Google Shape;499;p20"/>
            <p:cNvSpPr/>
            <p:nvPr/>
          </p:nvSpPr>
          <p:spPr>
            <a:xfrm>
              <a:off x="2901683" y="1052012"/>
              <a:ext cx="62263" cy="68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14" y="0"/>
                    <a:pt x="0" y="4815"/>
                    <a:pt x="0" y="10791"/>
                  </a:cubicBezTo>
                  <a:lnTo>
                    <a:pt x="0" y="10803"/>
                  </a:lnTo>
                  <a:cubicBezTo>
                    <a:pt x="0" y="16785"/>
                    <a:pt x="4814" y="21600"/>
                    <a:pt x="10800" y="21600"/>
                  </a:cubicBezTo>
                  <a:lnTo>
                    <a:pt x="10812" y="21600"/>
                  </a:lnTo>
                  <a:cubicBezTo>
                    <a:pt x="16792" y="21600"/>
                    <a:pt x="21600" y="16785"/>
                    <a:pt x="21600" y="10803"/>
                  </a:cubicBezTo>
                  <a:lnTo>
                    <a:pt x="21600" y="10791"/>
                  </a:lnTo>
                  <a:cubicBezTo>
                    <a:pt x="21600" y="4815"/>
                    <a:pt x="16792" y="0"/>
                    <a:pt x="10812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3" name="Google Shape;500;p20"/>
            <p:cNvSpPr/>
            <p:nvPr/>
          </p:nvSpPr>
          <p:spPr>
            <a:xfrm>
              <a:off x="3013516" y="1052012"/>
              <a:ext cx="62247" cy="68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15" y="0"/>
                    <a:pt x="0" y="4815"/>
                    <a:pt x="0" y="10791"/>
                  </a:cubicBezTo>
                  <a:lnTo>
                    <a:pt x="0" y="10803"/>
                  </a:lnTo>
                  <a:cubicBezTo>
                    <a:pt x="0" y="16785"/>
                    <a:pt x="4815" y="21600"/>
                    <a:pt x="10791" y="21600"/>
                  </a:cubicBezTo>
                  <a:lnTo>
                    <a:pt x="10803" y="21600"/>
                  </a:lnTo>
                  <a:cubicBezTo>
                    <a:pt x="16785" y="21600"/>
                    <a:pt x="21600" y="16785"/>
                    <a:pt x="21600" y="10803"/>
                  </a:cubicBezTo>
                  <a:lnTo>
                    <a:pt x="21600" y="10791"/>
                  </a:lnTo>
                  <a:cubicBezTo>
                    <a:pt x="21600" y="4815"/>
                    <a:pt x="16785" y="0"/>
                    <a:pt x="108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4" name="Google Shape;501;p20"/>
            <p:cNvSpPr/>
            <p:nvPr/>
          </p:nvSpPr>
          <p:spPr>
            <a:xfrm>
              <a:off x="3125349" y="1052012"/>
              <a:ext cx="62248" cy="68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15" y="0"/>
                    <a:pt x="0" y="4815"/>
                    <a:pt x="0" y="10791"/>
                  </a:cubicBezTo>
                  <a:lnTo>
                    <a:pt x="0" y="10803"/>
                  </a:lnTo>
                  <a:cubicBezTo>
                    <a:pt x="0" y="16785"/>
                    <a:pt x="4815" y="21600"/>
                    <a:pt x="10797" y="21600"/>
                  </a:cubicBezTo>
                  <a:cubicBezTo>
                    <a:pt x="16773" y="21600"/>
                    <a:pt x="21600" y="16785"/>
                    <a:pt x="21600" y="10803"/>
                  </a:cubicBezTo>
                  <a:lnTo>
                    <a:pt x="21600" y="10791"/>
                  </a:lnTo>
                  <a:cubicBezTo>
                    <a:pt x="21600" y="4815"/>
                    <a:pt x="16773" y="0"/>
                    <a:pt x="10797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5" name="Google Shape;502;p20"/>
            <p:cNvSpPr/>
            <p:nvPr/>
          </p:nvSpPr>
          <p:spPr>
            <a:xfrm>
              <a:off x="2901683" y="1176441"/>
              <a:ext cx="62263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14" y="0"/>
                    <a:pt x="0" y="4824"/>
                    <a:pt x="0" y="10803"/>
                  </a:cubicBezTo>
                  <a:cubicBezTo>
                    <a:pt x="0" y="16788"/>
                    <a:pt x="4814" y="21600"/>
                    <a:pt x="10800" y="21600"/>
                  </a:cubicBezTo>
                  <a:lnTo>
                    <a:pt x="10812" y="21600"/>
                  </a:lnTo>
                  <a:cubicBezTo>
                    <a:pt x="16792" y="21600"/>
                    <a:pt x="21600" y="16788"/>
                    <a:pt x="21600" y="10803"/>
                  </a:cubicBezTo>
                  <a:cubicBezTo>
                    <a:pt x="21600" y="4824"/>
                    <a:pt x="16792" y="0"/>
                    <a:pt x="10812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6" name="Google Shape;503;p20"/>
            <p:cNvSpPr/>
            <p:nvPr/>
          </p:nvSpPr>
          <p:spPr>
            <a:xfrm>
              <a:off x="3013516" y="1176441"/>
              <a:ext cx="62247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15" y="0"/>
                    <a:pt x="0" y="4824"/>
                    <a:pt x="0" y="10803"/>
                  </a:cubicBezTo>
                  <a:cubicBezTo>
                    <a:pt x="0" y="16788"/>
                    <a:pt x="4815" y="21600"/>
                    <a:pt x="10791" y="21600"/>
                  </a:cubicBezTo>
                  <a:lnTo>
                    <a:pt x="10803" y="21600"/>
                  </a:lnTo>
                  <a:cubicBezTo>
                    <a:pt x="16785" y="21600"/>
                    <a:pt x="21600" y="16788"/>
                    <a:pt x="21600" y="10803"/>
                  </a:cubicBezTo>
                  <a:cubicBezTo>
                    <a:pt x="21600" y="4824"/>
                    <a:pt x="16785" y="0"/>
                    <a:pt x="108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7" name="Google Shape;504;p20"/>
            <p:cNvSpPr/>
            <p:nvPr/>
          </p:nvSpPr>
          <p:spPr>
            <a:xfrm>
              <a:off x="3125349" y="1176441"/>
              <a:ext cx="62248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15" y="0"/>
                    <a:pt x="0" y="4824"/>
                    <a:pt x="0" y="10803"/>
                  </a:cubicBezTo>
                  <a:cubicBezTo>
                    <a:pt x="0" y="16788"/>
                    <a:pt x="4815" y="21600"/>
                    <a:pt x="10797" y="21600"/>
                  </a:cubicBezTo>
                  <a:cubicBezTo>
                    <a:pt x="16773" y="21600"/>
                    <a:pt x="21600" y="16788"/>
                    <a:pt x="21600" y="10803"/>
                  </a:cubicBezTo>
                  <a:cubicBezTo>
                    <a:pt x="21600" y="4824"/>
                    <a:pt x="16773" y="0"/>
                    <a:pt x="10797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8" name="Google Shape;505;p20"/>
            <p:cNvSpPr/>
            <p:nvPr/>
          </p:nvSpPr>
          <p:spPr>
            <a:xfrm>
              <a:off x="2901683" y="1300927"/>
              <a:ext cx="62263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14" y="0"/>
                    <a:pt x="0" y="4815"/>
                    <a:pt x="0" y="10791"/>
                  </a:cubicBezTo>
                  <a:lnTo>
                    <a:pt x="0" y="10803"/>
                  </a:lnTo>
                  <a:cubicBezTo>
                    <a:pt x="0" y="16785"/>
                    <a:pt x="4814" y="21600"/>
                    <a:pt x="10800" y="21600"/>
                  </a:cubicBezTo>
                  <a:lnTo>
                    <a:pt x="10812" y="21600"/>
                  </a:lnTo>
                  <a:cubicBezTo>
                    <a:pt x="16792" y="21600"/>
                    <a:pt x="21600" y="16785"/>
                    <a:pt x="21600" y="10803"/>
                  </a:cubicBezTo>
                  <a:lnTo>
                    <a:pt x="21600" y="10791"/>
                  </a:lnTo>
                  <a:cubicBezTo>
                    <a:pt x="21600" y="4815"/>
                    <a:pt x="16792" y="0"/>
                    <a:pt x="10812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9" name="Google Shape;506;p20"/>
            <p:cNvSpPr/>
            <p:nvPr/>
          </p:nvSpPr>
          <p:spPr>
            <a:xfrm>
              <a:off x="3013516" y="1300927"/>
              <a:ext cx="62247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15" y="0"/>
                    <a:pt x="0" y="4815"/>
                    <a:pt x="0" y="10791"/>
                  </a:cubicBezTo>
                  <a:lnTo>
                    <a:pt x="0" y="10803"/>
                  </a:lnTo>
                  <a:cubicBezTo>
                    <a:pt x="0" y="16785"/>
                    <a:pt x="4815" y="21600"/>
                    <a:pt x="10791" y="21600"/>
                  </a:cubicBezTo>
                  <a:lnTo>
                    <a:pt x="10803" y="21600"/>
                  </a:lnTo>
                  <a:cubicBezTo>
                    <a:pt x="16785" y="21600"/>
                    <a:pt x="21600" y="16785"/>
                    <a:pt x="21600" y="10803"/>
                  </a:cubicBezTo>
                  <a:lnTo>
                    <a:pt x="21600" y="10791"/>
                  </a:lnTo>
                  <a:cubicBezTo>
                    <a:pt x="21600" y="4815"/>
                    <a:pt x="16785" y="0"/>
                    <a:pt x="108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0" name="Google Shape;507;p20"/>
            <p:cNvSpPr/>
            <p:nvPr/>
          </p:nvSpPr>
          <p:spPr>
            <a:xfrm>
              <a:off x="3125349" y="1300927"/>
              <a:ext cx="62248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15" y="0"/>
                    <a:pt x="0" y="4815"/>
                    <a:pt x="0" y="10791"/>
                  </a:cubicBezTo>
                  <a:lnTo>
                    <a:pt x="0" y="10803"/>
                  </a:lnTo>
                  <a:cubicBezTo>
                    <a:pt x="0" y="16785"/>
                    <a:pt x="4815" y="21600"/>
                    <a:pt x="10797" y="21600"/>
                  </a:cubicBezTo>
                  <a:cubicBezTo>
                    <a:pt x="16773" y="21600"/>
                    <a:pt x="21600" y="16785"/>
                    <a:pt x="21600" y="10803"/>
                  </a:cubicBezTo>
                  <a:lnTo>
                    <a:pt x="21600" y="10791"/>
                  </a:lnTo>
                  <a:cubicBezTo>
                    <a:pt x="21600" y="4815"/>
                    <a:pt x="16773" y="0"/>
                    <a:pt x="10797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1" name="Google Shape;508;p20"/>
            <p:cNvSpPr/>
            <p:nvPr/>
          </p:nvSpPr>
          <p:spPr>
            <a:xfrm>
              <a:off x="2901683" y="1425357"/>
              <a:ext cx="62263" cy="68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14" y="0"/>
                    <a:pt x="0" y="4824"/>
                    <a:pt x="0" y="10803"/>
                  </a:cubicBezTo>
                  <a:cubicBezTo>
                    <a:pt x="0" y="16788"/>
                    <a:pt x="4814" y="21600"/>
                    <a:pt x="10800" y="21600"/>
                  </a:cubicBezTo>
                  <a:lnTo>
                    <a:pt x="10812" y="21600"/>
                  </a:lnTo>
                  <a:cubicBezTo>
                    <a:pt x="16792" y="21600"/>
                    <a:pt x="21600" y="16788"/>
                    <a:pt x="21600" y="10803"/>
                  </a:cubicBezTo>
                  <a:cubicBezTo>
                    <a:pt x="21600" y="4824"/>
                    <a:pt x="16792" y="0"/>
                    <a:pt x="10812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2" name="Google Shape;509;p20"/>
            <p:cNvSpPr/>
            <p:nvPr/>
          </p:nvSpPr>
          <p:spPr>
            <a:xfrm>
              <a:off x="3013516" y="1425357"/>
              <a:ext cx="62247" cy="68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15" y="0"/>
                    <a:pt x="0" y="4824"/>
                    <a:pt x="0" y="10803"/>
                  </a:cubicBezTo>
                  <a:cubicBezTo>
                    <a:pt x="0" y="16788"/>
                    <a:pt x="4815" y="21600"/>
                    <a:pt x="10791" y="21600"/>
                  </a:cubicBezTo>
                  <a:lnTo>
                    <a:pt x="10803" y="21600"/>
                  </a:lnTo>
                  <a:cubicBezTo>
                    <a:pt x="16785" y="21600"/>
                    <a:pt x="21600" y="16788"/>
                    <a:pt x="21600" y="10803"/>
                  </a:cubicBezTo>
                  <a:cubicBezTo>
                    <a:pt x="21600" y="4824"/>
                    <a:pt x="16785" y="0"/>
                    <a:pt x="108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3" name="Google Shape;510;p20"/>
            <p:cNvSpPr/>
            <p:nvPr/>
          </p:nvSpPr>
          <p:spPr>
            <a:xfrm>
              <a:off x="3125349" y="1425357"/>
              <a:ext cx="62248" cy="68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15" y="0"/>
                    <a:pt x="0" y="4824"/>
                    <a:pt x="0" y="10803"/>
                  </a:cubicBezTo>
                  <a:cubicBezTo>
                    <a:pt x="0" y="16788"/>
                    <a:pt x="4815" y="21600"/>
                    <a:pt x="10797" y="21600"/>
                  </a:cubicBezTo>
                  <a:cubicBezTo>
                    <a:pt x="16773" y="21600"/>
                    <a:pt x="21600" y="16788"/>
                    <a:pt x="21600" y="10803"/>
                  </a:cubicBezTo>
                  <a:cubicBezTo>
                    <a:pt x="21600" y="4824"/>
                    <a:pt x="16773" y="0"/>
                    <a:pt x="10797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4" name="Google Shape;511;p20"/>
            <p:cNvSpPr/>
            <p:nvPr/>
          </p:nvSpPr>
          <p:spPr>
            <a:xfrm>
              <a:off x="2901683" y="1549843"/>
              <a:ext cx="62263" cy="68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14" y="0"/>
                    <a:pt x="0" y="4810"/>
                    <a:pt x="0" y="10794"/>
                  </a:cubicBezTo>
                  <a:lnTo>
                    <a:pt x="0" y="10806"/>
                  </a:lnTo>
                  <a:cubicBezTo>
                    <a:pt x="0" y="16790"/>
                    <a:pt x="4814" y="21600"/>
                    <a:pt x="10800" y="21600"/>
                  </a:cubicBezTo>
                  <a:lnTo>
                    <a:pt x="10812" y="21600"/>
                  </a:lnTo>
                  <a:cubicBezTo>
                    <a:pt x="16792" y="21600"/>
                    <a:pt x="21600" y="16790"/>
                    <a:pt x="21600" y="10806"/>
                  </a:cubicBezTo>
                  <a:lnTo>
                    <a:pt x="21600" y="10794"/>
                  </a:lnTo>
                  <a:cubicBezTo>
                    <a:pt x="21600" y="4810"/>
                    <a:pt x="16792" y="0"/>
                    <a:pt x="10812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5" name="Google Shape;512;p20"/>
            <p:cNvSpPr/>
            <p:nvPr/>
          </p:nvSpPr>
          <p:spPr>
            <a:xfrm>
              <a:off x="3013516" y="1549843"/>
              <a:ext cx="62247" cy="68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15" y="0"/>
                    <a:pt x="0" y="4810"/>
                    <a:pt x="0" y="10794"/>
                  </a:cubicBezTo>
                  <a:lnTo>
                    <a:pt x="0" y="10806"/>
                  </a:lnTo>
                  <a:cubicBezTo>
                    <a:pt x="0" y="16790"/>
                    <a:pt x="4815" y="21600"/>
                    <a:pt x="10791" y="21600"/>
                  </a:cubicBezTo>
                  <a:lnTo>
                    <a:pt x="10803" y="21600"/>
                  </a:lnTo>
                  <a:cubicBezTo>
                    <a:pt x="16785" y="21600"/>
                    <a:pt x="21600" y="16790"/>
                    <a:pt x="21600" y="10806"/>
                  </a:cubicBezTo>
                  <a:lnTo>
                    <a:pt x="21600" y="10794"/>
                  </a:lnTo>
                  <a:cubicBezTo>
                    <a:pt x="21600" y="4810"/>
                    <a:pt x="16785" y="0"/>
                    <a:pt x="108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6" name="Google Shape;513;p20"/>
            <p:cNvSpPr/>
            <p:nvPr/>
          </p:nvSpPr>
          <p:spPr>
            <a:xfrm>
              <a:off x="3125349" y="1549843"/>
              <a:ext cx="62248" cy="68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15" y="0"/>
                    <a:pt x="0" y="4810"/>
                    <a:pt x="0" y="10794"/>
                  </a:cubicBezTo>
                  <a:lnTo>
                    <a:pt x="0" y="10806"/>
                  </a:lnTo>
                  <a:cubicBezTo>
                    <a:pt x="0" y="16790"/>
                    <a:pt x="4815" y="21600"/>
                    <a:pt x="10797" y="21600"/>
                  </a:cubicBezTo>
                  <a:cubicBezTo>
                    <a:pt x="16773" y="21600"/>
                    <a:pt x="21600" y="16790"/>
                    <a:pt x="21600" y="10806"/>
                  </a:cubicBezTo>
                  <a:lnTo>
                    <a:pt x="21600" y="10794"/>
                  </a:lnTo>
                  <a:cubicBezTo>
                    <a:pt x="21600" y="4810"/>
                    <a:pt x="16773" y="0"/>
                    <a:pt x="10797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7" name="Google Shape;514;p20"/>
            <p:cNvSpPr/>
            <p:nvPr/>
          </p:nvSpPr>
          <p:spPr>
            <a:xfrm>
              <a:off x="2901683" y="1674273"/>
              <a:ext cx="62263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14" y="0"/>
                    <a:pt x="0" y="4824"/>
                    <a:pt x="0" y="10797"/>
                  </a:cubicBezTo>
                  <a:cubicBezTo>
                    <a:pt x="0" y="16788"/>
                    <a:pt x="4814" y="21600"/>
                    <a:pt x="10800" y="21600"/>
                  </a:cubicBezTo>
                  <a:lnTo>
                    <a:pt x="10812" y="21600"/>
                  </a:lnTo>
                  <a:cubicBezTo>
                    <a:pt x="16792" y="21600"/>
                    <a:pt x="21600" y="16788"/>
                    <a:pt x="21600" y="10797"/>
                  </a:cubicBezTo>
                  <a:cubicBezTo>
                    <a:pt x="21600" y="4824"/>
                    <a:pt x="16792" y="0"/>
                    <a:pt x="10812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8" name="Google Shape;515;p20"/>
            <p:cNvSpPr/>
            <p:nvPr/>
          </p:nvSpPr>
          <p:spPr>
            <a:xfrm>
              <a:off x="3013516" y="1674273"/>
              <a:ext cx="62247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15" y="0"/>
                    <a:pt x="0" y="4824"/>
                    <a:pt x="0" y="10797"/>
                  </a:cubicBezTo>
                  <a:cubicBezTo>
                    <a:pt x="0" y="16788"/>
                    <a:pt x="4815" y="21600"/>
                    <a:pt x="10791" y="21600"/>
                  </a:cubicBezTo>
                  <a:lnTo>
                    <a:pt x="10803" y="21600"/>
                  </a:lnTo>
                  <a:cubicBezTo>
                    <a:pt x="16785" y="21600"/>
                    <a:pt x="21600" y="16788"/>
                    <a:pt x="21600" y="10797"/>
                  </a:cubicBezTo>
                  <a:cubicBezTo>
                    <a:pt x="21600" y="4824"/>
                    <a:pt x="16785" y="0"/>
                    <a:pt x="108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9" name="Google Shape;516;p20"/>
            <p:cNvSpPr/>
            <p:nvPr/>
          </p:nvSpPr>
          <p:spPr>
            <a:xfrm>
              <a:off x="3125349" y="1674273"/>
              <a:ext cx="62248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15" y="0"/>
                    <a:pt x="0" y="4824"/>
                    <a:pt x="0" y="10797"/>
                  </a:cubicBezTo>
                  <a:cubicBezTo>
                    <a:pt x="0" y="16788"/>
                    <a:pt x="4815" y="21600"/>
                    <a:pt x="10797" y="21600"/>
                  </a:cubicBezTo>
                  <a:cubicBezTo>
                    <a:pt x="16773" y="21600"/>
                    <a:pt x="21600" y="16788"/>
                    <a:pt x="21600" y="10797"/>
                  </a:cubicBezTo>
                  <a:cubicBezTo>
                    <a:pt x="21600" y="4824"/>
                    <a:pt x="16773" y="0"/>
                    <a:pt x="10797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40" name="Google Shape;517;p20"/>
            <p:cNvSpPr/>
            <p:nvPr/>
          </p:nvSpPr>
          <p:spPr>
            <a:xfrm>
              <a:off x="2901683" y="1798759"/>
              <a:ext cx="62263" cy="68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14" y="0"/>
                    <a:pt x="0" y="4810"/>
                    <a:pt x="0" y="10794"/>
                  </a:cubicBezTo>
                  <a:lnTo>
                    <a:pt x="0" y="10806"/>
                  </a:lnTo>
                  <a:cubicBezTo>
                    <a:pt x="0" y="16790"/>
                    <a:pt x="4814" y="21600"/>
                    <a:pt x="10800" y="21600"/>
                  </a:cubicBezTo>
                  <a:lnTo>
                    <a:pt x="10812" y="21600"/>
                  </a:lnTo>
                  <a:cubicBezTo>
                    <a:pt x="16792" y="21600"/>
                    <a:pt x="21600" y="16790"/>
                    <a:pt x="21600" y="10806"/>
                  </a:cubicBezTo>
                  <a:lnTo>
                    <a:pt x="21600" y="10794"/>
                  </a:lnTo>
                  <a:cubicBezTo>
                    <a:pt x="21600" y="4810"/>
                    <a:pt x="16792" y="0"/>
                    <a:pt x="10812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41" name="Google Shape;518;p20"/>
            <p:cNvSpPr/>
            <p:nvPr/>
          </p:nvSpPr>
          <p:spPr>
            <a:xfrm>
              <a:off x="3013516" y="1798759"/>
              <a:ext cx="62247" cy="68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15" y="0"/>
                    <a:pt x="0" y="4810"/>
                    <a:pt x="0" y="10794"/>
                  </a:cubicBezTo>
                  <a:lnTo>
                    <a:pt x="0" y="10806"/>
                  </a:lnTo>
                  <a:cubicBezTo>
                    <a:pt x="0" y="16790"/>
                    <a:pt x="4815" y="21600"/>
                    <a:pt x="10791" y="21600"/>
                  </a:cubicBezTo>
                  <a:lnTo>
                    <a:pt x="10803" y="21600"/>
                  </a:lnTo>
                  <a:cubicBezTo>
                    <a:pt x="16785" y="21600"/>
                    <a:pt x="21600" y="16790"/>
                    <a:pt x="21600" y="10806"/>
                  </a:cubicBezTo>
                  <a:lnTo>
                    <a:pt x="21600" y="10794"/>
                  </a:lnTo>
                  <a:cubicBezTo>
                    <a:pt x="21600" y="4810"/>
                    <a:pt x="16785" y="0"/>
                    <a:pt x="108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42" name="Google Shape;519;p20"/>
            <p:cNvSpPr/>
            <p:nvPr/>
          </p:nvSpPr>
          <p:spPr>
            <a:xfrm>
              <a:off x="3125349" y="1798759"/>
              <a:ext cx="62248" cy="68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15" y="0"/>
                    <a:pt x="0" y="4810"/>
                    <a:pt x="0" y="10794"/>
                  </a:cubicBezTo>
                  <a:lnTo>
                    <a:pt x="0" y="10806"/>
                  </a:lnTo>
                  <a:cubicBezTo>
                    <a:pt x="0" y="16790"/>
                    <a:pt x="4815" y="21600"/>
                    <a:pt x="10797" y="21600"/>
                  </a:cubicBezTo>
                  <a:cubicBezTo>
                    <a:pt x="16773" y="21600"/>
                    <a:pt x="21600" y="16790"/>
                    <a:pt x="21600" y="10806"/>
                  </a:cubicBezTo>
                  <a:lnTo>
                    <a:pt x="21600" y="10794"/>
                  </a:lnTo>
                  <a:cubicBezTo>
                    <a:pt x="21600" y="4810"/>
                    <a:pt x="16773" y="0"/>
                    <a:pt x="10797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43" name="Google Shape;520;p20"/>
            <p:cNvSpPr/>
            <p:nvPr/>
          </p:nvSpPr>
          <p:spPr>
            <a:xfrm>
              <a:off x="2901683" y="1923189"/>
              <a:ext cx="62263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14" y="0"/>
                    <a:pt x="0" y="4824"/>
                    <a:pt x="0" y="10797"/>
                  </a:cubicBezTo>
                  <a:cubicBezTo>
                    <a:pt x="0" y="16788"/>
                    <a:pt x="4814" y="21600"/>
                    <a:pt x="10800" y="21600"/>
                  </a:cubicBezTo>
                  <a:lnTo>
                    <a:pt x="10812" y="21600"/>
                  </a:lnTo>
                  <a:cubicBezTo>
                    <a:pt x="16792" y="21600"/>
                    <a:pt x="21600" y="16788"/>
                    <a:pt x="21600" y="10797"/>
                  </a:cubicBezTo>
                  <a:cubicBezTo>
                    <a:pt x="21600" y="4824"/>
                    <a:pt x="16792" y="0"/>
                    <a:pt x="10812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44" name="Google Shape;521;p20"/>
            <p:cNvSpPr/>
            <p:nvPr/>
          </p:nvSpPr>
          <p:spPr>
            <a:xfrm>
              <a:off x="3013516" y="1923189"/>
              <a:ext cx="62247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15" y="0"/>
                    <a:pt x="0" y="4824"/>
                    <a:pt x="0" y="10797"/>
                  </a:cubicBezTo>
                  <a:cubicBezTo>
                    <a:pt x="0" y="16788"/>
                    <a:pt x="4815" y="21600"/>
                    <a:pt x="10791" y="21600"/>
                  </a:cubicBezTo>
                  <a:lnTo>
                    <a:pt x="10803" y="21600"/>
                  </a:lnTo>
                  <a:cubicBezTo>
                    <a:pt x="16785" y="21600"/>
                    <a:pt x="21600" y="16788"/>
                    <a:pt x="21600" y="10797"/>
                  </a:cubicBezTo>
                  <a:cubicBezTo>
                    <a:pt x="21600" y="4824"/>
                    <a:pt x="16785" y="0"/>
                    <a:pt x="108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45" name="Google Shape;522;p20"/>
            <p:cNvSpPr/>
            <p:nvPr/>
          </p:nvSpPr>
          <p:spPr>
            <a:xfrm>
              <a:off x="3125349" y="1923189"/>
              <a:ext cx="62248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15" y="0"/>
                    <a:pt x="0" y="4824"/>
                    <a:pt x="0" y="10797"/>
                  </a:cubicBezTo>
                  <a:cubicBezTo>
                    <a:pt x="0" y="16788"/>
                    <a:pt x="4815" y="21600"/>
                    <a:pt x="10797" y="21600"/>
                  </a:cubicBezTo>
                  <a:cubicBezTo>
                    <a:pt x="16773" y="21600"/>
                    <a:pt x="21600" y="16788"/>
                    <a:pt x="21600" y="10797"/>
                  </a:cubicBezTo>
                  <a:cubicBezTo>
                    <a:pt x="21600" y="4824"/>
                    <a:pt x="16773" y="0"/>
                    <a:pt x="10797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46" name="Google Shape;523;p20"/>
            <p:cNvSpPr/>
            <p:nvPr/>
          </p:nvSpPr>
          <p:spPr>
            <a:xfrm>
              <a:off x="2901683" y="2047656"/>
              <a:ext cx="62263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14" y="0"/>
                    <a:pt x="0" y="4815"/>
                    <a:pt x="0" y="10797"/>
                  </a:cubicBezTo>
                  <a:lnTo>
                    <a:pt x="0" y="10809"/>
                  </a:lnTo>
                  <a:cubicBezTo>
                    <a:pt x="0" y="16785"/>
                    <a:pt x="4814" y="21600"/>
                    <a:pt x="10800" y="21600"/>
                  </a:cubicBezTo>
                  <a:lnTo>
                    <a:pt x="10812" y="21600"/>
                  </a:lnTo>
                  <a:cubicBezTo>
                    <a:pt x="16792" y="21600"/>
                    <a:pt x="21600" y="16785"/>
                    <a:pt x="21600" y="10809"/>
                  </a:cubicBezTo>
                  <a:lnTo>
                    <a:pt x="21600" y="10797"/>
                  </a:lnTo>
                  <a:cubicBezTo>
                    <a:pt x="21600" y="4815"/>
                    <a:pt x="16792" y="0"/>
                    <a:pt x="10812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47" name="Google Shape;524;p20"/>
            <p:cNvSpPr/>
            <p:nvPr/>
          </p:nvSpPr>
          <p:spPr>
            <a:xfrm>
              <a:off x="3013516" y="2047656"/>
              <a:ext cx="62247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15" y="0"/>
                    <a:pt x="0" y="4815"/>
                    <a:pt x="0" y="10797"/>
                  </a:cubicBezTo>
                  <a:lnTo>
                    <a:pt x="0" y="10809"/>
                  </a:lnTo>
                  <a:cubicBezTo>
                    <a:pt x="0" y="16785"/>
                    <a:pt x="4815" y="21600"/>
                    <a:pt x="10791" y="21600"/>
                  </a:cubicBezTo>
                  <a:lnTo>
                    <a:pt x="10803" y="21600"/>
                  </a:lnTo>
                  <a:cubicBezTo>
                    <a:pt x="16785" y="21600"/>
                    <a:pt x="21600" y="16785"/>
                    <a:pt x="21600" y="10809"/>
                  </a:cubicBezTo>
                  <a:lnTo>
                    <a:pt x="21600" y="10797"/>
                  </a:lnTo>
                  <a:cubicBezTo>
                    <a:pt x="21600" y="4815"/>
                    <a:pt x="16785" y="0"/>
                    <a:pt x="108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48" name="Google Shape;525;p20"/>
            <p:cNvSpPr/>
            <p:nvPr/>
          </p:nvSpPr>
          <p:spPr>
            <a:xfrm>
              <a:off x="3125349" y="2047656"/>
              <a:ext cx="62248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15" y="0"/>
                    <a:pt x="0" y="4815"/>
                    <a:pt x="0" y="10797"/>
                  </a:cubicBezTo>
                  <a:lnTo>
                    <a:pt x="0" y="10809"/>
                  </a:lnTo>
                  <a:cubicBezTo>
                    <a:pt x="0" y="16785"/>
                    <a:pt x="4815" y="21600"/>
                    <a:pt x="10797" y="21600"/>
                  </a:cubicBezTo>
                  <a:cubicBezTo>
                    <a:pt x="16773" y="21600"/>
                    <a:pt x="21600" y="16785"/>
                    <a:pt x="21600" y="10809"/>
                  </a:cubicBezTo>
                  <a:lnTo>
                    <a:pt x="21600" y="10797"/>
                  </a:lnTo>
                  <a:cubicBezTo>
                    <a:pt x="21600" y="4815"/>
                    <a:pt x="16773" y="0"/>
                    <a:pt x="10797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49" name="Google Shape;526;p20"/>
            <p:cNvSpPr/>
            <p:nvPr/>
          </p:nvSpPr>
          <p:spPr>
            <a:xfrm>
              <a:off x="1223794" y="0"/>
              <a:ext cx="404287" cy="194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" y="0"/>
                  </a:moveTo>
                  <a:cubicBezTo>
                    <a:pt x="433" y="0"/>
                    <a:pt x="0" y="987"/>
                    <a:pt x="0" y="2214"/>
                  </a:cubicBezTo>
                  <a:lnTo>
                    <a:pt x="0" y="19386"/>
                  </a:lnTo>
                  <a:cubicBezTo>
                    <a:pt x="0" y="20613"/>
                    <a:pt x="433" y="21600"/>
                    <a:pt x="972" y="21600"/>
                  </a:cubicBezTo>
                  <a:lnTo>
                    <a:pt x="20630" y="21600"/>
                  </a:lnTo>
                  <a:cubicBezTo>
                    <a:pt x="21167" y="21600"/>
                    <a:pt x="21600" y="20613"/>
                    <a:pt x="21600" y="19386"/>
                  </a:cubicBezTo>
                  <a:lnTo>
                    <a:pt x="21600" y="2214"/>
                  </a:lnTo>
                  <a:cubicBezTo>
                    <a:pt x="21600" y="987"/>
                    <a:pt x="21167" y="0"/>
                    <a:pt x="20630" y="0"/>
                  </a:cubicBezTo>
                  <a:close/>
                </a:path>
              </a:pathLst>
            </a:cu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0" name="Google Shape;527;p20"/>
            <p:cNvSpPr/>
            <p:nvPr/>
          </p:nvSpPr>
          <p:spPr>
            <a:xfrm>
              <a:off x="1243027" y="192233"/>
              <a:ext cx="365856" cy="2059169"/>
            </a:xfrm>
            <a:prstGeom prst="rect">
              <a:avLst/>
            </a:prstGeom>
            <a:solidFill>
              <a:srgbClr val="FFCB6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1" name="Google Shape;528;p20"/>
            <p:cNvSpPr/>
            <p:nvPr/>
          </p:nvSpPr>
          <p:spPr>
            <a:xfrm>
              <a:off x="1286902" y="246010"/>
              <a:ext cx="62230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4" y="0"/>
                  </a:moveTo>
                  <a:cubicBezTo>
                    <a:pt x="4494" y="0"/>
                    <a:pt x="0" y="4492"/>
                    <a:pt x="0" y="10082"/>
                  </a:cubicBezTo>
                  <a:lnTo>
                    <a:pt x="0" y="11518"/>
                  </a:lnTo>
                  <a:cubicBezTo>
                    <a:pt x="0" y="17108"/>
                    <a:pt x="4494" y="21600"/>
                    <a:pt x="10084" y="21600"/>
                  </a:cubicBezTo>
                  <a:lnTo>
                    <a:pt x="11516" y="21600"/>
                  </a:lnTo>
                  <a:cubicBezTo>
                    <a:pt x="17106" y="21600"/>
                    <a:pt x="21600" y="17108"/>
                    <a:pt x="21600" y="11518"/>
                  </a:cubicBezTo>
                  <a:lnTo>
                    <a:pt x="21600" y="10082"/>
                  </a:lnTo>
                  <a:cubicBezTo>
                    <a:pt x="21600" y="4492"/>
                    <a:pt x="17106" y="0"/>
                    <a:pt x="11516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2" name="Google Shape;529;p20"/>
            <p:cNvSpPr/>
            <p:nvPr/>
          </p:nvSpPr>
          <p:spPr>
            <a:xfrm>
              <a:off x="1398702" y="246010"/>
              <a:ext cx="62281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8" y="0"/>
                  </a:moveTo>
                  <a:cubicBezTo>
                    <a:pt x="4502" y="0"/>
                    <a:pt x="0" y="4492"/>
                    <a:pt x="0" y="10082"/>
                  </a:cubicBezTo>
                  <a:lnTo>
                    <a:pt x="0" y="11518"/>
                  </a:lnTo>
                  <a:cubicBezTo>
                    <a:pt x="0" y="17108"/>
                    <a:pt x="4502" y="21600"/>
                    <a:pt x="10088" y="21600"/>
                  </a:cubicBezTo>
                  <a:lnTo>
                    <a:pt x="11524" y="21600"/>
                  </a:lnTo>
                  <a:cubicBezTo>
                    <a:pt x="17104" y="21600"/>
                    <a:pt x="21600" y="17108"/>
                    <a:pt x="21600" y="11518"/>
                  </a:cubicBezTo>
                  <a:lnTo>
                    <a:pt x="21600" y="10082"/>
                  </a:lnTo>
                  <a:cubicBezTo>
                    <a:pt x="21600" y="4492"/>
                    <a:pt x="17104" y="0"/>
                    <a:pt x="11524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3" name="Google Shape;530;p20"/>
            <p:cNvSpPr/>
            <p:nvPr/>
          </p:nvSpPr>
          <p:spPr>
            <a:xfrm>
              <a:off x="1510535" y="246010"/>
              <a:ext cx="62248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2" y="0"/>
                  </a:moveTo>
                  <a:cubicBezTo>
                    <a:pt x="4492" y="0"/>
                    <a:pt x="0" y="4492"/>
                    <a:pt x="0" y="10082"/>
                  </a:cubicBezTo>
                  <a:lnTo>
                    <a:pt x="0" y="11518"/>
                  </a:lnTo>
                  <a:cubicBezTo>
                    <a:pt x="0" y="17108"/>
                    <a:pt x="4492" y="21600"/>
                    <a:pt x="10082" y="21600"/>
                  </a:cubicBezTo>
                  <a:lnTo>
                    <a:pt x="11518" y="21600"/>
                  </a:lnTo>
                  <a:cubicBezTo>
                    <a:pt x="17108" y="21600"/>
                    <a:pt x="21600" y="17108"/>
                    <a:pt x="21600" y="11518"/>
                  </a:cubicBezTo>
                  <a:lnTo>
                    <a:pt x="21600" y="10082"/>
                  </a:lnTo>
                  <a:cubicBezTo>
                    <a:pt x="21600" y="4492"/>
                    <a:pt x="17108" y="0"/>
                    <a:pt x="11518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4" name="Google Shape;531;p20"/>
            <p:cNvSpPr/>
            <p:nvPr/>
          </p:nvSpPr>
          <p:spPr>
            <a:xfrm>
              <a:off x="1286902" y="364222"/>
              <a:ext cx="62230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4" y="0"/>
                  </a:moveTo>
                  <a:cubicBezTo>
                    <a:pt x="4494" y="0"/>
                    <a:pt x="0" y="4502"/>
                    <a:pt x="0" y="10076"/>
                  </a:cubicBezTo>
                  <a:lnTo>
                    <a:pt x="0" y="11524"/>
                  </a:lnTo>
                  <a:cubicBezTo>
                    <a:pt x="0" y="17098"/>
                    <a:pt x="4494" y="21600"/>
                    <a:pt x="10084" y="21600"/>
                  </a:cubicBezTo>
                  <a:lnTo>
                    <a:pt x="11516" y="21600"/>
                  </a:lnTo>
                  <a:cubicBezTo>
                    <a:pt x="17106" y="21600"/>
                    <a:pt x="21600" y="17098"/>
                    <a:pt x="21600" y="11524"/>
                  </a:cubicBezTo>
                  <a:lnTo>
                    <a:pt x="21600" y="10076"/>
                  </a:lnTo>
                  <a:cubicBezTo>
                    <a:pt x="21600" y="4502"/>
                    <a:pt x="17106" y="0"/>
                    <a:pt x="11516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5" name="Google Shape;532;p20"/>
            <p:cNvSpPr/>
            <p:nvPr/>
          </p:nvSpPr>
          <p:spPr>
            <a:xfrm>
              <a:off x="1398702" y="364222"/>
              <a:ext cx="62281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8" y="0"/>
                  </a:moveTo>
                  <a:cubicBezTo>
                    <a:pt x="4502" y="0"/>
                    <a:pt x="0" y="4502"/>
                    <a:pt x="0" y="10076"/>
                  </a:cubicBezTo>
                  <a:lnTo>
                    <a:pt x="0" y="11524"/>
                  </a:lnTo>
                  <a:cubicBezTo>
                    <a:pt x="0" y="17098"/>
                    <a:pt x="4502" y="21600"/>
                    <a:pt x="10088" y="21600"/>
                  </a:cubicBezTo>
                  <a:lnTo>
                    <a:pt x="11524" y="21600"/>
                  </a:lnTo>
                  <a:cubicBezTo>
                    <a:pt x="17104" y="21600"/>
                    <a:pt x="21600" y="17098"/>
                    <a:pt x="21600" y="11524"/>
                  </a:cubicBezTo>
                  <a:lnTo>
                    <a:pt x="21600" y="10076"/>
                  </a:lnTo>
                  <a:cubicBezTo>
                    <a:pt x="21600" y="4502"/>
                    <a:pt x="17104" y="0"/>
                    <a:pt x="11524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6" name="Google Shape;533;p20"/>
            <p:cNvSpPr/>
            <p:nvPr/>
          </p:nvSpPr>
          <p:spPr>
            <a:xfrm>
              <a:off x="1510535" y="364222"/>
              <a:ext cx="62248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2" y="0"/>
                  </a:moveTo>
                  <a:cubicBezTo>
                    <a:pt x="4492" y="0"/>
                    <a:pt x="0" y="4502"/>
                    <a:pt x="0" y="10076"/>
                  </a:cubicBezTo>
                  <a:lnTo>
                    <a:pt x="0" y="11524"/>
                  </a:lnTo>
                  <a:cubicBezTo>
                    <a:pt x="0" y="17098"/>
                    <a:pt x="4492" y="21600"/>
                    <a:pt x="10082" y="21600"/>
                  </a:cubicBezTo>
                  <a:lnTo>
                    <a:pt x="11518" y="21600"/>
                  </a:lnTo>
                  <a:cubicBezTo>
                    <a:pt x="17108" y="21600"/>
                    <a:pt x="21600" y="17098"/>
                    <a:pt x="21600" y="11524"/>
                  </a:cubicBezTo>
                  <a:lnTo>
                    <a:pt x="21600" y="10076"/>
                  </a:lnTo>
                  <a:cubicBezTo>
                    <a:pt x="21600" y="4502"/>
                    <a:pt x="17108" y="0"/>
                    <a:pt x="11518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7" name="Google Shape;534;p20"/>
            <p:cNvSpPr/>
            <p:nvPr/>
          </p:nvSpPr>
          <p:spPr>
            <a:xfrm>
              <a:off x="1286902" y="482471"/>
              <a:ext cx="62230" cy="68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4" y="0"/>
                  </a:moveTo>
                  <a:cubicBezTo>
                    <a:pt x="4494" y="0"/>
                    <a:pt x="0" y="4498"/>
                    <a:pt x="0" y="10082"/>
                  </a:cubicBezTo>
                  <a:lnTo>
                    <a:pt x="0" y="11518"/>
                  </a:lnTo>
                  <a:cubicBezTo>
                    <a:pt x="0" y="17108"/>
                    <a:pt x="4494" y="21600"/>
                    <a:pt x="10084" y="21600"/>
                  </a:cubicBezTo>
                  <a:lnTo>
                    <a:pt x="11516" y="21600"/>
                  </a:lnTo>
                  <a:cubicBezTo>
                    <a:pt x="17106" y="21600"/>
                    <a:pt x="21600" y="17108"/>
                    <a:pt x="21600" y="11518"/>
                  </a:cubicBezTo>
                  <a:lnTo>
                    <a:pt x="21600" y="10082"/>
                  </a:lnTo>
                  <a:cubicBezTo>
                    <a:pt x="21600" y="4498"/>
                    <a:pt x="17106" y="0"/>
                    <a:pt x="11516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8" name="Google Shape;535;p20"/>
            <p:cNvSpPr/>
            <p:nvPr/>
          </p:nvSpPr>
          <p:spPr>
            <a:xfrm>
              <a:off x="1398702" y="482471"/>
              <a:ext cx="62281" cy="68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8" y="0"/>
                  </a:moveTo>
                  <a:cubicBezTo>
                    <a:pt x="4502" y="0"/>
                    <a:pt x="0" y="4498"/>
                    <a:pt x="0" y="10082"/>
                  </a:cubicBezTo>
                  <a:lnTo>
                    <a:pt x="0" y="11518"/>
                  </a:lnTo>
                  <a:cubicBezTo>
                    <a:pt x="0" y="17108"/>
                    <a:pt x="4502" y="21600"/>
                    <a:pt x="10088" y="21600"/>
                  </a:cubicBezTo>
                  <a:lnTo>
                    <a:pt x="11524" y="21600"/>
                  </a:lnTo>
                  <a:cubicBezTo>
                    <a:pt x="17104" y="21600"/>
                    <a:pt x="21600" y="17108"/>
                    <a:pt x="21600" y="11518"/>
                  </a:cubicBezTo>
                  <a:lnTo>
                    <a:pt x="21600" y="10082"/>
                  </a:lnTo>
                  <a:cubicBezTo>
                    <a:pt x="21600" y="4498"/>
                    <a:pt x="17104" y="0"/>
                    <a:pt x="11524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9" name="Google Shape;536;p20"/>
            <p:cNvSpPr/>
            <p:nvPr/>
          </p:nvSpPr>
          <p:spPr>
            <a:xfrm>
              <a:off x="1510535" y="482471"/>
              <a:ext cx="62248" cy="68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2" y="0"/>
                  </a:moveTo>
                  <a:cubicBezTo>
                    <a:pt x="4492" y="0"/>
                    <a:pt x="0" y="4498"/>
                    <a:pt x="0" y="10082"/>
                  </a:cubicBezTo>
                  <a:lnTo>
                    <a:pt x="0" y="11518"/>
                  </a:lnTo>
                  <a:cubicBezTo>
                    <a:pt x="0" y="17108"/>
                    <a:pt x="4492" y="21600"/>
                    <a:pt x="10082" y="21600"/>
                  </a:cubicBezTo>
                  <a:lnTo>
                    <a:pt x="11518" y="21600"/>
                  </a:lnTo>
                  <a:cubicBezTo>
                    <a:pt x="17108" y="21600"/>
                    <a:pt x="21600" y="17108"/>
                    <a:pt x="21600" y="11518"/>
                  </a:cubicBezTo>
                  <a:lnTo>
                    <a:pt x="21600" y="10082"/>
                  </a:lnTo>
                  <a:cubicBezTo>
                    <a:pt x="21600" y="4498"/>
                    <a:pt x="17108" y="0"/>
                    <a:pt x="11518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0" name="Google Shape;537;p20"/>
            <p:cNvSpPr/>
            <p:nvPr/>
          </p:nvSpPr>
          <p:spPr>
            <a:xfrm>
              <a:off x="1286902" y="600703"/>
              <a:ext cx="62230" cy="68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4" y="0"/>
                  </a:moveTo>
                  <a:cubicBezTo>
                    <a:pt x="4494" y="0"/>
                    <a:pt x="0" y="4497"/>
                    <a:pt x="0" y="10079"/>
                  </a:cubicBezTo>
                  <a:lnTo>
                    <a:pt x="0" y="11521"/>
                  </a:lnTo>
                  <a:cubicBezTo>
                    <a:pt x="0" y="17109"/>
                    <a:pt x="4494" y="21600"/>
                    <a:pt x="10084" y="21600"/>
                  </a:cubicBezTo>
                  <a:lnTo>
                    <a:pt x="11516" y="21600"/>
                  </a:lnTo>
                  <a:cubicBezTo>
                    <a:pt x="17106" y="21600"/>
                    <a:pt x="21600" y="17109"/>
                    <a:pt x="21600" y="11521"/>
                  </a:cubicBezTo>
                  <a:lnTo>
                    <a:pt x="21600" y="10079"/>
                  </a:lnTo>
                  <a:cubicBezTo>
                    <a:pt x="21600" y="4497"/>
                    <a:pt x="17106" y="0"/>
                    <a:pt x="11516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1" name="Google Shape;538;p20"/>
            <p:cNvSpPr/>
            <p:nvPr/>
          </p:nvSpPr>
          <p:spPr>
            <a:xfrm>
              <a:off x="1398702" y="600703"/>
              <a:ext cx="62281" cy="68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8" y="0"/>
                  </a:moveTo>
                  <a:cubicBezTo>
                    <a:pt x="4502" y="0"/>
                    <a:pt x="0" y="4497"/>
                    <a:pt x="0" y="10079"/>
                  </a:cubicBezTo>
                  <a:lnTo>
                    <a:pt x="0" y="11521"/>
                  </a:lnTo>
                  <a:cubicBezTo>
                    <a:pt x="0" y="17109"/>
                    <a:pt x="4502" y="21600"/>
                    <a:pt x="10088" y="21600"/>
                  </a:cubicBezTo>
                  <a:lnTo>
                    <a:pt x="11524" y="21600"/>
                  </a:lnTo>
                  <a:cubicBezTo>
                    <a:pt x="17104" y="21600"/>
                    <a:pt x="21600" y="17109"/>
                    <a:pt x="21600" y="11521"/>
                  </a:cubicBezTo>
                  <a:lnTo>
                    <a:pt x="21600" y="10079"/>
                  </a:lnTo>
                  <a:cubicBezTo>
                    <a:pt x="21600" y="4497"/>
                    <a:pt x="17104" y="0"/>
                    <a:pt x="11524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2" name="Google Shape;539;p20"/>
            <p:cNvSpPr/>
            <p:nvPr/>
          </p:nvSpPr>
          <p:spPr>
            <a:xfrm>
              <a:off x="1510535" y="600703"/>
              <a:ext cx="62248" cy="68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2" y="0"/>
                  </a:moveTo>
                  <a:cubicBezTo>
                    <a:pt x="4492" y="0"/>
                    <a:pt x="0" y="4497"/>
                    <a:pt x="0" y="10079"/>
                  </a:cubicBezTo>
                  <a:lnTo>
                    <a:pt x="0" y="11521"/>
                  </a:lnTo>
                  <a:cubicBezTo>
                    <a:pt x="0" y="17109"/>
                    <a:pt x="4492" y="21600"/>
                    <a:pt x="10082" y="21600"/>
                  </a:cubicBezTo>
                  <a:lnTo>
                    <a:pt x="11518" y="21600"/>
                  </a:lnTo>
                  <a:cubicBezTo>
                    <a:pt x="17108" y="21600"/>
                    <a:pt x="21600" y="17109"/>
                    <a:pt x="21600" y="11521"/>
                  </a:cubicBezTo>
                  <a:lnTo>
                    <a:pt x="21600" y="10079"/>
                  </a:lnTo>
                  <a:cubicBezTo>
                    <a:pt x="21600" y="4497"/>
                    <a:pt x="17108" y="0"/>
                    <a:pt x="11518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3" name="Google Shape;540;p20"/>
            <p:cNvSpPr/>
            <p:nvPr/>
          </p:nvSpPr>
          <p:spPr>
            <a:xfrm>
              <a:off x="1286902" y="718933"/>
              <a:ext cx="62230" cy="68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4" y="0"/>
                  </a:moveTo>
                  <a:cubicBezTo>
                    <a:pt x="4494" y="0"/>
                    <a:pt x="0" y="4498"/>
                    <a:pt x="0" y="10082"/>
                  </a:cubicBezTo>
                  <a:lnTo>
                    <a:pt x="0" y="11518"/>
                  </a:lnTo>
                  <a:cubicBezTo>
                    <a:pt x="0" y="17108"/>
                    <a:pt x="4494" y="21600"/>
                    <a:pt x="10084" y="21600"/>
                  </a:cubicBezTo>
                  <a:lnTo>
                    <a:pt x="11516" y="21600"/>
                  </a:lnTo>
                  <a:cubicBezTo>
                    <a:pt x="17106" y="21600"/>
                    <a:pt x="21600" y="17108"/>
                    <a:pt x="21600" y="11518"/>
                  </a:cubicBezTo>
                  <a:lnTo>
                    <a:pt x="21600" y="10082"/>
                  </a:lnTo>
                  <a:cubicBezTo>
                    <a:pt x="21600" y="4498"/>
                    <a:pt x="17106" y="0"/>
                    <a:pt x="11516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4" name="Google Shape;541;p20"/>
            <p:cNvSpPr/>
            <p:nvPr/>
          </p:nvSpPr>
          <p:spPr>
            <a:xfrm>
              <a:off x="1398702" y="718933"/>
              <a:ext cx="62281" cy="68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8" y="0"/>
                  </a:moveTo>
                  <a:cubicBezTo>
                    <a:pt x="4502" y="0"/>
                    <a:pt x="0" y="4498"/>
                    <a:pt x="0" y="10082"/>
                  </a:cubicBezTo>
                  <a:lnTo>
                    <a:pt x="0" y="11518"/>
                  </a:lnTo>
                  <a:cubicBezTo>
                    <a:pt x="0" y="17108"/>
                    <a:pt x="4502" y="21600"/>
                    <a:pt x="10088" y="21600"/>
                  </a:cubicBezTo>
                  <a:lnTo>
                    <a:pt x="11524" y="21600"/>
                  </a:lnTo>
                  <a:cubicBezTo>
                    <a:pt x="17104" y="21600"/>
                    <a:pt x="21600" y="17108"/>
                    <a:pt x="21600" y="11518"/>
                  </a:cubicBezTo>
                  <a:lnTo>
                    <a:pt x="21600" y="10082"/>
                  </a:lnTo>
                  <a:cubicBezTo>
                    <a:pt x="21600" y="4498"/>
                    <a:pt x="17104" y="0"/>
                    <a:pt x="11524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5" name="Google Shape;542;p20"/>
            <p:cNvSpPr/>
            <p:nvPr/>
          </p:nvSpPr>
          <p:spPr>
            <a:xfrm>
              <a:off x="1510535" y="718933"/>
              <a:ext cx="62248" cy="68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2" y="0"/>
                  </a:moveTo>
                  <a:cubicBezTo>
                    <a:pt x="4492" y="0"/>
                    <a:pt x="0" y="4498"/>
                    <a:pt x="0" y="10082"/>
                  </a:cubicBezTo>
                  <a:lnTo>
                    <a:pt x="0" y="11518"/>
                  </a:lnTo>
                  <a:cubicBezTo>
                    <a:pt x="0" y="17108"/>
                    <a:pt x="4492" y="21600"/>
                    <a:pt x="10082" y="21600"/>
                  </a:cubicBezTo>
                  <a:lnTo>
                    <a:pt x="11518" y="21600"/>
                  </a:lnTo>
                  <a:cubicBezTo>
                    <a:pt x="17108" y="21600"/>
                    <a:pt x="21600" y="17108"/>
                    <a:pt x="21600" y="11518"/>
                  </a:cubicBezTo>
                  <a:lnTo>
                    <a:pt x="21600" y="10082"/>
                  </a:lnTo>
                  <a:cubicBezTo>
                    <a:pt x="21600" y="4498"/>
                    <a:pt x="17108" y="0"/>
                    <a:pt x="11518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6" name="Google Shape;543;p20"/>
            <p:cNvSpPr/>
            <p:nvPr/>
          </p:nvSpPr>
          <p:spPr>
            <a:xfrm>
              <a:off x="1286902" y="837163"/>
              <a:ext cx="62230" cy="68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4" y="0"/>
                  </a:moveTo>
                  <a:cubicBezTo>
                    <a:pt x="4494" y="0"/>
                    <a:pt x="0" y="4497"/>
                    <a:pt x="0" y="10085"/>
                  </a:cubicBezTo>
                  <a:lnTo>
                    <a:pt x="0" y="11521"/>
                  </a:lnTo>
                  <a:cubicBezTo>
                    <a:pt x="0" y="17109"/>
                    <a:pt x="4494" y="21600"/>
                    <a:pt x="10084" y="21600"/>
                  </a:cubicBezTo>
                  <a:lnTo>
                    <a:pt x="11516" y="21600"/>
                  </a:lnTo>
                  <a:cubicBezTo>
                    <a:pt x="17106" y="21600"/>
                    <a:pt x="21600" y="17109"/>
                    <a:pt x="21600" y="11521"/>
                  </a:cubicBezTo>
                  <a:lnTo>
                    <a:pt x="21600" y="10085"/>
                  </a:lnTo>
                  <a:cubicBezTo>
                    <a:pt x="21600" y="4497"/>
                    <a:pt x="17106" y="0"/>
                    <a:pt x="11516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7" name="Google Shape;544;p20"/>
            <p:cNvSpPr/>
            <p:nvPr/>
          </p:nvSpPr>
          <p:spPr>
            <a:xfrm>
              <a:off x="1398702" y="837163"/>
              <a:ext cx="62281" cy="68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8" y="0"/>
                  </a:moveTo>
                  <a:cubicBezTo>
                    <a:pt x="4502" y="0"/>
                    <a:pt x="0" y="4497"/>
                    <a:pt x="0" y="10085"/>
                  </a:cubicBezTo>
                  <a:lnTo>
                    <a:pt x="0" y="11521"/>
                  </a:lnTo>
                  <a:cubicBezTo>
                    <a:pt x="0" y="17109"/>
                    <a:pt x="4502" y="21600"/>
                    <a:pt x="10088" y="21600"/>
                  </a:cubicBezTo>
                  <a:lnTo>
                    <a:pt x="11524" y="21600"/>
                  </a:lnTo>
                  <a:cubicBezTo>
                    <a:pt x="17104" y="21600"/>
                    <a:pt x="21600" y="17109"/>
                    <a:pt x="21600" y="11521"/>
                  </a:cubicBezTo>
                  <a:lnTo>
                    <a:pt x="21600" y="10085"/>
                  </a:lnTo>
                  <a:cubicBezTo>
                    <a:pt x="21600" y="4497"/>
                    <a:pt x="17104" y="0"/>
                    <a:pt x="11524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8" name="Google Shape;545;p20"/>
            <p:cNvSpPr/>
            <p:nvPr/>
          </p:nvSpPr>
          <p:spPr>
            <a:xfrm>
              <a:off x="1510535" y="837163"/>
              <a:ext cx="62248" cy="68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2" y="0"/>
                  </a:moveTo>
                  <a:cubicBezTo>
                    <a:pt x="4492" y="0"/>
                    <a:pt x="0" y="4497"/>
                    <a:pt x="0" y="10085"/>
                  </a:cubicBezTo>
                  <a:lnTo>
                    <a:pt x="0" y="11521"/>
                  </a:lnTo>
                  <a:cubicBezTo>
                    <a:pt x="0" y="17109"/>
                    <a:pt x="4492" y="21600"/>
                    <a:pt x="10082" y="21600"/>
                  </a:cubicBezTo>
                  <a:lnTo>
                    <a:pt x="11518" y="21600"/>
                  </a:lnTo>
                  <a:cubicBezTo>
                    <a:pt x="17108" y="21600"/>
                    <a:pt x="21600" y="17109"/>
                    <a:pt x="21600" y="11521"/>
                  </a:cubicBezTo>
                  <a:lnTo>
                    <a:pt x="21600" y="10085"/>
                  </a:lnTo>
                  <a:cubicBezTo>
                    <a:pt x="21600" y="4497"/>
                    <a:pt x="17108" y="0"/>
                    <a:pt x="11518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9" name="Google Shape;546;p20"/>
            <p:cNvSpPr/>
            <p:nvPr/>
          </p:nvSpPr>
          <p:spPr>
            <a:xfrm>
              <a:off x="1286902" y="955395"/>
              <a:ext cx="62230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4" y="0"/>
                  </a:moveTo>
                  <a:cubicBezTo>
                    <a:pt x="4494" y="0"/>
                    <a:pt x="0" y="4496"/>
                    <a:pt x="0" y="10076"/>
                  </a:cubicBezTo>
                  <a:lnTo>
                    <a:pt x="0" y="11512"/>
                  </a:lnTo>
                  <a:cubicBezTo>
                    <a:pt x="0" y="17098"/>
                    <a:pt x="4494" y="21600"/>
                    <a:pt x="10084" y="21600"/>
                  </a:cubicBezTo>
                  <a:lnTo>
                    <a:pt x="11516" y="21600"/>
                  </a:lnTo>
                  <a:cubicBezTo>
                    <a:pt x="17106" y="21600"/>
                    <a:pt x="21600" y="17098"/>
                    <a:pt x="21600" y="11512"/>
                  </a:cubicBezTo>
                  <a:lnTo>
                    <a:pt x="21600" y="10076"/>
                  </a:lnTo>
                  <a:cubicBezTo>
                    <a:pt x="21600" y="4496"/>
                    <a:pt x="17106" y="0"/>
                    <a:pt x="11516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0" name="Google Shape;547;p20"/>
            <p:cNvSpPr/>
            <p:nvPr/>
          </p:nvSpPr>
          <p:spPr>
            <a:xfrm>
              <a:off x="1398702" y="955395"/>
              <a:ext cx="62281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8" y="0"/>
                  </a:moveTo>
                  <a:cubicBezTo>
                    <a:pt x="4502" y="0"/>
                    <a:pt x="0" y="4496"/>
                    <a:pt x="0" y="10076"/>
                  </a:cubicBezTo>
                  <a:lnTo>
                    <a:pt x="0" y="11512"/>
                  </a:lnTo>
                  <a:cubicBezTo>
                    <a:pt x="0" y="17098"/>
                    <a:pt x="4502" y="21600"/>
                    <a:pt x="10088" y="21600"/>
                  </a:cubicBezTo>
                  <a:lnTo>
                    <a:pt x="11524" y="21600"/>
                  </a:lnTo>
                  <a:cubicBezTo>
                    <a:pt x="17104" y="21600"/>
                    <a:pt x="21600" y="17098"/>
                    <a:pt x="21600" y="11512"/>
                  </a:cubicBezTo>
                  <a:lnTo>
                    <a:pt x="21600" y="10076"/>
                  </a:lnTo>
                  <a:cubicBezTo>
                    <a:pt x="21600" y="4496"/>
                    <a:pt x="17104" y="0"/>
                    <a:pt x="11524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1" name="Google Shape;548;p20"/>
            <p:cNvSpPr/>
            <p:nvPr/>
          </p:nvSpPr>
          <p:spPr>
            <a:xfrm>
              <a:off x="1510535" y="955395"/>
              <a:ext cx="62248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2" y="0"/>
                  </a:moveTo>
                  <a:cubicBezTo>
                    <a:pt x="4492" y="0"/>
                    <a:pt x="0" y="4496"/>
                    <a:pt x="0" y="10076"/>
                  </a:cubicBezTo>
                  <a:lnTo>
                    <a:pt x="0" y="11512"/>
                  </a:lnTo>
                  <a:cubicBezTo>
                    <a:pt x="0" y="17098"/>
                    <a:pt x="4492" y="21600"/>
                    <a:pt x="10082" y="21600"/>
                  </a:cubicBezTo>
                  <a:lnTo>
                    <a:pt x="11518" y="21600"/>
                  </a:lnTo>
                  <a:cubicBezTo>
                    <a:pt x="17108" y="21600"/>
                    <a:pt x="21600" y="17098"/>
                    <a:pt x="21600" y="11512"/>
                  </a:cubicBezTo>
                  <a:lnTo>
                    <a:pt x="21600" y="10076"/>
                  </a:lnTo>
                  <a:cubicBezTo>
                    <a:pt x="21600" y="4496"/>
                    <a:pt x="17108" y="0"/>
                    <a:pt x="11518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2" name="Google Shape;549;p20"/>
            <p:cNvSpPr/>
            <p:nvPr/>
          </p:nvSpPr>
          <p:spPr>
            <a:xfrm>
              <a:off x="1286902" y="1073644"/>
              <a:ext cx="62230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4" y="0"/>
                  </a:moveTo>
                  <a:cubicBezTo>
                    <a:pt x="4494" y="0"/>
                    <a:pt x="0" y="4498"/>
                    <a:pt x="0" y="10082"/>
                  </a:cubicBezTo>
                  <a:lnTo>
                    <a:pt x="0" y="11518"/>
                  </a:lnTo>
                  <a:cubicBezTo>
                    <a:pt x="0" y="17108"/>
                    <a:pt x="4494" y="21600"/>
                    <a:pt x="10084" y="21600"/>
                  </a:cubicBezTo>
                  <a:lnTo>
                    <a:pt x="11516" y="21600"/>
                  </a:lnTo>
                  <a:cubicBezTo>
                    <a:pt x="17106" y="21600"/>
                    <a:pt x="21600" y="17108"/>
                    <a:pt x="21600" y="11518"/>
                  </a:cubicBezTo>
                  <a:lnTo>
                    <a:pt x="21600" y="10082"/>
                  </a:lnTo>
                  <a:cubicBezTo>
                    <a:pt x="21600" y="4498"/>
                    <a:pt x="17106" y="0"/>
                    <a:pt x="11516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3" name="Google Shape;550;p20"/>
            <p:cNvSpPr/>
            <p:nvPr/>
          </p:nvSpPr>
          <p:spPr>
            <a:xfrm>
              <a:off x="1398702" y="1073644"/>
              <a:ext cx="62281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8" y="0"/>
                  </a:moveTo>
                  <a:cubicBezTo>
                    <a:pt x="4502" y="0"/>
                    <a:pt x="0" y="4498"/>
                    <a:pt x="0" y="10082"/>
                  </a:cubicBezTo>
                  <a:lnTo>
                    <a:pt x="0" y="11518"/>
                  </a:lnTo>
                  <a:cubicBezTo>
                    <a:pt x="0" y="17108"/>
                    <a:pt x="4502" y="21600"/>
                    <a:pt x="10088" y="21600"/>
                  </a:cubicBezTo>
                  <a:lnTo>
                    <a:pt x="11524" y="21600"/>
                  </a:lnTo>
                  <a:cubicBezTo>
                    <a:pt x="17104" y="21600"/>
                    <a:pt x="21600" y="17108"/>
                    <a:pt x="21600" y="11518"/>
                  </a:cubicBezTo>
                  <a:lnTo>
                    <a:pt x="21600" y="10082"/>
                  </a:lnTo>
                  <a:cubicBezTo>
                    <a:pt x="21600" y="4498"/>
                    <a:pt x="17104" y="0"/>
                    <a:pt x="11524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4" name="Google Shape;551;p20"/>
            <p:cNvSpPr/>
            <p:nvPr/>
          </p:nvSpPr>
          <p:spPr>
            <a:xfrm>
              <a:off x="1510535" y="1073644"/>
              <a:ext cx="62248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2" y="0"/>
                  </a:moveTo>
                  <a:cubicBezTo>
                    <a:pt x="4492" y="0"/>
                    <a:pt x="0" y="4498"/>
                    <a:pt x="0" y="10082"/>
                  </a:cubicBezTo>
                  <a:lnTo>
                    <a:pt x="0" y="11518"/>
                  </a:lnTo>
                  <a:cubicBezTo>
                    <a:pt x="0" y="17108"/>
                    <a:pt x="4492" y="21600"/>
                    <a:pt x="10082" y="21600"/>
                  </a:cubicBezTo>
                  <a:lnTo>
                    <a:pt x="11518" y="21600"/>
                  </a:lnTo>
                  <a:cubicBezTo>
                    <a:pt x="17108" y="21600"/>
                    <a:pt x="21600" y="17108"/>
                    <a:pt x="21600" y="11518"/>
                  </a:cubicBezTo>
                  <a:lnTo>
                    <a:pt x="21600" y="10082"/>
                  </a:lnTo>
                  <a:cubicBezTo>
                    <a:pt x="21600" y="4498"/>
                    <a:pt x="17108" y="0"/>
                    <a:pt x="11518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5" name="Google Shape;552;p20"/>
            <p:cNvSpPr/>
            <p:nvPr/>
          </p:nvSpPr>
          <p:spPr>
            <a:xfrm>
              <a:off x="1286902" y="1191875"/>
              <a:ext cx="62230" cy="68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4" y="0"/>
                  </a:moveTo>
                  <a:cubicBezTo>
                    <a:pt x="4494" y="0"/>
                    <a:pt x="0" y="4491"/>
                    <a:pt x="0" y="10079"/>
                  </a:cubicBezTo>
                  <a:lnTo>
                    <a:pt x="0" y="11521"/>
                  </a:lnTo>
                  <a:cubicBezTo>
                    <a:pt x="0" y="17097"/>
                    <a:pt x="4494" y="21600"/>
                    <a:pt x="10084" y="21600"/>
                  </a:cubicBezTo>
                  <a:lnTo>
                    <a:pt x="11516" y="21600"/>
                  </a:lnTo>
                  <a:cubicBezTo>
                    <a:pt x="17106" y="21600"/>
                    <a:pt x="21600" y="17097"/>
                    <a:pt x="21600" y="11521"/>
                  </a:cubicBezTo>
                  <a:lnTo>
                    <a:pt x="21600" y="10079"/>
                  </a:lnTo>
                  <a:cubicBezTo>
                    <a:pt x="21600" y="4491"/>
                    <a:pt x="17106" y="0"/>
                    <a:pt x="11516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6" name="Google Shape;553;p20"/>
            <p:cNvSpPr/>
            <p:nvPr/>
          </p:nvSpPr>
          <p:spPr>
            <a:xfrm>
              <a:off x="1398702" y="1191875"/>
              <a:ext cx="62281" cy="68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8" y="0"/>
                  </a:moveTo>
                  <a:cubicBezTo>
                    <a:pt x="4502" y="0"/>
                    <a:pt x="0" y="4491"/>
                    <a:pt x="0" y="10079"/>
                  </a:cubicBezTo>
                  <a:lnTo>
                    <a:pt x="0" y="11521"/>
                  </a:lnTo>
                  <a:cubicBezTo>
                    <a:pt x="0" y="17097"/>
                    <a:pt x="4502" y="21600"/>
                    <a:pt x="10088" y="21600"/>
                  </a:cubicBezTo>
                  <a:lnTo>
                    <a:pt x="11524" y="21600"/>
                  </a:lnTo>
                  <a:cubicBezTo>
                    <a:pt x="17104" y="21600"/>
                    <a:pt x="21600" y="17097"/>
                    <a:pt x="21600" y="11521"/>
                  </a:cubicBezTo>
                  <a:lnTo>
                    <a:pt x="21600" y="10079"/>
                  </a:lnTo>
                  <a:cubicBezTo>
                    <a:pt x="21600" y="4491"/>
                    <a:pt x="17104" y="0"/>
                    <a:pt x="11524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7" name="Google Shape;554;p20"/>
            <p:cNvSpPr/>
            <p:nvPr/>
          </p:nvSpPr>
          <p:spPr>
            <a:xfrm>
              <a:off x="1510535" y="1191875"/>
              <a:ext cx="62248" cy="68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2" y="0"/>
                  </a:moveTo>
                  <a:cubicBezTo>
                    <a:pt x="4492" y="0"/>
                    <a:pt x="0" y="4491"/>
                    <a:pt x="0" y="10079"/>
                  </a:cubicBezTo>
                  <a:lnTo>
                    <a:pt x="0" y="11521"/>
                  </a:lnTo>
                  <a:cubicBezTo>
                    <a:pt x="0" y="17097"/>
                    <a:pt x="4492" y="21600"/>
                    <a:pt x="10082" y="21600"/>
                  </a:cubicBezTo>
                  <a:lnTo>
                    <a:pt x="11518" y="21600"/>
                  </a:lnTo>
                  <a:cubicBezTo>
                    <a:pt x="17108" y="21600"/>
                    <a:pt x="21600" y="17097"/>
                    <a:pt x="21600" y="11521"/>
                  </a:cubicBezTo>
                  <a:lnTo>
                    <a:pt x="21600" y="10079"/>
                  </a:lnTo>
                  <a:cubicBezTo>
                    <a:pt x="21600" y="4491"/>
                    <a:pt x="17108" y="0"/>
                    <a:pt x="11518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8" name="Google Shape;555;p20"/>
            <p:cNvSpPr/>
            <p:nvPr/>
          </p:nvSpPr>
          <p:spPr>
            <a:xfrm>
              <a:off x="1286902" y="1310106"/>
              <a:ext cx="62230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4" y="0"/>
                  </a:moveTo>
                  <a:cubicBezTo>
                    <a:pt x="4494" y="0"/>
                    <a:pt x="0" y="4498"/>
                    <a:pt x="0" y="10082"/>
                  </a:cubicBezTo>
                  <a:lnTo>
                    <a:pt x="0" y="11518"/>
                  </a:lnTo>
                  <a:cubicBezTo>
                    <a:pt x="0" y="17108"/>
                    <a:pt x="4494" y="21600"/>
                    <a:pt x="10084" y="21600"/>
                  </a:cubicBezTo>
                  <a:lnTo>
                    <a:pt x="11516" y="21600"/>
                  </a:lnTo>
                  <a:cubicBezTo>
                    <a:pt x="17106" y="21600"/>
                    <a:pt x="21600" y="17108"/>
                    <a:pt x="21600" y="11518"/>
                  </a:cubicBezTo>
                  <a:lnTo>
                    <a:pt x="21600" y="10082"/>
                  </a:lnTo>
                  <a:cubicBezTo>
                    <a:pt x="21600" y="4498"/>
                    <a:pt x="17106" y="0"/>
                    <a:pt x="11516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9" name="Google Shape;556;p20"/>
            <p:cNvSpPr/>
            <p:nvPr/>
          </p:nvSpPr>
          <p:spPr>
            <a:xfrm>
              <a:off x="1398702" y="1310106"/>
              <a:ext cx="62281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8" y="0"/>
                  </a:moveTo>
                  <a:cubicBezTo>
                    <a:pt x="4502" y="0"/>
                    <a:pt x="0" y="4498"/>
                    <a:pt x="0" y="10082"/>
                  </a:cubicBezTo>
                  <a:lnTo>
                    <a:pt x="0" y="11518"/>
                  </a:lnTo>
                  <a:cubicBezTo>
                    <a:pt x="0" y="17108"/>
                    <a:pt x="4502" y="21600"/>
                    <a:pt x="10088" y="21600"/>
                  </a:cubicBezTo>
                  <a:lnTo>
                    <a:pt x="11524" y="21600"/>
                  </a:lnTo>
                  <a:cubicBezTo>
                    <a:pt x="17104" y="21600"/>
                    <a:pt x="21600" y="17108"/>
                    <a:pt x="21600" y="11518"/>
                  </a:cubicBezTo>
                  <a:lnTo>
                    <a:pt x="21600" y="10082"/>
                  </a:lnTo>
                  <a:cubicBezTo>
                    <a:pt x="21600" y="4498"/>
                    <a:pt x="17104" y="0"/>
                    <a:pt x="11524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0" name="Google Shape;557;p20"/>
            <p:cNvSpPr/>
            <p:nvPr/>
          </p:nvSpPr>
          <p:spPr>
            <a:xfrm>
              <a:off x="1510535" y="1310106"/>
              <a:ext cx="62248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2" y="0"/>
                  </a:moveTo>
                  <a:cubicBezTo>
                    <a:pt x="4492" y="0"/>
                    <a:pt x="0" y="4498"/>
                    <a:pt x="0" y="10082"/>
                  </a:cubicBezTo>
                  <a:lnTo>
                    <a:pt x="0" y="11518"/>
                  </a:lnTo>
                  <a:cubicBezTo>
                    <a:pt x="0" y="17108"/>
                    <a:pt x="4492" y="21600"/>
                    <a:pt x="10082" y="21600"/>
                  </a:cubicBezTo>
                  <a:lnTo>
                    <a:pt x="11518" y="21600"/>
                  </a:lnTo>
                  <a:cubicBezTo>
                    <a:pt x="17108" y="21600"/>
                    <a:pt x="21600" y="17108"/>
                    <a:pt x="21600" y="11518"/>
                  </a:cubicBezTo>
                  <a:lnTo>
                    <a:pt x="21600" y="10082"/>
                  </a:lnTo>
                  <a:cubicBezTo>
                    <a:pt x="21600" y="4498"/>
                    <a:pt x="17108" y="0"/>
                    <a:pt x="11518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1" name="Google Shape;558;p20"/>
            <p:cNvSpPr/>
            <p:nvPr/>
          </p:nvSpPr>
          <p:spPr>
            <a:xfrm>
              <a:off x="1286902" y="1428337"/>
              <a:ext cx="62230" cy="68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4" y="0"/>
                  </a:moveTo>
                  <a:cubicBezTo>
                    <a:pt x="4494" y="0"/>
                    <a:pt x="0" y="4503"/>
                    <a:pt x="0" y="10079"/>
                  </a:cubicBezTo>
                  <a:lnTo>
                    <a:pt x="0" y="11521"/>
                  </a:lnTo>
                  <a:cubicBezTo>
                    <a:pt x="0" y="17097"/>
                    <a:pt x="4494" y="21600"/>
                    <a:pt x="10084" y="21600"/>
                  </a:cubicBezTo>
                  <a:lnTo>
                    <a:pt x="11516" y="21600"/>
                  </a:lnTo>
                  <a:cubicBezTo>
                    <a:pt x="17106" y="21600"/>
                    <a:pt x="21600" y="17097"/>
                    <a:pt x="21600" y="11521"/>
                  </a:cubicBezTo>
                  <a:lnTo>
                    <a:pt x="21600" y="10079"/>
                  </a:lnTo>
                  <a:cubicBezTo>
                    <a:pt x="21600" y="4503"/>
                    <a:pt x="17106" y="0"/>
                    <a:pt x="11516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2" name="Google Shape;559;p20"/>
            <p:cNvSpPr/>
            <p:nvPr/>
          </p:nvSpPr>
          <p:spPr>
            <a:xfrm>
              <a:off x="1398702" y="1428337"/>
              <a:ext cx="62281" cy="68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8" y="0"/>
                  </a:moveTo>
                  <a:cubicBezTo>
                    <a:pt x="4502" y="0"/>
                    <a:pt x="0" y="4503"/>
                    <a:pt x="0" y="10079"/>
                  </a:cubicBezTo>
                  <a:lnTo>
                    <a:pt x="0" y="11521"/>
                  </a:lnTo>
                  <a:cubicBezTo>
                    <a:pt x="0" y="17097"/>
                    <a:pt x="4502" y="21600"/>
                    <a:pt x="10088" y="21600"/>
                  </a:cubicBezTo>
                  <a:lnTo>
                    <a:pt x="11524" y="21600"/>
                  </a:lnTo>
                  <a:cubicBezTo>
                    <a:pt x="17104" y="21600"/>
                    <a:pt x="21600" y="17097"/>
                    <a:pt x="21600" y="11521"/>
                  </a:cubicBezTo>
                  <a:lnTo>
                    <a:pt x="21600" y="10079"/>
                  </a:lnTo>
                  <a:cubicBezTo>
                    <a:pt x="21600" y="4503"/>
                    <a:pt x="17104" y="0"/>
                    <a:pt x="11524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3" name="Google Shape;560;p20"/>
            <p:cNvSpPr/>
            <p:nvPr/>
          </p:nvSpPr>
          <p:spPr>
            <a:xfrm>
              <a:off x="1510535" y="1428337"/>
              <a:ext cx="62248" cy="68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2" y="0"/>
                  </a:moveTo>
                  <a:cubicBezTo>
                    <a:pt x="4492" y="0"/>
                    <a:pt x="0" y="4503"/>
                    <a:pt x="0" y="10079"/>
                  </a:cubicBezTo>
                  <a:lnTo>
                    <a:pt x="0" y="11521"/>
                  </a:lnTo>
                  <a:cubicBezTo>
                    <a:pt x="0" y="17097"/>
                    <a:pt x="4492" y="21600"/>
                    <a:pt x="10082" y="21600"/>
                  </a:cubicBezTo>
                  <a:lnTo>
                    <a:pt x="11518" y="21600"/>
                  </a:lnTo>
                  <a:cubicBezTo>
                    <a:pt x="17108" y="21600"/>
                    <a:pt x="21600" y="17097"/>
                    <a:pt x="21600" y="11521"/>
                  </a:cubicBezTo>
                  <a:lnTo>
                    <a:pt x="21600" y="10079"/>
                  </a:lnTo>
                  <a:cubicBezTo>
                    <a:pt x="21600" y="4503"/>
                    <a:pt x="17108" y="0"/>
                    <a:pt x="11518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4" name="Google Shape;561;p20"/>
            <p:cNvSpPr/>
            <p:nvPr/>
          </p:nvSpPr>
          <p:spPr>
            <a:xfrm>
              <a:off x="1286902" y="1546586"/>
              <a:ext cx="62230" cy="68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4" y="0"/>
                  </a:moveTo>
                  <a:cubicBezTo>
                    <a:pt x="4494" y="0"/>
                    <a:pt x="0" y="4494"/>
                    <a:pt x="0" y="10084"/>
                  </a:cubicBezTo>
                  <a:lnTo>
                    <a:pt x="0" y="11516"/>
                  </a:lnTo>
                  <a:cubicBezTo>
                    <a:pt x="0" y="17106"/>
                    <a:pt x="4494" y="21600"/>
                    <a:pt x="10084" y="21600"/>
                  </a:cubicBezTo>
                  <a:lnTo>
                    <a:pt x="11516" y="21600"/>
                  </a:lnTo>
                  <a:cubicBezTo>
                    <a:pt x="17106" y="21600"/>
                    <a:pt x="21600" y="17106"/>
                    <a:pt x="21600" y="11516"/>
                  </a:cubicBezTo>
                  <a:lnTo>
                    <a:pt x="21600" y="10084"/>
                  </a:lnTo>
                  <a:cubicBezTo>
                    <a:pt x="21600" y="4494"/>
                    <a:pt x="17106" y="0"/>
                    <a:pt x="11516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5" name="Google Shape;562;p20"/>
            <p:cNvSpPr/>
            <p:nvPr/>
          </p:nvSpPr>
          <p:spPr>
            <a:xfrm>
              <a:off x="1398702" y="1546586"/>
              <a:ext cx="62281" cy="68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8" y="0"/>
                  </a:moveTo>
                  <a:cubicBezTo>
                    <a:pt x="4502" y="0"/>
                    <a:pt x="0" y="4494"/>
                    <a:pt x="0" y="10084"/>
                  </a:cubicBezTo>
                  <a:lnTo>
                    <a:pt x="0" y="11516"/>
                  </a:lnTo>
                  <a:cubicBezTo>
                    <a:pt x="0" y="17106"/>
                    <a:pt x="4502" y="21600"/>
                    <a:pt x="10088" y="21600"/>
                  </a:cubicBezTo>
                  <a:lnTo>
                    <a:pt x="11524" y="21600"/>
                  </a:lnTo>
                  <a:cubicBezTo>
                    <a:pt x="17104" y="21600"/>
                    <a:pt x="21600" y="17106"/>
                    <a:pt x="21600" y="11516"/>
                  </a:cubicBezTo>
                  <a:lnTo>
                    <a:pt x="21600" y="10084"/>
                  </a:lnTo>
                  <a:cubicBezTo>
                    <a:pt x="21600" y="4494"/>
                    <a:pt x="17104" y="0"/>
                    <a:pt x="11524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6" name="Google Shape;563;p20"/>
            <p:cNvSpPr/>
            <p:nvPr/>
          </p:nvSpPr>
          <p:spPr>
            <a:xfrm>
              <a:off x="1510535" y="1546586"/>
              <a:ext cx="62248" cy="68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2" y="0"/>
                  </a:moveTo>
                  <a:cubicBezTo>
                    <a:pt x="4492" y="0"/>
                    <a:pt x="0" y="4494"/>
                    <a:pt x="0" y="10084"/>
                  </a:cubicBezTo>
                  <a:lnTo>
                    <a:pt x="0" y="11516"/>
                  </a:lnTo>
                  <a:cubicBezTo>
                    <a:pt x="0" y="17106"/>
                    <a:pt x="4492" y="21600"/>
                    <a:pt x="10082" y="21600"/>
                  </a:cubicBezTo>
                  <a:lnTo>
                    <a:pt x="11518" y="21600"/>
                  </a:lnTo>
                  <a:cubicBezTo>
                    <a:pt x="17108" y="21600"/>
                    <a:pt x="21600" y="17106"/>
                    <a:pt x="21600" y="11516"/>
                  </a:cubicBezTo>
                  <a:lnTo>
                    <a:pt x="21600" y="10084"/>
                  </a:lnTo>
                  <a:cubicBezTo>
                    <a:pt x="21600" y="4494"/>
                    <a:pt x="17108" y="0"/>
                    <a:pt x="11518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7" name="Google Shape;564;p20"/>
            <p:cNvSpPr/>
            <p:nvPr/>
          </p:nvSpPr>
          <p:spPr>
            <a:xfrm>
              <a:off x="1286902" y="1664799"/>
              <a:ext cx="62230" cy="68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4" y="0"/>
                  </a:moveTo>
                  <a:cubicBezTo>
                    <a:pt x="4494" y="0"/>
                    <a:pt x="0" y="4503"/>
                    <a:pt x="0" y="10085"/>
                  </a:cubicBezTo>
                  <a:lnTo>
                    <a:pt x="0" y="11521"/>
                  </a:lnTo>
                  <a:cubicBezTo>
                    <a:pt x="0" y="17109"/>
                    <a:pt x="4494" y="21600"/>
                    <a:pt x="10084" y="21600"/>
                  </a:cubicBezTo>
                  <a:lnTo>
                    <a:pt x="11516" y="21600"/>
                  </a:lnTo>
                  <a:cubicBezTo>
                    <a:pt x="17106" y="21600"/>
                    <a:pt x="21600" y="17109"/>
                    <a:pt x="21600" y="11521"/>
                  </a:cubicBezTo>
                  <a:lnTo>
                    <a:pt x="21600" y="10085"/>
                  </a:lnTo>
                  <a:cubicBezTo>
                    <a:pt x="21600" y="4503"/>
                    <a:pt x="17106" y="0"/>
                    <a:pt x="11516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8" name="Google Shape;565;p20"/>
            <p:cNvSpPr/>
            <p:nvPr/>
          </p:nvSpPr>
          <p:spPr>
            <a:xfrm>
              <a:off x="1398702" y="1664799"/>
              <a:ext cx="62281" cy="68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8" y="0"/>
                  </a:moveTo>
                  <a:cubicBezTo>
                    <a:pt x="4502" y="0"/>
                    <a:pt x="0" y="4503"/>
                    <a:pt x="0" y="10085"/>
                  </a:cubicBezTo>
                  <a:lnTo>
                    <a:pt x="0" y="11521"/>
                  </a:lnTo>
                  <a:cubicBezTo>
                    <a:pt x="0" y="17109"/>
                    <a:pt x="4502" y="21600"/>
                    <a:pt x="10088" y="21600"/>
                  </a:cubicBezTo>
                  <a:lnTo>
                    <a:pt x="11524" y="21600"/>
                  </a:lnTo>
                  <a:cubicBezTo>
                    <a:pt x="17104" y="21600"/>
                    <a:pt x="21600" y="17109"/>
                    <a:pt x="21600" y="11521"/>
                  </a:cubicBezTo>
                  <a:lnTo>
                    <a:pt x="21600" y="10085"/>
                  </a:lnTo>
                  <a:cubicBezTo>
                    <a:pt x="21600" y="4503"/>
                    <a:pt x="17104" y="0"/>
                    <a:pt x="11524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9" name="Google Shape;566;p20"/>
            <p:cNvSpPr/>
            <p:nvPr/>
          </p:nvSpPr>
          <p:spPr>
            <a:xfrm>
              <a:off x="1510535" y="1664799"/>
              <a:ext cx="62248" cy="68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2" y="0"/>
                  </a:moveTo>
                  <a:cubicBezTo>
                    <a:pt x="4492" y="0"/>
                    <a:pt x="0" y="4503"/>
                    <a:pt x="0" y="10085"/>
                  </a:cubicBezTo>
                  <a:lnTo>
                    <a:pt x="0" y="11521"/>
                  </a:lnTo>
                  <a:cubicBezTo>
                    <a:pt x="0" y="17109"/>
                    <a:pt x="4492" y="21600"/>
                    <a:pt x="10082" y="21600"/>
                  </a:cubicBezTo>
                  <a:lnTo>
                    <a:pt x="11518" y="21600"/>
                  </a:lnTo>
                  <a:cubicBezTo>
                    <a:pt x="17108" y="21600"/>
                    <a:pt x="21600" y="17109"/>
                    <a:pt x="21600" y="11521"/>
                  </a:cubicBezTo>
                  <a:lnTo>
                    <a:pt x="21600" y="10085"/>
                  </a:lnTo>
                  <a:cubicBezTo>
                    <a:pt x="21600" y="4503"/>
                    <a:pt x="17108" y="0"/>
                    <a:pt x="11518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0" name="Google Shape;567;p20"/>
            <p:cNvSpPr/>
            <p:nvPr/>
          </p:nvSpPr>
          <p:spPr>
            <a:xfrm>
              <a:off x="1286902" y="1783047"/>
              <a:ext cx="62230" cy="6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4" y="0"/>
                  </a:moveTo>
                  <a:cubicBezTo>
                    <a:pt x="4494" y="0"/>
                    <a:pt x="0" y="4494"/>
                    <a:pt x="0" y="10084"/>
                  </a:cubicBezTo>
                  <a:lnTo>
                    <a:pt x="0" y="11516"/>
                  </a:lnTo>
                  <a:cubicBezTo>
                    <a:pt x="0" y="17106"/>
                    <a:pt x="4494" y="21600"/>
                    <a:pt x="10084" y="21600"/>
                  </a:cubicBezTo>
                  <a:lnTo>
                    <a:pt x="11516" y="21600"/>
                  </a:lnTo>
                  <a:cubicBezTo>
                    <a:pt x="17106" y="21600"/>
                    <a:pt x="21600" y="17106"/>
                    <a:pt x="21600" y="11516"/>
                  </a:cubicBezTo>
                  <a:lnTo>
                    <a:pt x="21600" y="10084"/>
                  </a:lnTo>
                  <a:cubicBezTo>
                    <a:pt x="21600" y="4494"/>
                    <a:pt x="17106" y="0"/>
                    <a:pt x="11516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1" name="Google Shape;568;p20"/>
            <p:cNvSpPr/>
            <p:nvPr/>
          </p:nvSpPr>
          <p:spPr>
            <a:xfrm>
              <a:off x="1398702" y="1783047"/>
              <a:ext cx="62281" cy="6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8" y="0"/>
                  </a:moveTo>
                  <a:cubicBezTo>
                    <a:pt x="4502" y="0"/>
                    <a:pt x="0" y="4494"/>
                    <a:pt x="0" y="10084"/>
                  </a:cubicBezTo>
                  <a:lnTo>
                    <a:pt x="0" y="11516"/>
                  </a:lnTo>
                  <a:cubicBezTo>
                    <a:pt x="0" y="17106"/>
                    <a:pt x="4502" y="21600"/>
                    <a:pt x="10088" y="21600"/>
                  </a:cubicBezTo>
                  <a:lnTo>
                    <a:pt x="11524" y="21600"/>
                  </a:lnTo>
                  <a:cubicBezTo>
                    <a:pt x="17104" y="21600"/>
                    <a:pt x="21600" y="17106"/>
                    <a:pt x="21600" y="11516"/>
                  </a:cubicBezTo>
                  <a:lnTo>
                    <a:pt x="21600" y="10084"/>
                  </a:lnTo>
                  <a:cubicBezTo>
                    <a:pt x="21600" y="4494"/>
                    <a:pt x="17104" y="0"/>
                    <a:pt x="11524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2" name="Google Shape;569;p20"/>
            <p:cNvSpPr/>
            <p:nvPr/>
          </p:nvSpPr>
          <p:spPr>
            <a:xfrm>
              <a:off x="1510535" y="1783047"/>
              <a:ext cx="62248" cy="6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2" y="0"/>
                  </a:moveTo>
                  <a:cubicBezTo>
                    <a:pt x="4492" y="0"/>
                    <a:pt x="0" y="4494"/>
                    <a:pt x="0" y="10084"/>
                  </a:cubicBezTo>
                  <a:lnTo>
                    <a:pt x="0" y="11516"/>
                  </a:lnTo>
                  <a:cubicBezTo>
                    <a:pt x="0" y="17106"/>
                    <a:pt x="4492" y="21600"/>
                    <a:pt x="10082" y="21600"/>
                  </a:cubicBezTo>
                  <a:lnTo>
                    <a:pt x="11518" y="21600"/>
                  </a:lnTo>
                  <a:cubicBezTo>
                    <a:pt x="17108" y="21600"/>
                    <a:pt x="21600" y="17106"/>
                    <a:pt x="21600" y="11516"/>
                  </a:cubicBezTo>
                  <a:lnTo>
                    <a:pt x="21600" y="10084"/>
                  </a:lnTo>
                  <a:cubicBezTo>
                    <a:pt x="21600" y="4494"/>
                    <a:pt x="17108" y="0"/>
                    <a:pt x="11518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3" name="Google Shape;570;p20"/>
            <p:cNvSpPr/>
            <p:nvPr/>
          </p:nvSpPr>
          <p:spPr>
            <a:xfrm>
              <a:off x="1286902" y="1901279"/>
              <a:ext cx="62230" cy="68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4" y="0"/>
                  </a:moveTo>
                  <a:cubicBezTo>
                    <a:pt x="4494" y="0"/>
                    <a:pt x="0" y="4498"/>
                    <a:pt x="0" y="10082"/>
                  </a:cubicBezTo>
                  <a:lnTo>
                    <a:pt x="0" y="11518"/>
                  </a:lnTo>
                  <a:cubicBezTo>
                    <a:pt x="0" y="17108"/>
                    <a:pt x="4494" y="21600"/>
                    <a:pt x="10084" y="21600"/>
                  </a:cubicBezTo>
                  <a:lnTo>
                    <a:pt x="11516" y="21600"/>
                  </a:lnTo>
                  <a:cubicBezTo>
                    <a:pt x="17106" y="21600"/>
                    <a:pt x="21600" y="17108"/>
                    <a:pt x="21600" y="11518"/>
                  </a:cubicBezTo>
                  <a:lnTo>
                    <a:pt x="21600" y="10082"/>
                  </a:lnTo>
                  <a:cubicBezTo>
                    <a:pt x="21600" y="4498"/>
                    <a:pt x="17106" y="0"/>
                    <a:pt x="11516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4" name="Google Shape;571;p20"/>
            <p:cNvSpPr/>
            <p:nvPr/>
          </p:nvSpPr>
          <p:spPr>
            <a:xfrm>
              <a:off x="1398702" y="1901279"/>
              <a:ext cx="62281" cy="68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8" y="0"/>
                  </a:moveTo>
                  <a:cubicBezTo>
                    <a:pt x="4502" y="0"/>
                    <a:pt x="0" y="4498"/>
                    <a:pt x="0" y="10082"/>
                  </a:cubicBezTo>
                  <a:lnTo>
                    <a:pt x="0" y="11518"/>
                  </a:lnTo>
                  <a:cubicBezTo>
                    <a:pt x="0" y="17108"/>
                    <a:pt x="4502" y="21600"/>
                    <a:pt x="10088" y="21600"/>
                  </a:cubicBezTo>
                  <a:lnTo>
                    <a:pt x="11524" y="21600"/>
                  </a:lnTo>
                  <a:cubicBezTo>
                    <a:pt x="17104" y="21600"/>
                    <a:pt x="21600" y="17108"/>
                    <a:pt x="21600" y="11518"/>
                  </a:cubicBezTo>
                  <a:lnTo>
                    <a:pt x="21600" y="10082"/>
                  </a:lnTo>
                  <a:cubicBezTo>
                    <a:pt x="21600" y="4498"/>
                    <a:pt x="17104" y="0"/>
                    <a:pt x="11524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5" name="Google Shape;572;p20"/>
            <p:cNvSpPr/>
            <p:nvPr/>
          </p:nvSpPr>
          <p:spPr>
            <a:xfrm>
              <a:off x="1510535" y="1901279"/>
              <a:ext cx="62248" cy="68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2" y="0"/>
                  </a:moveTo>
                  <a:cubicBezTo>
                    <a:pt x="4492" y="0"/>
                    <a:pt x="0" y="4498"/>
                    <a:pt x="0" y="10082"/>
                  </a:cubicBezTo>
                  <a:lnTo>
                    <a:pt x="0" y="11518"/>
                  </a:lnTo>
                  <a:cubicBezTo>
                    <a:pt x="0" y="17108"/>
                    <a:pt x="4492" y="21600"/>
                    <a:pt x="10082" y="21600"/>
                  </a:cubicBezTo>
                  <a:lnTo>
                    <a:pt x="11518" y="21600"/>
                  </a:lnTo>
                  <a:cubicBezTo>
                    <a:pt x="17108" y="21600"/>
                    <a:pt x="21600" y="17108"/>
                    <a:pt x="21600" y="11518"/>
                  </a:cubicBezTo>
                  <a:lnTo>
                    <a:pt x="21600" y="10082"/>
                  </a:lnTo>
                  <a:cubicBezTo>
                    <a:pt x="21600" y="4498"/>
                    <a:pt x="17108" y="0"/>
                    <a:pt x="11518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6" name="Google Shape;573;p20"/>
            <p:cNvSpPr/>
            <p:nvPr/>
          </p:nvSpPr>
          <p:spPr>
            <a:xfrm>
              <a:off x="1286902" y="2019510"/>
              <a:ext cx="62230" cy="68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4" y="0"/>
                  </a:moveTo>
                  <a:cubicBezTo>
                    <a:pt x="4494" y="0"/>
                    <a:pt x="0" y="4494"/>
                    <a:pt x="0" y="10084"/>
                  </a:cubicBezTo>
                  <a:lnTo>
                    <a:pt x="0" y="11516"/>
                  </a:lnTo>
                  <a:cubicBezTo>
                    <a:pt x="0" y="17106"/>
                    <a:pt x="4494" y="21600"/>
                    <a:pt x="10084" y="21600"/>
                  </a:cubicBezTo>
                  <a:lnTo>
                    <a:pt x="11516" y="21600"/>
                  </a:lnTo>
                  <a:cubicBezTo>
                    <a:pt x="17106" y="21600"/>
                    <a:pt x="21600" y="17106"/>
                    <a:pt x="21600" y="11516"/>
                  </a:cubicBezTo>
                  <a:lnTo>
                    <a:pt x="21600" y="10084"/>
                  </a:lnTo>
                  <a:cubicBezTo>
                    <a:pt x="21600" y="4494"/>
                    <a:pt x="17106" y="0"/>
                    <a:pt x="11516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7" name="Google Shape;574;p20"/>
            <p:cNvSpPr/>
            <p:nvPr/>
          </p:nvSpPr>
          <p:spPr>
            <a:xfrm>
              <a:off x="1398702" y="2019510"/>
              <a:ext cx="62281" cy="68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8" y="0"/>
                  </a:moveTo>
                  <a:cubicBezTo>
                    <a:pt x="4502" y="0"/>
                    <a:pt x="0" y="4494"/>
                    <a:pt x="0" y="10084"/>
                  </a:cubicBezTo>
                  <a:lnTo>
                    <a:pt x="0" y="11516"/>
                  </a:lnTo>
                  <a:cubicBezTo>
                    <a:pt x="0" y="17106"/>
                    <a:pt x="4502" y="21600"/>
                    <a:pt x="10088" y="21600"/>
                  </a:cubicBezTo>
                  <a:lnTo>
                    <a:pt x="11524" y="21600"/>
                  </a:lnTo>
                  <a:cubicBezTo>
                    <a:pt x="17104" y="21600"/>
                    <a:pt x="21600" y="17106"/>
                    <a:pt x="21600" y="11516"/>
                  </a:cubicBezTo>
                  <a:lnTo>
                    <a:pt x="21600" y="10084"/>
                  </a:lnTo>
                  <a:cubicBezTo>
                    <a:pt x="21600" y="4494"/>
                    <a:pt x="17104" y="0"/>
                    <a:pt x="11524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8" name="Google Shape;575;p20"/>
            <p:cNvSpPr/>
            <p:nvPr/>
          </p:nvSpPr>
          <p:spPr>
            <a:xfrm>
              <a:off x="1510535" y="2019510"/>
              <a:ext cx="62248" cy="68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2" y="0"/>
                  </a:moveTo>
                  <a:cubicBezTo>
                    <a:pt x="4492" y="0"/>
                    <a:pt x="0" y="4494"/>
                    <a:pt x="0" y="10084"/>
                  </a:cubicBezTo>
                  <a:lnTo>
                    <a:pt x="0" y="11516"/>
                  </a:lnTo>
                  <a:cubicBezTo>
                    <a:pt x="0" y="17106"/>
                    <a:pt x="4492" y="21600"/>
                    <a:pt x="10082" y="21600"/>
                  </a:cubicBezTo>
                  <a:lnTo>
                    <a:pt x="11518" y="21600"/>
                  </a:lnTo>
                  <a:cubicBezTo>
                    <a:pt x="17108" y="21600"/>
                    <a:pt x="21600" y="17106"/>
                    <a:pt x="21600" y="11516"/>
                  </a:cubicBezTo>
                  <a:lnTo>
                    <a:pt x="21600" y="10084"/>
                  </a:lnTo>
                  <a:cubicBezTo>
                    <a:pt x="21600" y="4494"/>
                    <a:pt x="17108" y="0"/>
                    <a:pt x="11518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9" name="Google Shape;576;p20"/>
            <p:cNvSpPr/>
            <p:nvPr/>
          </p:nvSpPr>
          <p:spPr>
            <a:xfrm>
              <a:off x="1286902" y="2137759"/>
              <a:ext cx="62230" cy="68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4" y="0"/>
                  </a:moveTo>
                  <a:cubicBezTo>
                    <a:pt x="4494" y="0"/>
                    <a:pt x="0" y="4494"/>
                    <a:pt x="0" y="10084"/>
                  </a:cubicBezTo>
                  <a:lnTo>
                    <a:pt x="0" y="11516"/>
                  </a:lnTo>
                  <a:cubicBezTo>
                    <a:pt x="0" y="17106"/>
                    <a:pt x="4494" y="21600"/>
                    <a:pt x="10084" y="21600"/>
                  </a:cubicBezTo>
                  <a:lnTo>
                    <a:pt x="11516" y="21600"/>
                  </a:lnTo>
                  <a:cubicBezTo>
                    <a:pt x="17106" y="21600"/>
                    <a:pt x="21600" y="17106"/>
                    <a:pt x="21600" y="11516"/>
                  </a:cubicBezTo>
                  <a:lnTo>
                    <a:pt x="21600" y="10084"/>
                  </a:lnTo>
                  <a:cubicBezTo>
                    <a:pt x="21600" y="4494"/>
                    <a:pt x="17106" y="0"/>
                    <a:pt x="11516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00" name="Google Shape;577;p20"/>
            <p:cNvSpPr/>
            <p:nvPr/>
          </p:nvSpPr>
          <p:spPr>
            <a:xfrm>
              <a:off x="1398702" y="2137759"/>
              <a:ext cx="62281" cy="68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8" y="0"/>
                  </a:moveTo>
                  <a:cubicBezTo>
                    <a:pt x="4502" y="0"/>
                    <a:pt x="0" y="4494"/>
                    <a:pt x="0" y="10084"/>
                  </a:cubicBezTo>
                  <a:lnTo>
                    <a:pt x="0" y="11516"/>
                  </a:lnTo>
                  <a:cubicBezTo>
                    <a:pt x="0" y="17106"/>
                    <a:pt x="4502" y="21600"/>
                    <a:pt x="10088" y="21600"/>
                  </a:cubicBezTo>
                  <a:lnTo>
                    <a:pt x="11524" y="21600"/>
                  </a:lnTo>
                  <a:cubicBezTo>
                    <a:pt x="17104" y="21600"/>
                    <a:pt x="21600" y="17106"/>
                    <a:pt x="21600" y="11516"/>
                  </a:cubicBezTo>
                  <a:lnTo>
                    <a:pt x="21600" y="10084"/>
                  </a:lnTo>
                  <a:cubicBezTo>
                    <a:pt x="21600" y="4494"/>
                    <a:pt x="17104" y="0"/>
                    <a:pt x="11524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01" name="Google Shape;578;p20"/>
            <p:cNvSpPr/>
            <p:nvPr/>
          </p:nvSpPr>
          <p:spPr>
            <a:xfrm>
              <a:off x="1510535" y="2137759"/>
              <a:ext cx="62248" cy="68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2" y="0"/>
                  </a:moveTo>
                  <a:cubicBezTo>
                    <a:pt x="4492" y="0"/>
                    <a:pt x="0" y="4494"/>
                    <a:pt x="0" y="10084"/>
                  </a:cubicBezTo>
                  <a:lnTo>
                    <a:pt x="0" y="11516"/>
                  </a:lnTo>
                  <a:cubicBezTo>
                    <a:pt x="0" y="17106"/>
                    <a:pt x="4492" y="21600"/>
                    <a:pt x="10082" y="21600"/>
                  </a:cubicBezTo>
                  <a:lnTo>
                    <a:pt x="11518" y="21600"/>
                  </a:lnTo>
                  <a:cubicBezTo>
                    <a:pt x="17108" y="21600"/>
                    <a:pt x="21600" y="17106"/>
                    <a:pt x="21600" y="11516"/>
                  </a:cubicBezTo>
                  <a:lnTo>
                    <a:pt x="21600" y="10084"/>
                  </a:lnTo>
                  <a:cubicBezTo>
                    <a:pt x="21600" y="4494"/>
                    <a:pt x="17108" y="0"/>
                    <a:pt x="11518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02" name="Google Shape;579;p20"/>
            <p:cNvSpPr/>
            <p:nvPr/>
          </p:nvSpPr>
          <p:spPr>
            <a:xfrm>
              <a:off x="1282998" y="62936"/>
              <a:ext cx="62247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91" y="0"/>
                  </a:moveTo>
                  <a:cubicBezTo>
                    <a:pt x="3965" y="0"/>
                    <a:pt x="0" y="3968"/>
                    <a:pt x="0" y="8892"/>
                  </a:cubicBezTo>
                  <a:lnTo>
                    <a:pt x="0" y="12702"/>
                  </a:lnTo>
                  <a:cubicBezTo>
                    <a:pt x="0" y="17632"/>
                    <a:pt x="3965" y="21600"/>
                    <a:pt x="8891" y="21600"/>
                  </a:cubicBezTo>
                  <a:lnTo>
                    <a:pt x="12703" y="21600"/>
                  </a:lnTo>
                  <a:cubicBezTo>
                    <a:pt x="17630" y="21600"/>
                    <a:pt x="21600" y="17632"/>
                    <a:pt x="21600" y="12702"/>
                  </a:cubicBezTo>
                  <a:lnTo>
                    <a:pt x="21600" y="8892"/>
                  </a:lnTo>
                  <a:cubicBezTo>
                    <a:pt x="21600" y="3968"/>
                    <a:pt x="17630" y="0"/>
                    <a:pt x="127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03" name="Google Shape;580;p20"/>
            <p:cNvSpPr/>
            <p:nvPr/>
          </p:nvSpPr>
          <p:spPr>
            <a:xfrm>
              <a:off x="1394831" y="62936"/>
              <a:ext cx="62248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97" y="0"/>
                  </a:moveTo>
                  <a:cubicBezTo>
                    <a:pt x="3965" y="0"/>
                    <a:pt x="0" y="3968"/>
                    <a:pt x="0" y="8892"/>
                  </a:cubicBezTo>
                  <a:lnTo>
                    <a:pt x="0" y="12702"/>
                  </a:lnTo>
                  <a:cubicBezTo>
                    <a:pt x="0" y="17632"/>
                    <a:pt x="3965" y="21600"/>
                    <a:pt x="8897" y="21600"/>
                  </a:cubicBezTo>
                  <a:lnTo>
                    <a:pt x="12703" y="21600"/>
                  </a:lnTo>
                  <a:cubicBezTo>
                    <a:pt x="17635" y="21600"/>
                    <a:pt x="21600" y="17632"/>
                    <a:pt x="21600" y="12702"/>
                  </a:cubicBezTo>
                  <a:lnTo>
                    <a:pt x="21600" y="8892"/>
                  </a:lnTo>
                  <a:cubicBezTo>
                    <a:pt x="21600" y="3968"/>
                    <a:pt x="17635" y="0"/>
                    <a:pt x="127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04" name="Google Shape;581;p20"/>
            <p:cNvSpPr/>
            <p:nvPr/>
          </p:nvSpPr>
          <p:spPr>
            <a:xfrm>
              <a:off x="1506630" y="62936"/>
              <a:ext cx="62281" cy="6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04" y="0"/>
                  </a:moveTo>
                  <a:cubicBezTo>
                    <a:pt x="3980" y="0"/>
                    <a:pt x="0" y="3968"/>
                    <a:pt x="0" y="8892"/>
                  </a:cubicBezTo>
                  <a:lnTo>
                    <a:pt x="0" y="12702"/>
                  </a:lnTo>
                  <a:cubicBezTo>
                    <a:pt x="0" y="17632"/>
                    <a:pt x="3980" y="21600"/>
                    <a:pt x="8904" y="21600"/>
                  </a:cubicBezTo>
                  <a:lnTo>
                    <a:pt x="12702" y="21600"/>
                  </a:lnTo>
                  <a:cubicBezTo>
                    <a:pt x="17638" y="21600"/>
                    <a:pt x="21600" y="17632"/>
                    <a:pt x="21600" y="12702"/>
                  </a:cubicBezTo>
                  <a:lnTo>
                    <a:pt x="21600" y="8892"/>
                  </a:lnTo>
                  <a:cubicBezTo>
                    <a:pt x="21600" y="3968"/>
                    <a:pt x="17638" y="0"/>
                    <a:pt x="12702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05" name="Google Shape;582;p20"/>
            <p:cNvSpPr/>
            <p:nvPr/>
          </p:nvSpPr>
          <p:spPr>
            <a:xfrm>
              <a:off x="1741587" y="2351884"/>
              <a:ext cx="572063" cy="28093"/>
            </a:xfrm>
            <a:prstGeom prst="rect">
              <a:avLst/>
            </a:pr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06" name="Google Shape;583;p20"/>
            <p:cNvSpPr/>
            <p:nvPr/>
          </p:nvSpPr>
          <p:spPr>
            <a:xfrm>
              <a:off x="712897" y="2314541"/>
              <a:ext cx="572063" cy="28092"/>
            </a:xfrm>
            <a:prstGeom prst="rect">
              <a:avLst/>
            </a:prstGeom>
            <a:solidFill>
              <a:srgbClr val="FFCB6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07" name="Google Shape;584;p20"/>
            <p:cNvSpPr/>
            <p:nvPr/>
          </p:nvSpPr>
          <p:spPr>
            <a:xfrm>
              <a:off x="2249206" y="1677382"/>
              <a:ext cx="552069" cy="702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666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6666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E48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08" name="Google Shape;585;p20"/>
            <p:cNvSpPr/>
            <p:nvPr/>
          </p:nvSpPr>
          <p:spPr>
            <a:xfrm>
              <a:off x="2249206" y="2343410"/>
              <a:ext cx="552069" cy="36568"/>
            </a:xfrm>
            <a:prstGeom prst="rect">
              <a:avLst/>
            </a:prstGeom>
            <a:solidFill>
              <a:srgbClr val="E2A3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09" name="Google Shape;586;p20"/>
            <p:cNvSpPr/>
            <p:nvPr/>
          </p:nvSpPr>
          <p:spPr>
            <a:xfrm>
              <a:off x="2444361" y="2078227"/>
              <a:ext cx="161759" cy="301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56" y="0"/>
                  </a:moveTo>
                  <a:cubicBezTo>
                    <a:pt x="3117" y="0"/>
                    <a:pt x="0" y="1829"/>
                    <a:pt x="0" y="408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595" y="4084"/>
                  </a:lnTo>
                  <a:cubicBezTo>
                    <a:pt x="21595" y="1829"/>
                    <a:pt x="18479" y="0"/>
                    <a:pt x="14640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10" name="Google Shape;587;p20"/>
            <p:cNvSpPr/>
            <p:nvPr/>
          </p:nvSpPr>
          <p:spPr>
            <a:xfrm>
              <a:off x="2178869" y="1661653"/>
              <a:ext cx="688118" cy="307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5" h="21600" fill="norm" stroke="1" extrusionOk="0">
                  <a:moveTo>
                    <a:pt x="10808" y="0"/>
                  </a:moveTo>
                  <a:cubicBezTo>
                    <a:pt x="10531" y="0"/>
                    <a:pt x="10254" y="216"/>
                    <a:pt x="10020" y="647"/>
                  </a:cubicBezTo>
                  <a:lnTo>
                    <a:pt x="247" y="18845"/>
                  </a:lnTo>
                  <a:cubicBezTo>
                    <a:pt x="33" y="19241"/>
                    <a:pt x="-53" y="19929"/>
                    <a:pt x="32" y="20555"/>
                  </a:cubicBezTo>
                  <a:cubicBezTo>
                    <a:pt x="117" y="21178"/>
                    <a:pt x="353" y="21600"/>
                    <a:pt x="621" y="21600"/>
                  </a:cubicBezTo>
                  <a:cubicBezTo>
                    <a:pt x="756" y="21600"/>
                    <a:pt x="886" y="21489"/>
                    <a:pt x="995" y="21290"/>
                  </a:cubicBezTo>
                  <a:lnTo>
                    <a:pt x="10767" y="3091"/>
                  </a:lnTo>
                  <a:cubicBezTo>
                    <a:pt x="10779" y="3067"/>
                    <a:pt x="10794" y="3055"/>
                    <a:pt x="10808" y="3055"/>
                  </a:cubicBezTo>
                  <a:cubicBezTo>
                    <a:pt x="10823" y="3055"/>
                    <a:pt x="10837" y="3067"/>
                    <a:pt x="10849" y="3091"/>
                  </a:cubicBezTo>
                  <a:lnTo>
                    <a:pt x="20476" y="20612"/>
                  </a:lnTo>
                  <a:cubicBezTo>
                    <a:pt x="20587" y="20814"/>
                    <a:pt x="20716" y="20912"/>
                    <a:pt x="20844" y="20912"/>
                  </a:cubicBezTo>
                  <a:cubicBezTo>
                    <a:pt x="21035" y="20912"/>
                    <a:pt x="21222" y="20696"/>
                    <a:pt x="21343" y="20288"/>
                  </a:cubicBezTo>
                  <a:cubicBezTo>
                    <a:pt x="21547" y="19608"/>
                    <a:pt x="21488" y="18650"/>
                    <a:pt x="21213" y="18148"/>
                  </a:cubicBezTo>
                  <a:lnTo>
                    <a:pt x="11587" y="626"/>
                  </a:lnTo>
                  <a:cubicBezTo>
                    <a:pt x="11355" y="208"/>
                    <a:pt x="11082" y="0"/>
                    <a:pt x="10808" y="0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11" name="Google Shape;588;p20"/>
            <p:cNvSpPr/>
            <p:nvPr/>
          </p:nvSpPr>
          <p:spPr>
            <a:xfrm>
              <a:off x="2478404" y="1855293"/>
              <a:ext cx="93661" cy="102539"/>
            </a:xfrm>
            <a:prstGeom prst="ellipse">
              <a:avLst/>
            </a:pr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12" name="Google Shape;589;p20"/>
            <p:cNvSpPr/>
            <p:nvPr/>
          </p:nvSpPr>
          <p:spPr>
            <a:xfrm>
              <a:off x="2359028" y="2152934"/>
              <a:ext cx="71796" cy="14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978" y="0"/>
                    <a:pt x="259" y="987"/>
                    <a:pt x="25" y="2221"/>
                  </a:cubicBezTo>
                  <a:lnTo>
                    <a:pt x="0" y="2221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2221"/>
                  </a:lnTo>
                  <a:lnTo>
                    <a:pt x="21575" y="2221"/>
                  </a:lnTo>
                  <a:cubicBezTo>
                    <a:pt x="21341" y="987"/>
                    <a:pt x="16612" y="0"/>
                    <a:pt x="10800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13" name="Google Shape;590;p20"/>
            <p:cNvSpPr/>
            <p:nvPr/>
          </p:nvSpPr>
          <p:spPr>
            <a:xfrm>
              <a:off x="2388559" y="2096122"/>
              <a:ext cx="12701" cy="234390"/>
            </a:xfrm>
            <a:prstGeom prst="rect">
              <a:avLst/>
            </a:prstGeom>
            <a:solidFill>
              <a:srgbClr val="FFE48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14" name="Google Shape;591;p20"/>
            <p:cNvSpPr/>
            <p:nvPr/>
          </p:nvSpPr>
          <p:spPr>
            <a:xfrm>
              <a:off x="2359028" y="2182872"/>
              <a:ext cx="71796" cy="12701"/>
            </a:xfrm>
            <a:prstGeom prst="rect">
              <a:avLst/>
            </a:prstGeom>
            <a:solidFill>
              <a:srgbClr val="FFE48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15" name="Google Shape;592;p20"/>
            <p:cNvSpPr/>
            <p:nvPr/>
          </p:nvSpPr>
          <p:spPr>
            <a:xfrm>
              <a:off x="2359028" y="2220938"/>
              <a:ext cx="71796" cy="12701"/>
            </a:xfrm>
            <a:prstGeom prst="rect">
              <a:avLst/>
            </a:prstGeom>
            <a:solidFill>
              <a:srgbClr val="FFE48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16" name="Google Shape;593;p20"/>
            <p:cNvSpPr/>
            <p:nvPr/>
          </p:nvSpPr>
          <p:spPr>
            <a:xfrm>
              <a:off x="2359028" y="2258985"/>
              <a:ext cx="71796" cy="12701"/>
            </a:xfrm>
            <a:prstGeom prst="rect">
              <a:avLst/>
            </a:prstGeom>
            <a:solidFill>
              <a:srgbClr val="FFE48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17" name="Google Shape;594;p20"/>
            <p:cNvSpPr/>
            <p:nvPr/>
          </p:nvSpPr>
          <p:spPr>
            <a:xfrm>
              <a:off x="2359028" y="2297069"/>
              <a:ext cx="71796" cy="12701"/>
            </a:xfrm>
            <a:prstGeom prst="rect">
              <a:avLst/>
            </a:prstGeom>
            <a:solidFill>
              <a:srgbClr val="FFE48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18" name="Google Shape;595;p20"/>
            <p:cNvSpPr/>
            <p:nvPr/>
          </p:nvSpPr>
          <p:spPr>
            <a:xfrm>
              <a:off x="2615077" y="2152934"/>
              <a:ext cx="71796" cy="14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4978" y="0"/>
                    <a:pt x="249" y="987"/>
                    <a:pt x="20" y="2221"/>
                  </a:cubicBezTo>
                  <a:lnTo>
                    <a:pt x="0" y="2221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2221"/>
                  </a:lnTo>
                  <a:lnTo>
                    <a:pt x="21575" y="2221"/>
                  </a:lnTo>
                  <a:cubicBezTo>
                    <a:pt x="21336" y="987"/>
                    <a:pt x="16612" y="0"/>
                    <a:pt x="10795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19" name="Google Shape;596;p20"/>
            <p:cNvSpPr/>
            <p:nvPr/>
          </p:nvSpPr>
          <p:spPr>
            <a:xfrm>
              <a:off x="2644616" y="2089904"/>
              <a:ext cx="12701" cy="234372"/>
            </a:xfrm>
            <a:prstGeom prst="rect">
              <a:avLst/>
            </a:prstGeom>
            <a:solidFill>
              <a:srgbClr val="FFE48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20" name="Google Shape;597;p20"/>
            <p:cNvSpPr/>
            <p:nvPr/>
          </p:nvSpPr>
          <p:spPr>
            <a:xfrm>
              <a:off x="2615077" y="2182872"/>
              <a:ext cx="71779" cy="12701"/>
            </a:xfrm>
            <a:prstGeom prst="rect">
              <a:avLst/>
            </a:prstGeom>
            <a:solidFill>
              <a:srgbClr val="FFE48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21" name="Google Shape;598;p20"/>
            <p:cNvSpPr/>
            <p:nvPr/>
          </p:nvSpPr>
          <p:spPr>
            <a:xfrm>
              <a:off x="2615077" y="2220938"/>
              <a:ext cx="71779" cy="12701"/>
            </a:xfrm>
            <a:prstGeom prst="rect">
              <a:avLst/>
            </a:prstGeom>
            <a:solidFill>
              <a:srgbClr val="FFE48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22" name="Google Shape;599;p20"/>
            <p:cNvSpPr/>
            <p:nvPr/>
          </p:nvSpPr>
          <p:spPr>
            <a:xfrm>
              <a:off x="2615077" y="2258985"/>
              <a:ext cx="71779" cy="12701"/>
            </a:xfrm>
            <a:prstGeom prst="rect">
              <a:avLst/>
            </a:prstGeom>
            <a:solidFill>
              <a:srgbClr val="FFE48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23" name="Google Shape;600;p20"/>
            <p:cNvSpPr/>
            <p:nvPr/>
          </p:nvSpPr>
          <p:spPr>
            <a:xfrm>
              <a:off x="2615077" y="2297069"/>
              <a:ext cx="71779" cy="12701"/>
            </a:xfrm>
            <a:prstGeom prst="rect">
              <a:avLst/>
            </a:prstGeom>
            <a:solidFill>
              <a:srgbClr val="FFE48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24" name="Google Shape;601;p20"/>
            <p:cNvSpPr/>
            <p:nvPr/>
          </p:nvSpPr>
          <p:spPr>
            <a:xfrm>
              <a:off x="3161872" y="2335581"/>
              <a:ext cx="957201" cy="44729"/>
            </a:xfrm>
            <a:prstGeom prst="rect">
              <a:avLst/>
            </a:prstGeom>
            <a:solidFill>
              <a:srgbClr val="E2A3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25" name="Google Shape;602;p20"/>
            <p:cNvSpPr/>
            <p:nvPr/>
          </p:nvSpPr>
          <p:spPr>
            <a:xfrm>
              <a:off x="2972261" y="1655676"/>
              <a:ext cx="457542" cy="724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0" y="666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6666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CD97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26" name="Google Shape;603;p20"/>
            <p:cNvSpPr/>
            <p:nvPr/>
          </p:nvSpPr>
          <p:spPr>
            <a:xfrm>
              <a:off x="2972261" y="2342632"/>
              <a:ext cx="457542" cy="37678"/>
            </a:xfrm>
            <a:prstGeom prst="rect">
              <a:avLst/>
            </a:pr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27" name="Google Shape;604;p20"/>
            <p:cNvSpPr/>
            <p:nvPr/>
          </p:nvSpPr>
          <p:spPr>
            <a:xfrm>
              <a:off x="3117608" y="2069104"/>
              <a:ext cx="166847" cy="311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99" y="0"/>
                  </a:moveTo>
                  <a:cubicBezTo>
                    <a:pt x="2192" y="0"/>
                    <a:pt x="0" y="1287"/>
                    <a:pt x="0" y="287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2876"/>
                  </a:lnTo>
                  <a:cubicBezTo>
                    <a:pt x="21600" y="1287"/>
                    <a:pt x="19408" y="0"/>
                    <a:pt x="16701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28" name="Google Shape;605;p20"/>
            <p:cNvSpPr/>
            <p:nvPr/>
          </p:nvSpPr>
          <p:spPr>
            <a:xfrm>
              <a:off x="2900322" y="1642963"/>
              <a:ext cx="596406" cy="312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3" h="21600" fill="norm" stroke="1" extrusionOk="0">
                  <a:moveTo>
                    <a:pt x="10827" y="0"/>
                  </a:moveTo>
                  <a:cubicBezTo>
                    <a:pt x="10445" y="0"/>
                    <a:pt x="10064" y="288"/>
                    <a:pt x="9763" y="864"/>
                  </a:cubicBezTo>
                  <a:lnTo>
                    <a:pt x="235" y="18979"/>
                  </a:lnTo>
                  <a:cubicBezTo>
                    <a:pt x="16" y="19394"/>
                    <a:pt x="-58" y="20055"/>
                    <a:pt x="48" y="20633"/>
                  </a:cubicBezTo>
                  <a:cubicBezTo>
                    <a:pt x="154" y="21215"/>
                    <a:pt x="419" y="21600"/>
                    <a:pt x="716" y="21600"/>
                  </a:cubicBezTo>
                  <a:cubicBezTo>
                    <a:pt x="893" y="21600"/>
                    <a:pt x="1064" y="21461"/>
                    <a:pt x="1196" y="21207"/>
                  </a:cubicBezTo>
                  <a:lnTo>
                    <a:pt x="10724" y="3094"/>
                  </a:lnTo>
                  <a:cubicBezTo>
                    <a:pt x="10753" y="3037"/>
                    <a:pt x="10789" y="3008"/>
                    <a:pt x="10827" y="3008"/>
                  </a:cubicBezTo>
                  <a:cubicBezTo>
                    <a:pt x="10864" y="3008"/>
                    <a:pt x="10900" y="3037"/>
                    <a:pt x="10929" y="3092"/>
                  </a:cubicBezTo>
                  <a:lnTo>
                    <a:pt x="20281" y="20523"/>
                  </a:lnTo>
                  <a:cubicBezTo>
                    <a:pt x="20416" y="20765"/>
                    <a:pt x="20582" y="20884"/>
                    <a:pt x="20746" y="20884"/>
                  </a:cubicBezTo>
                  <a:cubicBezTo>
                    <a:pt x="20945" y="20884"/>
                    <a:pt x="21141" y="20713"/>
                    <a:pt x="21283" y="20376"/>
                  </a:cubicBezTo>
                  <a:cubicBezTo>
                    <a:pt x="21542" y="19763"/>
                    <a:pt x="21518" y="18826"/>
                    <a:pt x="21231" y="18272"/>
                  </a:cubicBezTo>
                  <a:lnTo>
                    <a:pt x="11879" y="841"/>
                  </a:lnTo>
                  <a:cubicBezTo>
                    <a:pt x="11579" y="280"/>
                    <a:pt x="11202" y="0"/>
                    <a:pt x="10827" y="0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29" name="Google Shape;606;p20"/>
            <p:cNvSpPr/>
            <p:nvPr/>
          </p:nvSpPr>
          <p:spPr>
            <a:xfrm>
              <a:off x="367661" y="2272386"/>
              <a:ext cx="4461351" cy="31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1" y="0"/>
                  </a:moveTo>
                  <a:cubicBezTo>
                    <a:pt x="439" y="0"/>
                    <a:pt x="0" y="9672"/>
                    <a:pt x="0" y="21600"/>
                  </a:cubicBezTo>
                  <a:lnTo>
                    <a:pt x="21600" y="21600"/>
                  </a:lnTo>
                  <a:cubicBezTo>
                    <a:pt x="21600" y="9672"/>
                    <a:pt x="21161" y="0"/>
                    <a:pt x="20619" y="0"/>
                  </a:cubicBezTo>
                  <a:close/>
                </a:path>
              </a:pathLst>
            </a:custGeom>
            <a:solidFill>
              <a:srgbClr val="35480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0" name="Google Shape;607;p20"/>
            <p:cNvSpPr/>
            <p:nvPr/>
          </p:nvSpPr>
          <p:spPr>
            <a:xfrm>
              <a:off x="0" y="1475747"/>
              <a:ext cx="513165" cy="736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4" h="21600" fill="norm" stroke="1" extrusionOk="0">
                  <a:moveTo>
                    <a:pt x="10668" y="0"/>
                  </a:moveTo>
                  <a:cubicBezTo>
                    <a:pt x="10247" y="0"/>
                    <a:pt x="9821" y="18"/>
                    <a:pt x="9391" y="54"/>
                  </a:cubicBezTo>
                  <a:cubicBezTo>
                    <a:pt x="4503" y="462"/>
                    <a:pt x="619" y="3258"/>
                    <a:pt x="69" y="6764"/>
                  </a:cubicBezTo>
                  <a:cubicBezTo>
                    <a:pt x="-254" y="8831"/>
                    <a:pt x="569" y="10753"/>
                    <a:pt x="2139" y="12248"/>
                  </a:cubicBezTo>
                  <a:cubicBezTo>
                    <a:pt x="3381" y="13431"/>
                    <a:pt x="3968" y="14887"/>
                    <a:pt x="3847" y="16364"/>
                  </a:cubicBezTo>
                  <a:cubicBezTo>
                    <a:pt x="3838" y="16469"/>
                    <a:pt x="3835" y="16574"/>
                    <a:pt x="3836" y="16681"/>
                  </a:cubicBezTo>
                  <a:cubicBezTo>
                    <a:pt x="3854" y="19381"/>
                    <a:pt x="6886" y="21563"/>
                    <a:pt x="10633" y="21599"/>
                  </a:cubicBezTo>
                  <a:cubicBezTo>
                    <a:pt x="10663" y="21600"/>
                    <a:pt x="10693" y="21600"/>
                    <a:pt x="10723" y="21600"/>
                  </a:cubicBezTo>
                  <a:cubicBezTo>
                    <a:pt x="14437" y="21600"/>
                    <a:pt x="17528" y="19447"/>
                    <a:pt x="17614" y="16775"/>
                  </a:cubicBezTo>
                  <a:cubicBezTo>
                    <a:pt x="17623" y="16530"/>
                    <a:pt x="17605" y="16285"/>
                    <a:pt x="17563" y="16042"/>
                  </a:cubicBezTo>
                  <a:cubicBezTo>
                    <a:pt x="17337" y="14735"/>
                    <a:pt x="17893" y="13430"/>
                    <a:pt x="19033" y="12399"/>
                  </a:cubicBezTo>
                  <a:cubicBezTo>
                    <a:pt x="20485" y="11085"/>
                    <a:pt x="21346" y="9422"/>
                    <a:pt x="21334" y="7617"/>
                  </a:cubicBezTo>
                  <a:cubicBezTo>
                    <a:pt x="21306" y="3403"/>
                    <a:pt x="16535" y="0"/>
                    <a:pt x="10668" y="0"/>
                  </a:cubicBezTo>
                  <a:close/>
                </a:path>
              </a:pathLst>
            </a:custGeom>
            <a:solidFill>
              <a:srgbClr val="81AE1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1" name="Google Shape;608;p20"/>
            <p:cNvSpPr/>
            <p:nvPr/>
          </p:nvSpPr>
          <p:spPr>
            <a:xfrm>
              <a:off x="156149" y="1759083"/>
              <a:ext cx="204383" cy="694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0335" y="0"/>
                  </a:moveTo>
                  <a:cubicBezTo>
                    <a:pt x="10333" y="0"/>
                    <a:pt x="10331" y="0"/>
                    <a:pt x="10330" y="0"/>
                  </a:cubicBezTo>
                  <a:cubicBezTo>
                    <a:pt x="9539" y="1"/>
                    <a:pt x="8904" y="212"/>
                    <a:pt x="8905" y="470"/>
                  </a:cubicBezTo>
                  <a:lnTo>
                    <a:pt x="8969" y="4724"/>
                  </a:lnTo>
                  <a:lnTo>
                    <a:pt x="2581" y="1875"/>
                  </a:lnTo>
                  <a:cubicBezTo>
                    <a:pt x="2300" y="1751"/>
                    <a:pt x="1868" y="1685"/>
                    <a:pt x="1429" y="1685"/>
                  </a:cubicBezTo>
                  <a:cubicBezTo>
                    <a:pt x="1134" y="1685"/>
                    <a:pt x="837" y="1715"/>
                    <a:pt x="583" y="1776"/>
                  </a:cubicBezTo>
                  <a:cubicBezTo>
                    <a:pt x="-52" y="1929"/>
                    <a:pt x="-192" y="2222"/>
                    <a:pt x="279" y="2430"/>
                  </a:cubicBezTo>
                  <a:lnTo>
                    <a:pt x="8494" y="6094"/>
                  </a:lnTo>
                  <a:cubicBezTo>
                    <a:pt x="8624" y="6152"/>
                    <a:pt x="8795" y="6199"/>
                    <a:pt x="8990" y="6232"/>
                  </a:cubicBezTo>
                  <a:lnTo>
                    <a:pt x="9202" y="21135"/>
                  </a:lnTo>
                  <a:cubicBezTo>
                    <a:pt x="9206" y="21392"/>
                    <a:pt x="9843" y="21600"/>
                    <a:pt x="10626" y="21600"/>
                  </a:cubicBezTo>
                  <a:cubicBezTo>
                    <a:pt x="10630" y="21600"/>
                    <a:pt x="10635" y="21600"/>
                    <a:pt x="10639" y="21600"/>
                  </a:cubicBezTo>
                  <a:cubicBezTo>
                    <a:pt x="11427" y="21599"/>
                    <a:pt x="12061" y="21388"/>
                    <a:pt x="12058" y="21130"/>
                  </a:cubicBezTo>
                  <a:lnTo>
                    <a:pt x="11898" y="9828"/>
                  </a:lnTo>
                  <a:lnTo>
                    <a:pt x="20951" y="6268"/>
                  </a:lnTo>
                  <a:cubicBezTo>
                    <a:pt x="21408" y="6069"/>
                    <a:pt x="21310" y="5787"/>
                    <a:pt x="20721" y="5627"/>
                  </a:cubicBezTo>
                  <a:cubicBezTo>
                    <a:pt x="20456" y="5554"/>
                    <a:pt x="20131" y="5518"/>
                    <a:pt x="19808" y="5518"/>
                  </a:cubicBezTo>
                  <a:cubicBezTo>
                    <a:pt x="19422" y="5518"/>
                    <a:pt x="19037" y="5569"/>
                    <a:pt x="18754" y="5669"/>
                  </a:cubicBezTo>
                  <a:lnTo>
                    <a:pt x="11875" y="8375"/>
                  </a:lnTo>
                  <a:lnTo>
                    <a:pt x="11764" y="465"/>
                  </a:lnTo>
                  <a:cubicBezTo>
                    <a:pt x="11757" y="207"/>
                    <a:pt x="11120" y="0"/>
                    <a:pt x="10335" y="0"/>
                  </a:cubicBezTo>
                  <a:close/>
                </a:path>
              </a:pathLst>
            </a:cu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2" name="Google Shape;609;p20"/>
            <p:cNvSpPr/>
            <p:nvPr/>
          </p:nvSpPr>
          <p:spPr>
            <a:xfrm>
              <a:off x="305652" y="1091076"/>
              <a:ext cx="620204" cy="890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8" h="21600" fill="norm" stroke="1" extrusionOk="0">
                  <a:moveTo>
                    <a:pt x="10667" y="0"/>
                  </a:moveTo>
                  <a:cubicBezTo>
                    <a:pt x="4776" y="0"/>
                    <a:pt x="0" y="3425"/>
                    <a:pt x="0" y="7652"/>
                  </a:cubicBezTo>
                  <a:cubicBezTo>
                    <a:pt x="0" y="9457"/>
                    <a:pt x="872" y="11117"/>
                    <a:pt x="2332" y="12426"/>
                  </a:cubicBezTo>
                  <a:cubicBezTo>
                    <a:pt x="3479" y="13454"/>
                    <a:pt x="4045" y="14758"/>
                    <a:pt x="3826" y="16065"/>
                  </a:cubicBezTo>
                  <a:cubicBezTo>
                    <a:pt x="3786" y="16308"/>
                    <a:pt x="3771" y="16554"/>
                    <a:pt x="3780" y="16799"/>
                  </a:cubicBezTo>
                  <a:cubicBezTo>
                    <a:pt x="3884" y="19462"/>
                    <a:pt x="6972" y="21600"/>
                    <a:pt x="10673" y="21600"/>
                  </a:cubicBezTo>
                  <a:cubicBezTo>
                    <a:pt x="10713" y="21600"/>
                    <a:pt x="10754" y="21600"/>
                    <a:pt x="10794" y="21600"/>
                  </a:cubicBezTo>
                  <a:cubicBezTo>
                    <a:pt x="14543" y="21551"/>
                    <a:pt x="17561" y="19357"/>
                    <a:pt x="17561" y="16657"/>
                  </a:cubicBezTo>
                  <a:cubicBezTo>
                    <a:pt x="17561" y="16551"/>
                    <a:pt x="17556" y="16445"/>
                    <a:pt x="17547" y="16340"/>
                  </a:cubicBezTo>
                  <a:cubicBezTo>
                    <a:pt x="17415" y="14864"/>
                    <a:pt x="17995" y="13406"/>
                    <a:pt x="19228" y="12220"/>
                  </a:cubicBezTo>
                  <a:cubicBezTo>
                    <a:pt x="20789" y="10718"/>
                    <a:pt x="21600" y="8793"/>
                    <a:pt x="21262" y="6728"/>
                  </a:cubicBezTo>
                  <a:cubicBezTo>
                    <a:pt x="20691" y="3224"/>
                    <a:pt x="16787" y="441"/>
                    <a:pt x="11896" y="49"/>
                  </a:cubicBezTo>
                  <a:cubicBezTo>
                    <a:pt x="11482" y="16"/>
                    <a:pt x="11072" y="0"/>
                    <a:pt x="10667" y="0"/>
                  </a:cubicBezTo>
                  <a:close/>
                </a:path>
              </a:pathLst>
            </a:custGeom>
            <a:solidFill>
              <a:srgbClr val="5F81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3" name="Google Shape;610;p20"/>
            <p:cNvSpPr/>
            <p:nvPr/>
          </p:nvSpPr>
          <p:spPr>
            <a:xfrm>
              <a:off x="496186" y="1431613"/>
              <a:ext cx="242565" cy="102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9" h="21600" fill="norm" stroke="1" extrusionOk="0">
                  <a:moveTo>
                    <a:pt x="10658" y="0"/>
                  </a:moveTo>
                  <a:cubicBezTo>
                    <a:pt x="10107" y="0"/>
                    <a:pt x="9659" y="118"/>
                    <a:pt x="9659" y="263"/>
                  </a:cubicBezTo>
                  <a:lnTo>
                    <a:pt x="9659" y="4121"/>
                  </a:lnTo>
                  <a:lnTo>
                    <a:pt x="2353" y="1481"/>
                  </a:lnTo>
                  <a:cubicBezTo>
                    <a:pt x="2158" y="1411"/>
                    <a:pt x="1853" y="1374"/>
                    <a:pt x="1544" y="1374"/>
                  </a:cubicBezTo>
                  <a:cubicBezTo>
                    <a:pt x="1340" y="1374"/>
                    <a:pt x="1135" y="1390"/>
                    <a:pt x="957" y="1424"/>
                  </a:cubicBezTo>
                  <a:cubicBezTo>
                    <a:pt x="511" y="1509"/>
                    <a:pt x="411" y="1673"/>
                    <a:pt x="737" y="1790"/>
                  </a:cubicBezTo>
                  <a:lnTo>
                    <a:pt x="9098" y="4811"/>
                  </a:lnTo>
                  <a:cubicBezTo>
                    <a:pt x="9238" y="4860"/>
                    <a:pt x="9434" y="4894"/>
                    <a:pt x="9659" y="4909"/>
                  </a:cubicBezTo>
                  <a:lnTo>
                    <a:pt x="9659" y="7094"/>
                  </a:lnTo>
                  <a:lnTo>
                    <a:pt x="1757" y="4625"/>
                  </a:lnTo>
                  <a:cubicBezTo>
                    <a:pt x="1559" y="4564"/>
                    <a:pt x="1279" y="4533"/>
                    <a:pt x="998" y="4533"/>
                  </a:cubicBezTo>
                  <a:cubicBezTo>
                    <a:pt x="770" y="4533"/>
                    <a:pt x="541" y="4553"/>
                    <a:pt x="355" y="4595"/>
                  </a:cubicBezTo>
                  <a:cubicBezTo>
                    <a:pt x="-62" y="4688"/>
                    <a:pt x="-120" y="4852"/>
                    <a:pt x="225" y="4962"/>
                  </a:cubicBezTo>
                  <a:lnTo>
                    <a:pt x="9659" y="7910"/>
                  </a:lnTo>
                  <a:lnTo>
                    <a:pt x="9659" y="21338"/>
                  </a:lnTo>
                  <a:cubicBezTo>
                    <a:pt x="9659" y="21483"/>
                    <a:pt x="10107" y="21600"/>
                    <a:pt x="10661" y="21600"/>
                  </a:cubicBezTo>
                  <a:lnTo>
                    <a:pt x="10692" y="21600"/>
                  </a:lnTo>
                  <a:cubicBezTo>
                    <a:pt x="11243" y="21600"/>
                    <a:pt x="11691" y="21483"/>
                    <a:pt x="11691" y="21338"/>
                  </a:cubicBezTo>
                  <a:lnTo>
                    <a:pt x="11691" y="7910"/>
                  </a:lnTo>
                  <a:lnTo>
                    <a:pt x="21124" y="4962"/>
                  </a:lnTo>
                  <a:cubicBezTo>
                    <a:pt x="21480" y="4852"/>
                    <a:pt x="21425" y="4686"/>
                    <a:pt x="21004" y="4592"/>
                  </a:cubicBezTo>
                  <a:cubicBezTo>
                    <a:pt x="20816" y="4551"/>
                    <a:pt x="20589" y="4531"/>
                    <a:pt x="20361" y="4531"/>
                  </a:cubicBezTo>
                  <a:cubicBezTo>
                    <a:pt x="20075" y="4531"/>
                    <a:pt x="19792" y="4563"/>
                    <a:pt x="19593" y="4625"/>
                  </a:cubicBezTo>
                  <a:lnTo>
                    <a:pt x="11691" y="7094"/>
                  </a:lnTo>
                  <a:lnTo>
                    <a:pt x="11691" y="4909"/>
                  </a:lnTo>
                  <a:cubicBezTo>
                    <a:pt x="11914" y="4894"/>
                    <a:pt x="12113" y="4860"/>
                    <a:pt x="12249" y="4811"/>
                  </a:cubicBezTo>
                  <a:lnTo>
                    <a:pt x="20612" y="1790"/>
                  </a:lnTo>
                  <a:cubicBezTo>
                    <a:pt x="20931" y="1673"/>
                    <a:pt x="20828" y="1510"/>
                    <a:pt x="20385" y="1426"/>
                  </a:cubicBezTo>
                  <a:cubicBezTo>
                    <a:pt x="20208" y="1392"/>
                    <a:pt x="20002" y="1375"/>
                    <a:pt x="19798" y="1375"/>
                  </a:cubicBezTo>
                  <a:cubicBezTo>
                    <a:pt x="19493" y="1375"/>
                    <a:pt x="19193" y="1412"/>
                    <a:pt x="18996" y="1481"/>
                  </a:cubicBezTo>
                  <a:lnTo>
                    <a:pt x="11691" y="4121"/>
                  </a:lnTo>
                  <a:lnTo>
                    <a:pt x="11691" y="263"/>
                  </a:lnTo>
                  <a:cubicBezTo>
                    <a:pt x="11691" y="118"/>
                    <a:pt x="11243" y="0"/>
                    <a:pt x="10692" y="0"/>
                  </a:cubicBezTo>
                  <a:close/>
                </a:path>
              </a:pathLst>
            </a:cu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4" name="Google Shape;611;p20"/>
            <p:cNvSpPr/>
            <p:nvPr/>
          </p:nvSpPr>
          <p:spPr>
            <a:xfrm>
              <a:off x="486999" y="2470134"/>
              <a:ext cx="4120375" cy="24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45" y="0"/>
                  </a:moveTo>
                  <a:cubicBezTo>
                    <a:pt x="334" y="0"/>
                    <a:pt x="0" y="9673"/>
                    <a:pt x="0" y="21600"/>
                  </a:cubicBezTo>
                  <a:lnTo>
                    <a:pt x="21600" y="21600"/>
                  </a:lnTo>
                  <a:cubicBezTo>
                    <a:pt x="21600" y="9673"/>
                    <a:pt x="21266" y="0"/>
                    <a:pt x="20855" y="0"/>
                  </a:cubicBezTo>
                  <a:close/>
                </a:path>
              </a:pathLst>
            </a:custGeom>
            <a:solidFill>
              <a:srgbClr val="47601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5" name="Google Shape;612;p20"/>
            <p:cNvSpPr/>
            <p:nvPr/>
          </p:nvSpPr>
          <p:spPr>
            <a:xfrm>
              <a:off x="1042766" y="1694925"/>
              <a:ext cx="404699" cy="580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4" h="21600" fill="norm" stroke="1" extrusionOk="0">
                  <a:moveTo>
                    <a:pt x="10669" y="0"/>
                  </a:moveTo>
                  <a:cubicBezTo>
                    <a:pt x="10248" y="0"/>
                    <a:pt x="9820" y="18"/>
                    <a:pt x="9389" y="54"/>
                  </a:cubicBezTo>
                  <a:cubicBezTo>
                    <a:pt x="4503" y="462"/>
                    <a:pt x="618" y="3258"/>
                    <a:pt x="69" y="6764"/>
                  </a:cubicBezTo>
                  <a:cubicBezTo>
                    <a:pt x="-254" y="8830"/>
                    <a:pt x="568" y="10754"/>
                    <a:pt x="2139" y="12249"/>
                  </a:cubicBezTo>
                  <a:cubicBezTo>
                    <a:pt x="3380" y="13430"/>
                    <a:pt x="3967" y="14887"/>
                    <a:pt x="3846" y="16364"/>
                  </a:cubicBezTo>
                  <a:cubicBezTo>
                    <a:pt x="3838" y="16469"/>
                    <a:pt x="3834" y="16574"/>
                    <a:pt x="3835" y="16680"/>
                  </a:cubicBezTo>
                  <a:cubicBezTo>
                    <a:pt x="3852" y="19380"/>
                    <a:pt x="6884" y="21564"/>
                    <a:pt x="10632" y="21599"/>
                  </a:cubicBezTo>
                  <a:cubicBezTo>
                    <a:pt x="10662" y="21599"/>
                    <a:pt x="10691" y="21600"/>
                    <a:pt x="10722" y="21600"/>
                  </a:cubicBezTo>
                  <a:cubicBezTo>
                    <a:pt x="14437" y="21600"/>
                    <a:pt x="17527" y="19446"/>
                    <a:pt x="17615" y="16775"/>
                  </a:cubicBezTo>
                  <a:cubicBezTo>
                    <a:pt x="17623" y="16530"/>
                    <a:pt x="17605" y="16285"/>
                    <a:pt x="17563" y="16042"/>
                  </a:cubicBezTo>
                  <a:cubicBezTo>
                    <a:pt x="17335" y="14735"/>
                    <a:pt x="17894" y="13430"/>
                    <a:pt x="19033" y="12398"/>
                  </a:cubicBezTo>
                  <a:cubicBezTo>
                    <a:pt x="20483" y="11084"/>
                    <a:pt x="21346" y="9421"/>
                    <a:pt x="21334" y="7616"/>
                  </a:cubicBezTo>
                  <a:cubicBezTo>
                    <a:pt x="21306" y="3402"/>
                    <a:pt x="16537" y="0"/>
                    <a:pt x="10669" y="0"/>
                  </a:cubicBezTo>
                  <a:close/>
                </a:path>
              </a:pathLst>
            </a:custGeom>
            <a:solidFill>
              <a:srgbClr val="81AE1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6" name="Google Shape;613;p20"/>
            <p:cNvSpPr/>
            <p:nvPr/>
          </p:nvSpPr>
          <p:spPr>
            <a:xfrm>
              <a:off x="1165891" y="1918600"/>
              <a:ext cx="161568" cy="54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0309" y="0"/>
                  </a:moveTo>
                  <a:cubicBezTo>
                    <a:pt x="10307" y="0"/>
                    <a:pt x="10305" y="0"/>
                    <a:pt x="10300" y="0"/>
                  </a:cubicBezTo>
                  <a:cubicBezTo>
                    <a:pt x="9523" y="1"/>
                    <a:pt x="8892" y="206"/>
                    <a:pt x="8885" y="462"/>
                  </a:cubicBezTo>
                  <a:lnTo>
                    <a:pt x="8947" y="4715"/>
                  </a:lnTo>
                  <a:lnTo>
                    <a:pt x="2575" y="1868"/>
                  </a:lnTo>
                  <a:cubicBezTo>
                    <a:pt x="2295" y="1743"/>
                    <a:pt x="1864" y="1677"/>
                    <a:pt x="1424" y="1677"/>
                  </a:cubicBezTo>
                  <a:cubicBezTo>
                    <a:pt x="1133" y="1677"/>
                    <a:pt x="837" y="1706"/>
                    <a:pt x="582" y="1767"/>
                  </a:cubicBezTo>
                  <a:cubicBezTo>
                    <a:pt x="-51" y="1920"/>
                    <a:pt x="-191" y="2213"/>
                    <a:pt x="278" y="2421"/>
                  </a:cubicBezTo>
                  <a:lnTo>
                    <a:pt x="8474" y="6085"/>
                  </a:lnTo>
                  <a:cubicBezTo>
                    <a:pt x="8603" y="6142"/>
                    <a:pt x="8772" y="6190"/>
                    <a:pt x="8967" y="6222"/>
                  </a:cubicBezTo>
                  <a:lnTo>
                    <a:pt x="9178" y="21126"/>
                  </a:lnTo>
                  <a:cubicBezTo>
                    <a:pt x="9167" y="21386"/>
                    <a:pt x="9809" y="21600"/>
                    <a:pt x="10602" y="21600"/>
                  </a:cubicBezTo>
                  <a:cubicBezTo>
                    <a:pt x="10605" y="21600"/>
                    <a:pt x="10609" y="21600"/>
                    <a:pt x="10611" y="21600"/>
                  </a:cubicBezTo>
                  <a:cubicBezTo>
                    <a:pt x="11409" y="21599"/>
                    <a:pt x="12046" y="21383"/>
                    <a:pt x="12026" y="21121"/>
                  </a:cubicBezTo>
                  <a:lnTo>
                    <a:pt x="11866" y="9821"/>
                  </a:lnTo>
                  <a:lnTo>
                    <a:pt x="20905" y="6259"/>
                  </a:lnTo>
                  <a:cubicBezTo>
                    <a:pt x="21409" y="6060"/>
                    <a:pt x="21327" y="5766"/>
                    <a:pt x="20720" y="5601"/>
                  </a:cubicBezTo>
                  <a:cubicBezTo>
                    <a:pt x="20454" y="5528"/>
                    <a:pt x="20130" y="5492"/>
                    <a:pt x="19807" y="5492"/>
                  </a:cubicBezTo>
                  <a:cubicBezTo>
                    <a:pt x="19401" y="5492"/>
                    <a:pt x="18994" y="5550"/>
                    <a:pt x="18712" y="5661"/>
                  </a:cubicBezTo>
                  <a:lnTo>
                    <a:pt x="11846" y="8366"/>
                  </a:lnTo>
                  <a:lnTo>
                    <a:pt x="11733" y="457"/>
                  </a:lnTo>
                  <a:cubicBezTo>
                    <a:pt x="11713" y="202"/>
                    <a:pt x="11084" y="0"/>
                    <a:pt x="10309" y="0"/>
                  </a:cubicBezTo>
                  <a:close/>
                </a:path>
              </a:pathLst>
            </a:cu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7" name="Google Shape;614;p20"/>
            <p:cNvSpPr/>
            <p:nvPr/>
          </p:nvSpPr>
          <p:spPr>
            <a:xfrm>
              <a:off x="2772017" y="1722868"/>
              <a:ext cx="386679" cy="555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4" h="21600" fill="norm" stroke="1" extrusionOk="0">
                  <a:moveTo>
                    <a:pt x="10665" y="0"/>
                  </a:moveTo>
                  <a:cubicBezTo>
                    <a:pt x="4797" y="0"/>
                    <a:pt x="27" y="3401"/>
                    <a:pt x="0" y="7616"/>
                  </a:cubicBezTo>
                  <a:cubicBezTo>
                    <a:pt x="-13" y="9422"/>
                    <a:pt x="849" y="11084"/>
                    <a:pt x="2299" y="12397"/>
                  </a:cubicBezTo>
                  <a:cubicBezTo>
                    <a:pt x="3439" y="13430"/>
                    <a:pt x="3998" y="14735"/>
                    <a:pt x="3771" y="16041"/>
                  </a:cubicBezTo>
                  <a:cubicBezTo>
                    <a:pt x="3728" y="16285"/>
                    <a:pt x="3709" y="16529"/>
                    <a:pt x="3718" y="16776"/>
                  </a:cubicBezTo>
                  <a:cubicBezTo>
                    <a:pt x="3806" y="19445"/>
                    <a:pt x="6897" y="21600"/>
                    <a:pt x="10609" y="21600"/>
                  </a:cubicBezTo>
                  <a:cubicBezTo>
                    <a:pt x="10639" y="21600"/>
                    <a:pt x="10670" y="21599"/>
                    <a:pt x="10699" y="21599"/>
                  </a:cubicBezTo>
                  <a:cubicBezTo>
                    <a:pt x="14448" y="21564"/>
                    <a:pt x="17479" y="19380"/>
                    <a:pt x="17497" y="16681"/>
                  </a:cubicBezTo>
                  <a:cubicBezTo>
                    <a:pt x="17497" y="16574"/>
                    <a:pt x="17494" y="16469"/>
                    <a:pt x="17486" y="16363"/>
                  </a:cubicBezTo>
                  <a:cubicBezTo>
                    <a:pt x="17365" y="14886"/>
                    <a:pt x="17952" y="13430"/>
                    <a:pt x="19194" y="12247"/>
                  </a:cubicBezTo>
                  <a:cubicBezTo>
                    <a:pt x="20765" y="10752"/>
                    <a:pt x="21587" y="8830"/>
                    <a:pt x="21265" y="6763"/>
                  </a:cubicBezTo>
                  <a:cubicBezTo>
                    <a:pt x="20715" y="3257"/>
                    <a:pt x="16830" y="461"/>
                    <a:pt x="11944" y="53"/>
                  </a:cubicBezTo>
                  <a:cubicBezTo>
                    <a:pt x="11513" y="17"/>
                    <a:pt x="11086" y="0"/>
                    <a:pt x="10665" y="0"/>
                  </a:cubicBezTo>
                  <a:close/>
                </a:path>
              </a:pathLst>
            </a:custGeom>
            <a:solidFill>
              <a:srgbClr val="5F81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8" name="Google Shape;615;p20"/>
            <p:cNvSpPr/>
            <p:nvPr/>
          </p:nvSpPr>
          <p:spPr>
            <a:xfrm>
              <a:off x="2886591" y="1936162"/>
              <a:ext cx="154421" cy="524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10933" y="0"/>
                  </a:moveTo>
                  <a:cubicBezTo>
                    <a:pt x="10138" y="0"/>
                    <a:pt x="9494" y="213"/>
                    <a:pt x="9508" y="474"/>
                  </a:cubicBezTo>
                  <a:lnTo>
                    <a:pt x="9391" y="8377"/>
                  </a:lnTo>
                  <a:lnTo>
                    <a:pt x="2529" y="5673"/>
                  </a:lnTo>
                  <a:cubicBezTo>
                    <a:pt x="2248" y="5559"/>
                    <a:pt x="1839" y="5500"/>
                    <a:pt x="1425" y="5500"/>
                  </a:cubicBezTo>
                  <a:cubicBezTo>
                    <a:pt x="1102" y="5500"/>
                    <a:pt x="779" y="5536"/>
                    <a:pt x="511" y="5609"/>
                  </a:cubicBezTo>
                  <a:cubicBezTo>
                    <a:pt x="-98" y="5776"/>
                    <a:pt x="-172" y="6074"/>
                    <a:pt x="339" y="6271"/>
                  </a:cubicBezTo>
                  <a:lnTo>
                    <a:pt x="9370" y="9829"/>
                  </a:lnTo>
                  <a:lnTo>
                    <a:pt x="9212" y="21122"/>
                  </a:lnTo>
                  <a:cubicBezTo>
                    <a:pt x="9191" y="21383"/>
                    <a:pt x="9831" y="21598"/>
                    <a:pt x="10628" y="21600"/>
                  </a:cubicBezTo>
                  <a:cubicBezTo>
                    <a:pt x="10630" y="21600"/>
                    <a:pt x="10633" y="21600"/>
                    <a:pt x="10635" y="21600"/>
                  </a:cubicBezTo>
                  <a:cubicBezTo>
                    <a:pt x="11430" y="21600"/>
                    <a:pt x="12069" y="21386"/>
                    <a:pt x="12062" y="21127"/>
                  </a:cubicBezTo>
                  <a:lnTo>
                    <a:pt x="12274" y="6235"/>
                  </a:lnTo>
                  <a:cubicBezTo>
                    <a:pt x="12467" y="6203"/>
                    <a:pt x="12634" y="6156"/>
                    <a:pt x="12764" y="6098"/>
                  </a:cubicBezTo>
                  <a:lnTo>
                    <a:pt x="20963" y="2437"/>
                  </a:lnTo>
                  <a:cubicBezTo>
                    <a:pt x="21428" y="2229"/>
                    <a:pt x="21293" y="1936"/>
                    <a:pt x="20659" y="1783"/>
                  </a:cubicBezTo>
                  <a:cubicBezTo>
                    <a:pt x="20405" y="1722"/>
                    <a:pt x="20110" y="1692"/>
                    <a:pt x="19819" y="1692"/>
                  </a:cubicBezTo>
                  <a:cubicBezTo>
                    <a:pt x="19380" y="1692"/>
                    <a:pt x="18948" y="1758"/>
                    <a:pt x="18669" y="1883"/>
                  </a:cubicBezTo>
                  <a:lnTo>
                    <a:pt x="12295" y="4731"/>
                  </a:lnTo>
                  <a:lnTo>
                    <a:pt x="12355" y="478"/>
                  </a:lnTo>
                  <a:cubicBezTo>
                    <a:pt x="12371" y="217"/>
                    <a:pt x="11735" y="2"/>
                    <a:pt x="10939" y="0"/>
                  </a:cubicBezTo>
                  <a:cubicBezTo>
                    <a:pt x="10937" y="0"/>
                    <a:pt x="10935" y="0"/>
                    <a:pt x="10933" y="0"/>
                  </a:cubicBezTo>
                  <a:close/>
                </a:path>
              </a:pathLst>
            </a:cu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9" name="Google Shape;616;p20"/>
            <p:cNvSpPr/>
            <p:nvPr/>
          </p:nvSpPr>
          <p:spPr>
            <a:xfrm>
              <a:off x="2532067" y="1948042"/>
              <a:ext cx="268551" cy="385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2" h="21600" fill="norm" stroke="1" extrusionOk="0">
                  <a:moveTo>
                    <a:pt x="10665" y="0"/>
                  </a:moveTo>
                  <a:cubicBezTo>
                    <a:pt x="10245" y="0"/>
                    <a:pt x="9820" y="18"/>
                    <a:pt x="9389" y="54"/>
                  </a:cubicBezTo>
                  <a:cubicBezTo>
                    <a:pt x="4503" y="463"/>
                    <a:pt x="618" y="3259"/>
                    <a:pt x="70" y="6766"/>
                  </a:cubicBezTo>
                  <a:cubicBezTo>
                    <a:pt x="-256" y="8831"/>
                    <a:pt x="568" y="10753"/>
                    <a:pt x="2139" y="12250"/>
                  </a:cubicBezTo>
                  <a:cubicBezTo>
                    <a:pt x="3362" y="13406"/>
                    <a:pt x="3972" y="14876"/>
                    <a:pt x="3847" y="16364"/>
                  </a:cubicBezTo>
                  <a:cubicBezTo>
                    <a:pt x="3839" y="16468"/>
                    <a:pt x="3835" y="16573"/>
                    <a:pt x="3835" y="16680"/>
                  </a:cubicBezTo>
                  <a:cubicBezTo>
                    <a:pt x="3853" y="19381"/>
                    <a:pt x="6885" y="21563"/>
                    <a:pt x="10631" y="21600"/>
                  </a:cubicBezTo>
                  <a:cubicBezTo>
                    <a:pt x="10660" y="21600"/>
                    <a:pt x="10690" y="21600"/>
                    <a:pt x="10719" y="21600"/>
                  </a:cubicBezTo>
                  <a:cubicBezTo>
                    <a:pt x="14434" y="21600"/>
                    <a:pt x="17523" y="19445"/>
                    <a:pt x="17613" y="16774"/>
                  </a:cubicBezTo>
                  <a:cubicBezTo>
                    <a:pt x="17620" y="16530"/>
                    <a:pt x="17604" y="16285"/>
                    <a:pt x="17561" y="16042"/>
                  </a:cubicBezTo>
                  <a:cubicBezTo>
                    <a:pt x="17334" y="14735"/>
                    <a:pt x="17892" y="13431"/>
                    <a:pt x="19032" y="12397"/>
                  </a:cubicBezTo>
                  <a:cubicBezTo>
                    <a:pt x="20483" y="11084"/>
                    <a:pt x="21344" y="9422"/>
                    <a:pt x="21332" y="7616"/>
                  </a:cubicBezTo>
                  <a:cubicBezTo>
                    <a:pt x="21306" y="3402"/>
                    <a:pt x="16534" y="0"/>
                    <a:pt x="10665" y="0"/>
                  </a:cubicBezTo>
                  <a:close/>
                </a:path>
              </a:pathLst>
            </a:custGeom>
            <a:solidFill>
              <a:srgbClr val="81AE1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0" name="Google Shape;617;p20"/>
            <p:cNvSpPr/>
            <p:nvPr/>
          </p:nvSpPr>
          <p:spPr>
            <a:xfrm>
              <a:off x="2613769" y="2096326"/>
              <a:ext cx="107178" cy="36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0305" y="0"/>
                  </a:moveTo>
                  <a:cubicBezTo>
                    <a:pt x="9518" y="2"/>
                    <a:pt x="8882" y="213"/>
                    <a:pt x="8889" y="470"/>
                  </a:cubicBezTo>
                  <a:lnTo>
                    <a:pt x="8949" y="4725"/>
                  </a:lnTo>
                  <a:lnTo>
                    <a:pt x="2573" y="1876"/>
                  </a:lnTo>
                  <a:cubicBezTo>
                    <a:pt x="2291" y="1752"/>
                    <a:pt x="1863" y="1686"/>
                    <a:pt x="1424" y="1686"/>
                  </a:cubicBezTo>
                  <a:cubicBezTo>
                    <a:pt x="1133" y="1686"/>
                    <a:pt x="838" y="1716"/>
                    <a:pt x="584" y="1777"/>
                  </a:cubicBezTo>
                  <a:cubicBezTo>
                    <a:pt x="-53" y="1928"/>
                    <a:pt x="-190" y="2223"/>
                    <a:pt x="275" y="2429"/>
                  </a:cubicBezTo>
                  <a:lnTo>
                    <a:pt x="8477" y="6094"/>
                  </a:lnTo>
                  <a:cubicBezTo>
                    <a:pt x="8604" y="6151"/>
                    <a:pt x="8775" y="6199"/>
                    <a:pt x="8972" y="6232"/>
                  </a:cubicBezTo>
                  <a:lnTo>
                    <a:pt x="9183" y="21135"/>
                  </a:lnTo>
                  <a:cubicBezTo>
                    <a:pt x="9190" y="21391"/>
                    <a:pt x="9820" y="21600"/>
                    <a:pt x="10607" y="21600"/>
                  </a:cubicBezTo>
                  <a:cubicBezTo>
                    <a:pt x="10610" y="21600"/>
                    <a:pt x="10613" y="21600"/>
                    <a:pt x="10617" y="21600"/>
                  </a:cubicBezTo>
                  <a:cubicBezTo>
                    <a:pt x="11400" y="21600"/>
                    <a:pt x="12037" y="21389"/>
                    <a:pt x="12033" y="21131"/>
                  </a:cubicBezTo>
                  <a:lnTo>
                    <a:pt x="11873" y="9829"/>
                  </a:lnTo>
                  <a:lnTo>
                    <a:pt x="20908" y="6269"/>
                  </a:lnTo>
                  <a:cubicBezTo>
                    <a:pt x="21410" y="6070"/>
                    <a:pt x="21326" y="5775"/>
                    <a:pt x="20727" y="5610"/>
                  </a:cubicBezTo>
                  <a:cubicBezTo>
                    <a:pt x="20459" y="5537"/>
                    <a:pt x="20134" y="5501"/>
                    <a:pt x="19813" y="5501"/>
                  </a:cubicBezTo>
                  <a:cubicBezTo>
                    <a:pt x="19404" y="5501"/>
                    <a:pt x="18999" y="5559"/>
                    <a:pt x="18714" y="5671"/>
                  </a:cubicBezTo>
                  <a:lnTo>
                    <a:pt x="11849" y="8375"/>
                  </a:lnTo>
                  <a:lnTo>
                    <a:pt x="11739" y="466"/>
                  </a:lnTo>
                  <a:cubicBezTo>
                    <a:pt x="11732" y="207"/>
                    <a:pt x="11096" y="0"/>
                    <a:pt x="10305" y="0"/>
                  </a:cubicBezTo>
                  <a:close/>
                </a:path>
              </a:pathLst>
            </a:cu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1" name="Google Shape;618;p20"/>
            <p:cNvSpPr/>
            <p:nvPr/>
          </p:nvSpPr>
          <p:spPr>
            <a:xfrm>
              <a:off x="1267375" y="1813341"/>
              <a:ext cx="342592" cy="491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10667" y="0"/>
                  </a:moveTo>
                  <a:cubicBezTo>
                    <a:pt x="10247" y="0"/>
                    <a:pt x="9821" y="18"/>
                    <a:pt x="9390" y="54"/>
                  </a:cubicBezTo>
                  <a:cubicBezTo>
                    <a:pt x="4504" y="462"/>
                    <a:pt x="620" y="3257"/>
                    <a:pt x="70" y="6764"/>
                  </a:cubicBezTo>
                  <a:cubicBezTo>
                    <a:pt x="-254" y="8831"/>
                    <a:pt x="569" y="10752"/>
                    <a:pt x="2139" y="12248"/>
                  </a:cubicBezTo>
                  <a:cubicBezTo>
                    <a:pt x="3381" y="13431"/>
                    <a:pt x="3968" y="14888"/>
                    <a:pt x="3848" y="16364"/>
                  </a:cubicBezTo>
                  <a:cubicBezTo>
                    <a:pt x="3841" y="16470"/>
                    <a:pt x="3835" y="16575"/>
                    <a:pt x="3835" y="16682"/>
                  </a:cubicBezTo>
                  <a:cubicBezTo>
                    <a:pt x="3854" y="19381"/>
                    <a:pt x="6885" y="21564"/>
                    <a:pt x="10632" y="21600"/>
                  </a:cubicBezTo>
                  <a:cubicBezTo>
                    <a:pt x="10663" y="21600"/>
                    <a:pt x="10693" y="21600"/>
                    <a:pt x="10724" y="21600"/>
                  </a:cubicBezTo>
                  <a:cubicBezTo>
                    <a:pt x="14437" y="21600"/>
                    <a:pt x="17527" y="19446"/>
                    <a:pt x="17615" y="16777"/>
                  </a:cubicBezTo>
                  <a:cubicBezTo>
                    <a:pt x="17623" y="16530"/>
                    <a:pt x="17606" y="16286"/>
                    <a:pt x="17563" y="16043"/>
                  </a:cubicBezTo>
                  <a:cubicBezTo>
                    <a:pt x="17336" y="14736"/>
                    <a:pt x="17893" y="13431"/>
                    <a:pt x="19033" y="12397"/>
                  </a:cubicBezTo>
                  <a:cubicBezTo>
                    <a:pt x="20484" y="11084"/>
                    <a:pt x="21346" y="9421"/>
                    <a:pt x="21333" y="7616"/>
                  </a:cubicBezTo>
                  <a:cubicBezTo>
                    <a:pt x="21306" y="3402"/>
                    <a:pt x="16534" y="0"/>
                    <a:pt x="10667" y="0"/>
                  </a:cubicBezTo>
                  <a:close/>
                </a:path>
              </a:pathLst>
            </a:custGeom>
            <a:solidFill>
              <a:srgbClr val="5F81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2" name="Google Shape;619;p20"/>
            <p:cNvSpPr/>
            <p:nvPr/>
          </p:nvSpPr>
          <p:spPr>
            <a:xfrm>
              <a:off x="1371618" y="2002522"/>
              <a:ext cx="136743" cy="463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0312" y="0"/>
                  </a:moveTo>
                  <a:cubicBezTo>
                    <a:pt x="10309" y="0"/>
                    <a:pt x="10307" y="0"/>
                    <a:pt x="10304" y="0"/>
                  </a:cubicBezTo>
                  <a:cubicBezTo>
                    <a:pt x="9519" y="2"/>
                    <a:pt x="8882" y="211"/>
                    <a:pt x="8884" y="470"/>
                  </a:cubicBezTo>
                  <a:lnTo>
                    <a:pt x="8950" y="4724"/>
                  </a:lnTo>
                  <a:lnTo>
                    <a:pt x="2574" y="1876"/>
                  </a:lnTo>
                  <a:cubicBezTo>
                    <a:pt x="2296" y="1750"/>
                    <a:pt x="1863" y="1685"/>
                    <a:pt x="1427" y="1685"/>
                  </a:cubicBezTo>
                  <a:cubicBezTo>
                    <a:pt x="1133" y="1685"/>
                    <a:pt x="836" y="1714"/>
                    <a:pt x="582" y="1776"/>
                  </a:cubicBezTo>
                  <a:cubicBezTo>
                    <a:pt x="-51" y="1928"/>
                    <a:pt x="-190" y="2220"/>
                    <a:pt x="277" y="2430"/>
                  </a:cubicBezTo>
                  <a:lnTo>
                    <a:pt x="8477" y="6094"/>
                  </a:lnTo>
                  <a:cubicBezTo>
                    <a:pt x="8609" y="6151"/>
                    <a:pt x="8774" y="6198"/>
                    <a:pt x="8968" y="6230"/>
                  </a:cubicBezTo>
                  <a:lnTo>
                    <a:pt x="9181" y="21135"/>
                  </a:lnTo>
                  <a:cubicBezTo>
                    <a:pt x="9186" y="21392"/>
                    <a:pt x="9829" y="21600"/>
                    <a:pt x="10614" y="21600"/>
                  </a:cubicBezTo>
                  <a:cubicBezTo>
                    <a:pt x="11401" y="21598"/>
                    <a:pt x="12039" y="21388"/>
                    <a:pt x="12034" y="21130"/>
                  </a:cubicBezTo>
                  <a:lnTo>
                    <a:pt x="11871" y="9828"/>
                  </a:lnTo>
                  <a:lnTo>
                    <a:pt x="20906" y="6266"/>
                  </a:lnTo>
                  <a:cubicBezTo>
                    <a:pt x="21410" y="6068"/>
                    <a:pt x="21331" y="5773"/>
                    <a:pt x="20725" y="5608"/>
                  </a:cubicBezTo>
                  <a:cubicBezTo>
                    <a:pt x="20460" y="5534"/>
                    <a:pt x="20134" y="5499"/>
                    <a:pt x="19814" y="5499"/>
                  </a:cubicBezTo>
                  <a:cubicBezTo>
                    <a:pt x="19405" y="5499"/>
                    <a:pt x="18995" y="5557"/>
                    <a:pt x="18714" y="5668"/>
                  </a:cubicBezTo>
                  <a:lnTo>
                    <a:pt x="11853" y="8374"/>
                  </a:lnTo>
                  <a:lnTo>
                    <a:pt x="11737" y="466"/>
                  </a:lnTo>
                  <a:cubicBezTo>
                    <a:pt x="11732" y="208"/>
                    <a:pt x="11094" y="0"/>
                    <a:pt x="10312" y="0"/>
                  </a:cubicBezTo>
                  <a:close/>
                </a:path>
              </a:pathLst>
            </a:cu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3" name="Google Shape;620;p20"/>
            <p:cNvSpPr/>
            <p:nvPr/>
          </p:nvSpPr>
          <p:spPr>
            <a:xfrm>
              <a:off x="3641561" y="1655534"/>
              <a:ext cx="405500" cy="582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5" h="21600" fill="norm" stroke="1" extrusionOk="0">
                  <a:moveTo>
                    <a:pt x="10665" y="0"/>
                  </a:moveTo>
                  <a:cubicBezTo>
                    <a:pt x="4797" y="0"/>
                    <a:pt x="28" y="3402"/>
                    <a:pt x="0" y="7614"/>
                  </a:cubicBezTo>
                  <a:cubicBezTo>
                    <a:pt x="-12" y="9420"/>
                    <a:pt x="851" y="11084"/>
                    <a:pt x="2301" y="12397"/>
                  </a:cubicBezTo>
                  <a:cubicBezTo>
                    <a:pt x="3441" y="13430"/>
                    <a:pt x="3998" y="14737"/>
                    <a:pt x="3772" y="16043"/>
                  </a:cubicBezTo>
                  <a:cubicBezTo>
                    <a:pt x="3729" y="16286"/>
                    <a:pt x="3712" y="16530"/>
                    <a:pt x="3720" y="16776"/>
                  </a:cubicBezTo>
                  <a:cubicBezTo>
                    <a:pt x="3807" y="19447"/>
                    <a:pt x="6898" y="21600"/>
                    <a:pt x="10612" y="21600"/>
                  </a:cubicBezTo>
                  <a:cubicBezTo>
                    <a:pt x="10642" y="21600"/>
                    <a:pt x="10672" y="21600"/>
                    <a:pt x="10702" y="21599"/>
                  </a:cubicBezTo>
                  <a:cubicBezTo>
                    <a:pt x="14449" y="21564"/>
                    <a:pt x="17481" y="19380"/>
                    <a:pt x="17499" y="16680"/>
                  </a:cubicBezTo>
                  <a:cubicBezTo>
                    <a:pt x="17499" y="16574"/>
                    <a:pt x="17496" y="16469"/>
                    <a:pt x="17487" y="16363"/>
                  </a:cubicBezTo>
                  <a:cubicBezTo>
                    <a:pt x="17366" y="14886"/>
                    <a:pt x="17953" y="13430"/>
                    <a:pt x="19195" y="12248"/>
                  </a:cubicBezTo>
                  <a:cubicBezTo>
                    <a:pt x="20765" y="10752"/>
                    <a:pt x="21588" y="8829"/>
                    <a:pt x="21266" y="6763"/>
                  </a:cubicBezTo>
                  <a:cubicBezTo>
                    <a:pt x="20717" y="3257"/>
                    <a:pt x="16831" y="461"/>
                    <a:pt x="11945" y="54"/>
                  </a:cubicBezTo>
                  <a:cubicBezTo>
                    <a:pt x="11514" y="17"/>
                    <a:pt x="11086" y="0"/>
                    <a:pt x="10665" y="0"/>
                  </a:cubicBezTo>
                  <a:close/>
                </a:path>
              </a:pathLst>
            </a:custGeom>
            <a:solidFill>
              <a:srgbClr val="5F81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4" name="Google Shape;621;p20"/>
            <p:cNvSpPr/>
            <p:nvPr/>
          </p:nvSpPr>
          <p:spPr>
            <a:xfrm>
              <a:off x="3761133" y="1913436"/>
              <a:ext cx="161815" cy="549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0925" y="0"/>
                  </a:moveTo>
                  <a:cubicBezTo>
                    <a:pt x="10140" y="0"/>
                    <a:pt x="9504" y="209"/>
                    <a:pt x="9499" y="466"/>
                  </a:cubicBezTo>
                  <a:lnTo>
                    <a:pt x="9386" y="8373"/>
                  </a:lnTo>
                  <a:lnTo>
                    <a:pt x="2521" y="5668"/>
                  </a:lnTo>
                  <a:cubicBezTo>
                    <a:pt x="2239" y="5558"/>
                    <a:pt x="1833" y="5501"/>
                    <a:pt x="1425" y="5501"/>
                  </a:cubicBezTo>
                  <a:cubicBezTo>
                    <a:pt x="1104" y="5501"/>
                    <a:pt x="780" y="5537"/>
                    <a:pt x="514" y="5609"/>
                  </a:cubicBezTo>
                  <a:cubicBezTo>
                    <a:pt x="-92" y="5775"/>
                    <a:pt x="-174" y="6070"/>
                    <a:pt x="330" y="6268"/>
                  </a:cubicBezTo>
                  <a:lnTo>
                    <a:pt x="9362" y="9829"/>
                  </a:lnTo>
                  <a:lnTo>
                    <a:pt x="9202" y="21129"/>
                  </a:lnTo>
                  <a:cubicBezTo>
                    <a:pt x="9198" y="21388"/>
                    <a:pt x="9834" y="21599"/>
                    <a:pt x="10619" y="21600"/>
                  </a:cubicBezTo>
                  <a:cubicBezTo>
                    <a:pt x="10622" y="21600"/>
                    <a:pt x="10626" y="21600"/>
                    <a:pt x="10628" y="21600"/>
                  </a:cubicBezTo>
                  <a:cubicBezTo>
                    <a:pt x="11413" y="21600"/>
                    <a:pt x="12050" y="21391"/>
                    <a:pt x="12054" y="21134"/>
                  </a:cubicBezTo>
                  <a:lnTo>
                    <a:pt x="12265" y="6231"/>
                  </a:lnTo>
                  <a:cubicBezTo>
                    <a:pt x="12460" y="6199"/>
                    <a:pt x="12629" y="6152"/>
                    <a:pt x="12758" y="6094"/>
                  </a:cubicBezTo>
                  <a:lnTo>
                    <a:pt x="20960" y="2430"/>
                  </a:lnTo>
                  <a:cubicBezTo>
                    <a:pt x="21426" y="2222"/>
                    <a:pt x="21288" y="1930"/>
                    <a:pt x="20656" y="1776"/>
                  </a:cubicBezTo>
                  <a:cubicBezTo>
                    <a:pt x="20403" y="1715"/>
                    <a:pt x="20108" y="1685"/>
                    <a:pt x="19816" y="1685"/>
                  </a:cubicBezTo>
                  <a:cubicBezTo>
                    <a:pt x="19376" y="1685"/>
                    <a:pt x="18944" y="1751"/>
                    <a:pt x="18664" y="1876"/>
                  </a:cubicBezTo>
                  <a:lnTo>
                    <a:pt x="12287" y="4725"/>
                  </a:lnTo>
                  <a:lnTo>
                    <a:pt x="12352" y="471"/>
                  </a:lnTo>
                  <a:cubicBezTo>
                    <a:pt x="12354" y="212"/>
                    <a:pt x="11717" y="1"/>
                    <a:pt x="10932" y="0"/>
                  </a:cubicBezTo>
                  <a:cubicBezTo>
                    <a:pt x="10930" y="0"/>
                    <a:pt x="10928" y="0"/>
                    <a:pt x="10925" y="0"/>
                  </a:cubicBezTo>
                  <a:close/>
                </a:path>
              </a:pathLst>
            </a:cu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5" name="Google Shape;622;p20"/>
            <p:cNvSpPr/>
            <p:nvPr/>
          </p:nvSpPr>
          <p:spPr>
            <a:xfrm>
              <a:off x="3929748" y="1385589"/>
              <a:ext cx="490070" cy="703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8" h="21600" fill="norm" stroke="1" extrusionOk="0">
                  <a:moveTo>
                    <a:pt x="10670" y="0"/>
                  </a:moveTo>
                  <a:cubicBezTo>
                    <a:pt x="4777" y="0"/>
                    <a:pt x="0" y="3426"/>
                    <a:pt x="0" y="7652"/>
                  </a:cubicBezTo>
                  <a:cubicBezTo>
                    <a:pt x="0" y="9458"/>
                    <a:pt x="872" y="11117"/>
                    <a:pt x="2332" y="12425"/>
                  </a:cubicBezTo>
                  <a:cubicBezTo>
                    <a:pt x="3479" y="13454"/>
                    <a:pt x="4047" y="14758"/>
                    <a:pt x="3826" y="16065"/>
                  </a:cubicBezTo>
                  <a:cubicBezTo>
                    <a:pt x="3786" y="16308"/>
                    <a:pt x="3771" y="16553"/>
                    <a:pt x="3781" y="16799"/>
                  </a:cubicBezTo>
                  <a:cubicBezTo>
                    <a:pt x="3885" y="19461"/>
                    <a:pt x="6972" y="21600"/>
                    <a:pt x="10671" y="21600"/>
                  </a:cubicBezTo>
                  <a:cubicBezTo>
                    <a:pt x="10712" y="21600"/>
                    <a:pt x="10753" y="21599"/>
                    <a:pt x="10794" y="21599"/>
                  </a:cubicBezTo>
                  <a:cubicBezTo>
                    <a:pt x="14543" y="21550"/>
                    <a:pt x="17561" y="19356"/>
                    <a:pt x="17561" y="16657"/>
                  </a:cubicBezTo>
                  <a:cubicBezTo>
                    <a:pt x="17561" y="16551"/>
                    <a:pt x="17556" y="16445"/>
                    <a:pt x="17547" y="16341"/>
                  </a:cubicBezTo>
                  <a:cubicBezTo>
                    <a:pt x="17416" y="14865"/>
                    <a:pt x="17994" y="13406"/>
                    <a:pt x="19228" y="12220"/>
                  </a:cubicBezTo>
                  <a:cubicBezTo>
                    <a:pt x="20788" y="10719"/>
                    <a:pt x="21600" y="8793"/>
                    <a:pt x="21263" y="6729"/>
                  </a:cubicBezTo>
                  <a:cubicBezTo>
                    <a:pt x="20691" y="3224"/>
                    <a:pt x="16786" y="441"/>
                    <a:pt x="11897" y="49"/>
                  </a:cubicBezTo>
                  <a:cubicBezTo>
                    <a:pt x="11484" y="16"/>
                    <a:pt x="11074" y="0"/>
                    <a:pt x="10670" y="0"/>
                  </a:cubicBezTo>
                  <a:close/>
                </a:path>
              </a:pathLst>
            </a:custGeom>
            <a:solidFill>
              <a:srgbClr val="81AE1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6" name="Google Shape;623;p20"/>
            <p:cNvSpPr/>
            <p:nvPr/>
          </p:nvSpPr>
          <p:spPr>
            <a:xfrm>
              <a:off x="4060481" y="1678259"/>
              <a:ext cx="191597" cy="807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0657" y="0"/>
                  </a:moveTo>
                  <a:cubicBezTo>
                    <a:pt x="10103" y="0"/>
                    <a:pt x="9654" y="117"/>
                    <a:pt x="9654" y="263"/>
                  </a:cubicBezTo>
                  <a:lnTo>
                    <a:pt x="9654" y="4120"/>
                  </a:lnTo>
                  <a:lnTo>
                    <a:pt x="2345" y="1481"/>
                  </a:lnTo>
                  <a:cubicBezTo>
                    <a:pt x="2150" y="1410"/>
                    <a:pt x="1844" y="1373"/>
                    <a:pt x="1535" y="1373"/>
                  </a:cubicBezTo>
                  <a:cubicBezTo>
                    <a:pt x="1332" y="1373"/>
                    <a:pt x="1126" y="1389"/>
                    <a:pt x="949" y="1423"/>
                  </a:cubicBezTo>
                  <a:cubicBezTo>
                    <a:pt x="501" y="1508"/>
                    <a:pt x="401" y="1672"/>
                    <a:pt x="727" y="1789"/>
                  </a:cubicBezTo>
                  <a:lnTo>
                    <a:pt x="9093" y="4810"/>
                  </a:lnTo>
                  <a:cubicBezTo>
                    <a:pt x="9228" y="4859"/>
                    <a:pt x="9428" y="4894"/>
                    <a:pt x="9654" y="4908"/>
                  </a:cubicBezTo>
                  <a:lnTo>
                    <a:pt x="9654" y="7094"/>
                  </a:lnTo>
                  <a:lnTo>
                    <a:pt x="1748" y="4624"/>
                  </a:lnTo>
                  <a:cubicBezTo>
                    <a:pt x="1552" y="4566"/>
                    <a:pt x="1275" y="4535"/>
                    <a:pt x="998" y="4535"/>
                  </a:cubicBezTo>
                  <a:cubicBezTo>
                    <a:pt x="772" y="4535"/>
                    <a:pt x="542" y="4555"/>
                    <a:pt x="356" y="4596"/>
                  </a:cubicBezTo>
                  <a:cubicBezTo>
                    <a:pt x="-61" y="4688"/>
                    <a:pt x="-119" y="4850"/>
                    <a:pt x="218" y="4961"/>
                  </a:cubicBezTo>
                  <a:lnTo>
                    <a:pt x="9656" y="7909"/>
                  </a:lnTo>
                  <a:lnTo>
                    <a:pt x="9656" y="21338"/>
                  </a:lnTo>
                  <a:cubicBezTo>
                    <a:pt x="9656" y="21482"/>
                    <a:pt x="10104" y="21600"/>
                    <a:pt x="10657" y="21600"/>
                  </a:cubicBezTo>
                  <a:lnTo>
                    <a:pt x="10689" y="21600"/>
                  </a:lnTo>
                  <a:cubicBezTo>
                    <a:pt x="11241" y="21600"/>
                    <a:pt x="11687" y="21482"/>
                    <a:pt x="11687" y="21338"/>
                  </a:cubicBezTo>
                  <a:lnTo>
                    <a:pt x="11687" y="7910"/>
                  </a:lnTo>
                  <a:lnTo>
                    <a:pt x="21125" y="4961"/>
                  </a:lnTo>
                  <a:cubicBezTo>
                    <a:pt x="21481" y="4851"/>
                    <a:pt x="21424" y="4685"/>
                    <a:pt x="21002" y="4592"/>
                  </a:cubicBezTo>
                  <a:cubicBezTo>
                    <a:pt x="20816" y="4551"/>
                    <a:pt x="20588" y="4530"/>
                    <a:pt x="20360" y="4530"/>
                  </a:cubicBezTo>
                  <a:cubicBezTo>
                    <a:pt x="20074" y="4530"/>
                    <a:pt x="19791" y="4562"/>
                    <a:pt x="19593" y="4624"/>
                  </a:cubicBezTo>
                  <a:lnTo>
                    <a:pt x="11685" y="7094"/>
                  </a:lnTo>
                  <a:lnTo>
                    <a:pt x="11685" y="4908"/>
                  </a:lnTo>
                  <a:cubicBezTo>
                    <a:pt x="11909" y="4894"/>
                    <a:pt x="12109" y="4859"/>
                    <a:pt x="12245" y="4810"/>
                  </a:cubicBezTo>
                  <a:lnTo>
                    <a:pt x="20614" y="1789"/>
                  </a:lnTo>
                  <a:cubicBezTo>
                    <a:pt x="20936" y="1672"/>
                    <a:pt x="20837" y="1508"/>
                    <a:pt x="20392" y="1423"/>
                  </a:cubicBezTo>
                  <a:cubicBezTo>
                    <a:pt x="20215" y="1389"/>
                    <a:pt x="20008" y="1373"/>
                    <a:pt x="19804" y="1373"/>
                  </a:cubicBezTo>
                  <a:cubicBezTo>
                    <a:pt x="19495" y="1373"/>
                    <a:pt x="19192" y="1410"/>
                    <a:pt x="18996" y="1481"/>
                  </a:cubicBezTo>
                  <a:lnTo>
                    <a:pt x="11685" y="4120"/>
                  </a:lnTo>
                  <a:lnTo>
                    <a:pt x="11685" y="263"/>
                  </a:lnTo>
                  <a:cubicBezTo>
                    <a:pt x="11685" y="117"/>
                    <a:pt x="11241" y="0"/>
                    <a:pt x="10685" y="0"/>
                  </a:cubicBezTo>
                  <a:close/>
                </a:path>
              </a:pathLst>
            </a:cu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7" name="Google Shape;624;p20"/>
            <p:cNvSpPr/>
            <p:nvPr/>
          </p:nvSpPr>
          <p:spPr>
            <a:xfrm>
              <a:off x="3125349" y="678647"/>
              <a:ext cx="62248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15" y="0"/>
                    <a:pt x="0" y="4815"/>
                    <a:pt x="0" y="10797"/>
                  </a:cubicBezTo>
                  <a:lnTo>
                    <a:pt x="0" y="10809"/>
                  </a:lnTo>
                  <a:cubicBezTo>
                    <a:pt x="0" y="16791"/>
                    <a:pt x="4815" y="21600"/>
                    <a:pt x="10797" y="21600"/>
                  </a:cubicBezTo>
                  <a:cubicBezTo>
                    <a:pt x="16773" y="21600"/>
                    <a:pt x="21600" y="16791"/>
                    <a:pt x="21600" y="10809"/>
                  </a:cubicBezTo>
                  <a:lnTo>
                    <a:pt x="21600" y="10797"/>
                  </a:lnTo>
                  <a:cubicBezTo>
                    <a:pt x="21600" y="4815"/>
                    <a:pt x="16773" y="0"/>
                    <a:pt x="10797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8" name="Google Shape;625;p20"/>
            <p:cNvSpPr/>
            <p:nvPr/>
          </p:nvSpPr>
          <p:spPr>
            <a:xfrm>
              <a:off x="3013516" y="554179"/>
              <a:ext cx="62247" cy="68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15" y="0"/>
                    <a:pt x="0" y="4812"/>
                    <a:pt x="0" y="10797"/>
                  </a:cubicBezTo>
                  <a:cubicBezTo>
                    <a:pt x="0" y="16776"/>
                    <a:pt x="4815" y="21600"/>
                    <a:pt x="10791" y="21600"/>
                  </a:cubicBezTo>
                  <a:lnTo>
                    <a:pt x="10803" y="21600"/>
                  </a:lnTo>
                  <a:cubicBezTo>
                    <a:pt x="16785" y="21600"/>
                    <a:pt x="21600" y="16776"/>
                    <a:pt x="21600" y="10797"/>
                  </a:cubicBezTo>
                  <a:cubicBezTo>
                    <a:pt x="21600" y="4812"/>
                    <a:pt x="16785" y="0"/>
                    <a:pt x="108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9" name="Google Shape;626;p20"/>
            <p:cNvSpPr/>
            <p:nvPr/>
          </p:nvSpPr>
          <p:spPr>
            <a:xfrm>
              <a:off x="3125349" y="554179"/>
              <a:ext cx="62248" cy="68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15" y="0"/>
                    <a:pt x="0" y="4812"/>
                    <a:pt x="0" y="10797"/>
                  </a:cubicBezTo>
                  <a:cubicBezTo>
                    <a:pt x="0" y="16776"/>
                    <a:pt x="4815" y="21600"/>
                    <a:pt x="10797" y="21600"/>
                  </a:cubicBezTo>
                  <a:cubicBezTo>
                    <a:pt x="16773" y="21600"/>
                    <a:pt x="21600" y="16776"/>
                    <a:pt x="21600" y="10797"/>
                  </a:cubicBezTo>
                  <a:cubicBezTo>
                    <a:pt x="21600" y="4812"/>
                    <a:pt x="16773" y="0"/>
                    <a:pt x="10797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0" name="Google Shape;627;p20"/>
            <p:cNvSpPr/>
            <p:nvPr/>
          </p:nvSpPr>
          <p:spPr>
            <a:xfrm>
              <a:off x="2901683" y="554179"/>
              <a:ext cx="62263" cy="68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14" y="0"/>
                    <a:pt x="0" y="4812"/>
                    <a:pt x="0" y="10797"/>
                  </a:cubicBezTo>
                  <a:cubicBezTo>
                    <a:pt x="0" y="16776"/>
                    <a:pt x="4814" y="21600"/>
                    <a:pt x="10800" y="21600"/>
                  </a:cubicBezTo>
                  <a:lnTo>
                    <a:pt x="10812" y="21600"/>
                  </a:lnTo>
                  <a:cubicBezTo>
                    <a:pt x="16792" y="21600"/>
                    <a:pt x="21600" y="16776"/>
                    <a:pt x="21600" y="10797"/>
                  </a:cubicBezTo>
                  <a:cubicBezTo>
                    <a:pt x="21600" y="4812"/>
                    <a:pt x="16792" y="0"/>
                    <a:pt x="10812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1" name="Google Shape;628;p20"/>
            <p:cNvSpPr/>
            <p:nvPr/>
          </p:nvSpPr>
          <p:spPr>
            <a:xfrm>
              <a:off x="2901683" y="678647"/>
              <a:ext cx="62263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14" y="0"/>
                    <a:pt x="0" y="4815"/>
                    <a:pt x="0" y="10797"/>
                  </a:cubicBezTo>
                  <a:lnTo>
                    <a:pt x="0" y="10809"/>
                  </a:lnTo>
                  <a:cubicBezTo>
                    <a:pt x="0" y="16791"/>
                    <a:pt x="4814" y="21600"/>
                    <a:pt x="10800" y="21600"/>
                  </a:cubicBezTo>
                  <a:lnTo>
                    <a:pt x="10812" y="21600"/>
                  </a:lnTo>
                  <a:cubicBezTo>
                    <a:pt x="16792" y="21600"/>
                    <a:pt x="21600" y="16791"/>
                    <a:pt x="21600" y="10809"/>
                  </a:cubicBezTo>
                  <a:lnTo>
                    <a:pt x="21600" y="10797"/>
                  </a:lnTo>
                  <a:cubicBezTo>
                    <a:pt x="21600" y="4815"/>
                    <a:pt x="16792" y="0"/>
                    <a:pt x="10812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2" name="Google Shape;629;p20"/>
            <p:cNvSpPr/>
            <p:nvPr/>
          </p:nvSpPr>
          <p:spPr>
            <a:xfrm>
              <a:off x="2901683" y="803095"/>
              <a:ext cx="62263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14" y="0"/>
                    <a:pt x="0" y="4815"/>
                    <a:pt x="0" y="10797"/>
                  </a:cubicBezTo>
                  <a:lnTo>
                    <a:pt x="0" y="10803"/>
                  </a:lnTo>
                  <a:cubicBezTo>
                    <a:pt x="0" y="16785"/>
                    <a:pt x="4814" y="21600"/>
                    <a:pt x="10800" y="21600"/>
                  </a:cubicBezTo>
                  <a:lnTo>
                    <a:pt x="10812" y="21600"/>
                  </a:lnTo>
                  <a:cubicBezTo>
                    <a:pt x="16792" y="21600"/>
                    <a:pt x="21600" y="16785"/>
                    <a:pt x="21600" y="10803"/>
                  </a:cubicBezTo>
                  <a:lnTo>
                    <a:pt x="21600" y="10797"/>
                  </a:lnTo>
                  <a:cubicBezTo>
                    <a:pt x="21600" y="4815"/>
                    <a:pt x="16792" y="0"/>
                    <a:pt x="10812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3" name="Google Shape;630;p20"/>
            <p:cNvSpPr/>
            <p:nvPr/>
          </p:nvSpPr>
          <p:spPr>
            <a:xfrm>
              <a:off x="3013516" y="803095"/>
              <a:ext cx="62247" cy="6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15" y="0"/>
                    <a:pt x="0" y="4815"/>
                    <a:pt x="0" y="10797"/>
                  </a:cubicBezTo>
                  <a:lnTo>
                    <a:pt x="0" y="10803"/>
                  </a:lnTo>
                  <a:cubicBezTo>
                    <a:pt x="0" y="16785"/>
                    <a:pt x="4815" y="21600"/>
                    <a:pt x="10791" y="21600"/>
                  </a:cubicBezTo>
                  <a:lnTo>
                    <a:pt x="10803" y="21600"/>
                  </a:lnTo>
                  <a:cubicBezTo>
                    <a:pt x="16785" y="21600"/>
                    <a:pt x="21600" y="16785"/>
                    <a:pt x="21600" y="10803"/>
                  </a:cubicBezTo>
                  <a:lnTo>
                    <a:pt x="21600" y="10797"/>
                  </a:lnTo>
                  <a:cubicBezTo>
                    <a:pt x="21600" y="4815"/>
                    <a:pt x="16785" y="0"/>
                    <a:pt x="108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4" name="Google Shape;631;p20"/>
            <p:cNvSpPr/>
            <p:nvPr/>
          </p:nvSpPr>
          <p:spPr>
            <a:xfrm>
              <a:off x="3013516" y="927544"/>
              <a:ext cx="62247" cy="68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15" y="0"/>
                    <a:pt x="0" y="4820"/>
                    <a:pt x="0" y="10800"/>
                  </a:cubicBezTo>
                  <a:cubicBezTo>
                    <a:pt x="0" y="16786"/>
                    <a:pt x="4815" y="21600"/>
                    <a:pt x="10791" y="21600"/>
                  </a:cubicBezTo>
                  <a:lnTo>
                    <a:pt x="10803" y="21600"/>
                  </a:lnTo>
                  <a:cubicBezTo>
                    <a:pt x="16785" y="21600"/>
                    <a:pt x="21600" y="16786"/>
                    <a:pt x="21600" y="10800"/>
                  </a:cubicBezTo>
                  <a:cubicBezTo>
                    <a:pt x="21600" y="4820"/>
                    <a:pt x="16785" y="0"/>
                    <a:pt x="10803" y="0"/>
                  </a:cubicBezTo>
                  <a:close/>
                </a:path>
              </a:pathLst>
            </a:custGeom>
            <a:solidFill>
              <a:srgbClr val="373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756" name="Дуга 314"/>
          <p:cNvSpPr/>
          <p:nvPr/>
        </p:nvSpPr>
        <p:spPr>
          <a:xfrm rot="16200000">
            <a:off x="5427964" y="2910011"/>
            <a:ext cx="4351797" cy="18456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49" fill="norm" stroke="1" extrusionOk="0">
                <a:moveTo>
                  <a:pt x="0" y="20654"/>
                </a:moveTo>
                <a:lnTo>
                  <a:pt x="0" y="20654"/>
                </a:lnTo>
                <a:cubicBezTo>
                  <a:pt x="392" y="8474"/>
                  <a:pt x="5543" y="-751"/>
                  <a:pt x="11506" y="49"/>
                </a:cubicBezTo>
                <a:cubicBezTo>
                  <a:pt x="16960" y="780"/>
                  <a:pt x="21290" y="9704"/>
                  <a:pt x="21600" y="20849"/>
                </a:cubicBezTo>
              </a:path>
            </a:pathLst>
          </a:custGeom>
          <a:ln w="57150">
            <a:solidFill>
              <a:srgbClr val="35480C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757" name="Дуга 318"/>
          <p:cNvSpPr/>
          <p:nvPr/>
        </p:nvSpPr>
        <p:spPr>
          <a:xfrm rot="16200000">
            <a:off x="7227544" y="5040255"/>
            <a:ext cx="880692" cy="1493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21600"/>
                </a:lnTo>
                <a:cubicBezTo>
                  <a:pt x="648" y="13041"/>
                  <a:pt x="8590" y="5098"/>
                  <a:pt x="21600" y="0"/>
                </a:cubicBezTo>
              </a:path>
            </a:pathLst>
          </a:custGeom>
          <a:ln w="57150">
            <a:solidFill>
              <a:srgbClr val="35480C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758" name="Дуга 319"/>
          <p:cNvSpPr/>
          <p:nvPr/>
        </p:nvSpPr>
        <p:spPr>
          <a:xfrm rot="16200000">
            <a:off x="7176754" y="1152037"/>
            <a:ext cx="956574" cy="1510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0"/>
                </a:lnTo>
                <a:cubicBezTo>
                  <a:pt x="12739" y="4889"/>
                  <a:pt x="20728" y="12878"/>
                  <a:pt x="21600" y="21600"/>
                </a:cubicBezTo>
              </a:path>
            </a:pathLst>
          </a:custGeom>
          <a:ln w="57150">
            <a:solidFill>
              <a:srgbClr val="35480C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759" name="Google Shape;483;p39"/>
          <p:cNvSpPr txBox="1"/>
          <p:nvPr>
            <p:ph type="title"/>
          </p:nvPr>
        </p:nvSpPr>
        <p:spPr>
          <a:xfrm>
            <a:off x="182015" y="1787037"/>
            <a:ext cx="1598238" cy="637601"/>
          </a:xfrm>
          <a:prstGeom prst="rect">
            <a:avLst/>
          </a:prstGeom>
        </p:spPr>
        <p:txBody>
          <a:bodyPr lIns="121899" tIns="121899" rIns="121899" bIns="121899"/>
          <a:lstStyle>
            <a:lvl1pPr>
              <a:defRPr b="1" sz="2400">
                <a:latin typeface="Blogger Sans Medium"/>
                <a:ea typeface="Blogger Sans Medium"/>
                <a:cs typeface="Blogger Sans Medium"/>
                <a:sym typeface="Blogger Sans Medium"/>
              </a:defRPr>
            </a:lvl1pPr>
          </a:lstStyle>
          <a:p>
            <a:pPr/>
            <a:r>
              <a:t>бизнес</a:t>
            </a:r>
          </a:p>
        </p:txBody>
      </p:sp>
      <p:sp>
        <p:nvSpPr>
          <p:cNvPr id="760" name="Google Shape;483;p39"/>
          <p:cNvSpPr txBox="1"/>
          <p:nvPr/>
        </p:nvSpPr>
        <p:spPr>
          <a:xfrm>
            <a:off x="182015" y="4277492"/>
            <a:ext cx="2291365" cy="943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spAutoFit/>
          </a:bodyPr>
          <a:lstStyle>
            <a:lvl1pPr>
              <a:lnSpc>
                <a:spcPct val="90000"/>
              </a:lnSpc>
              <a:defRPr b="1" sz="2400">
                <a:latin typeface="Blogger Sans Medium"/>
                <a:ea typeface="Blogger Sans Medium"/>
                <a:cs typeface="Blogger Sans Medium"/>
                <a:sym typeface="Blogger Sans Medium"/>
              </a:defRPr>
            </a:lvl1pPr>
          </a:lstStyle>
          <a:p>
            <a:pPr/>
            <a:r>
              <a:t>эко-движения</a:t>
            </a:r>
          </a:p>
        </p:txBody>
      </p:sp>
      <p:sp>
        <p:nvSpPr>
          <p:cNvPr id="761" name="Google Shape;483;p39"/>
          <p:cNvSpPr txBox="1"/>
          <p:nvPr/>
        </p:nvSpPr>
        <p:spPr>
          <a:xfrm>
            <a:off x="131868" y="3178283"/>
            <a:ext cx="2224671" cy="61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spAutoFit/>
          </a:bodyPr>
          <a:lstStyle>
            <a:lvl1pPr>
              <a:lnSpc>
                <a:spcPct val="90000"/>
              </a:lnSpc>
              <a:defRPr b="1" sz="2400">
                <a:latin typeface="Blogger Sans Medium"/>
                <a:ea typeface="Blogger Sans Medium"/>
                <a:cs typeface="Blogger Sans Medium"/>
                <a:sym typeface="Blogger Sans Medium"/>
              </a:defRPr>
            </a:lvl1pPr>
          </a:lstStyle>
          <a:p>
            <a:pPr/>
            <a:r>
              <a:t>образование</a:t>
            </a:r>
          </a:p>
        </p:txBody>
      </p:sp>
      <p:sp>
        <p:nvSpPr>
          <p:cNvPr id="762" name="Google Shape;483;p39"/>
          <p:cNvSpPr txBox="1"/>
          <p:nvPr/>
        </p:nvSpPr>
        <p:spPr>
          <a:xfrm>
            <a:off x="131035" y="5092167"/>
            <a:ext cx="3429991" cy="943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spAutoFit/>
          </a:bodyPr>
          <a:lstStyle/>
          <a:p>
            <a:pPr>
              <a:lnSpc>
                <a:spcPct val="90000"/>
              </a:lnSpc>
              <a:defRPr b="1" sz="2400">
                <a:latin typeface="Blogger Sans Medium"/>
                <a:ea typeface="Blogger Sans Medium"/>
                <a:cs typeface="Blogger Sans Medium"/>
                <a:sym typeface="Blogger Sans Medium"/>
              </a:defRPr>
            </a:pPr>
            <a:r>
              <a:t>личные </a:t>
            </a:r>
            <a:endParaRPr sz="4400">
              <a:latin typeface="+mn-lt"/>
              <a:ea typeface="+mn-ea"/>
              <a:cs typeface="+mn-cs"/>
              <a:sym typeface="Helvetica"/>
            </a:endParaRPr>
          </a:p>
          <a:p>
            <a:pPr>
              <a:lnSpc>
                <a:spcPct val="90000"/>
              </a:lnSpc>
              <a:defRPr b="1" sz="2400">
                <a:latin typeface="Blogger Sans Medium"/>
                <a:ea typeface="Blogger Sans Medium"/>
                <a:cs typeface="Blogger Sans Medium"/>
                <a:sym typeface="Blogger Sans Medium"/>
              </a:defRPr>
            </a:pPr>
            <a:r>
              <a:t>инициативы</a:t>
            </a:r>
          </a:p>
        </p:txBody>
      </p:sp>
      <p:sp>
        <p:nvSpPr>
          <p:cNvPr id="763" name="Google Shape;483;p39"/>
          <p:cNvSpPr txBox="1"/>
          <p:nvPr/>
        </p:nvSpPr>
        <p:spPr>
          <a:xfrm>
            <a:off x="131035" y="2502718"/>
            <a:ext cx="2224671" cy="57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spAutoFit/>
          </a:bodyPr>
          <a:lstStyle>
            <a:lvl1pPr>
              <a:lnSpc>
                <a:spcPct val="90000"/>
              </a:lnSpc>
              <a:defRPr b="1" sz="2200">
                <a:latin typeface="Blogger Sans Medium"/>
                <a:ea typeface="Blogger Sans Medium"/>
                <a:cs typeface="Blogger Sans Medium"/>
                <a:sym typeface="Blogger Sans Medium"/>
              </a:defRPr>
            </a:lvl1pPr>
          </a:lstStyle>
          <a:p>
            <a:pPr/>
            <a:r>
              <a:t>производство</a:t>
            </a:r>
          </a:p>
        </p:txBody>
      </p:sp>
      <p:sp>
        <p:nvSpPr>
          <p:cNvPr id="764" name="Google Shape;483;p39"/>
          <p:cNvSpPr txBox="1"/>
          <p:nvPr/>
        </p:nvSpPr>
        <p:spPr>
          <a:xfrm>
            <a:off x="5883230" y="-6005"/>
            <a:ext cx="6153708" cy="1522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spAutoFit/>
          </a:bodyPr>
          <a:lstStyle>
            <a:lvl1pPr algn="r">
              <a:lnSpc>
                <a:spcPct val="90000"/>
              </a:lnSpc>
              <a:defRPr b="1" sz="4400">
                <a:solidFill>
                  <a:srgbClr val="35480C"/>
                </a:solidFill>
                <a:latin typeface="Rotonda Bold"/>
                <a:ea typeface="Rotonda Bold"/>
                <a:cs typeface="Rotonda Bold"/>
                <a:sym typeface="Rotonda Bold"/>
              </a:defRPr>
            </a:lvl1pPr>
          </a:lstStyle>
          <a:p>
            <a:pPr/>
            <a:r>
              <a:t>Экологизация города</a:t>
            </a:r>
          </a:p>
        </p:txBody>
      </p:sp>
      <p:sp>
        <p:nvSpPr>
          <p:cNvPr id="765" name="Google Shape;483;p39"/>
          <p:cNvSpPr txBox="1"/>
          <p:nvPr/>
        </p:nvSpPr>
        <p:spPr>
          <a:xfrm>
            <a:off x="180256" y="3781695"/>
            <a:ext cx="2224671" cy="61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spAutoFit/>
          </a:bodyPr>
          <a:lstStyle>
            <a:lvl1pPr>
              <a:lnSpc>
                <a:spcPct val="90000"/>
              </a:lnSpc>
              <a:defRPr b="1" sz="2400">
                <a:latin typeface="Blogger Sans Medium"/>
                <a:ea typeface="Blogger Sans Medium"/>
                <a:cs typeface="Blogger Sans Medium"/>
                <a:sym typeface="Blogger Sans Medium"/>
              </a:defRPr>
            </a:lvl1pPr>
          </a:lstStyle>
          <a:p>
            <a:pPr/>
            <a:r>
              <a:t>спорт</a:t>
            </a:r>
          </a:p>
        </p:txBody>
      </p:sp>
      <p:sp>
        <p:nvSpPr>
          <p:cNvPr id="766" name="Google Shape;483;p39"/>
          <p:cNvSpPr txBox="1"/>
          <p:nvPr/>
        </p:nvSpPr>
        <p:spPr>
          <a:xfrm>
            <a:off x="3004610" y="2742857"/>
            <a:ext cx="1796033" cy="1026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spAutoFit/>
          </a:bodyPr>
          <a:lstStyle>
            <a:lvl1pPr algn="ctr">
              <a:lnSpc>
                <a:spcPct val="90000"/>
              </a:lnSpc>
              <a:defRPr b="1">
                <a:latin typeface="Blogger Sans Light"/>
                <a:ea typeface="Blogger Sans Light"/>
                <a:cs typeface="Blogger Sans Light"/>
                <a:sym typeface="Blogger Sans Light"/>
              </a:defRPr>
            </a:lvl1pPr>
          </a:lstStyle>
          <a:p>
            <a:pPr/>
            <a:r>
              <a:t>системный эко-интегратор</a:t>
            </a:r>
          </a:p>
        </p:txBody>
      </p:sp>
      <p:pic>
        <p:nvPicPr>
          <p:cNvPr id="767" name="Рисунок 299" descr="Рисунок 29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03768" y="2914581"/>
            <a:ext cx="1643042" cy="1643042"/>
          </a:xfrm>
          <a:prstGeom prst="rect">
            <a:avLst/>
          </a:prstGeom>
          <a:ln w="12700">
            <a:miter lim="400000"/>
          </a:ln>
        </p:spPr>
      </p:pic>
      <p:sp>
        <p:nvSpPr>
          <p:cNvPr id="768" name="Прямая соединительная линия 308"/>
          <p:cNvSpPr/>
          <p:nvPr/>
        </p:nvSpPr>
        <p:spPr>
          <a:xfrm flipH="1">
            <a:off x="-227248" y="4380098"/>
            <a:ext cx="2583787" cy="7978"/>
          </a:xfrm>
          <a:prstGeom prst="line">
            <a:avLst/>
          </a:prstGeom>
          <a:ln w="57150">
            <a:solidFill>
              <a:srgbClr val="385724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769" name="Прямая соединительная линия 317"/>
          <p:cNvSpPr/>
          <p:nvPr/>
        </p:nvSpPr>
        <p:spPr>
          <a:xfrm flipH="1">
            <a:off x="-232768" y="5133530"/>
            <a:ext cx="2583787" cy="7978"/>
          </a:xfrm>
          <a:prstGeom prst="line">
            <a:avLst/>
          </a:prstGeom>
          <a:ln w="57150">
            <a:solidFill>
              <a:srgbClr val="385724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770" name="Прямая соединительная линия 320"/>
          <p:cNvSpPr/>
          <p:nvPr/>
        </p:nvSpPr>
        <p:spPr>
          <a:xfrm flipH="1">
            <a:off x="-232768" y="3093028"/>
            <a:ext cx="2583787" cy="7979"/>
          </a:xfrm>
          <a:prstGeom prst="line">
            <a:avLst/>
          </a:prstGeom>
          <a:ln w="57150">
            <a:solidFill>
              <a:srgbClr val="385724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771" name="Прямая соединительная линия 321"/>
          <p:cNvSpPr/>
          <p:nvPr/>
        </p:nvSpPr>
        <p:spPr>
          <a:xfrm flipH="1">
            <a:off x="-232768" y="2396447"/>
            <a:ext cx="2583787" cy="7979"/>
          </a:xfrm>
          <a:prstGeom prst="line">
            <a:avLst/>
          </a:prstGeom>
          <a:ln w="57150">
            <a:solidFill>
              <a:srgbClr val="385724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772" name="Прямая соединительная линия 322"/>
          <p:cNvSpPr/>
          <p:nvPr/>
        </p:nvSpPr>
        <p:spPr>
          <a:xfrm flipH="1">
            <a:off x="-232768" y="1726841"/>
            <a:ext cx="2583787" cy="7979"/>
          </a:xfrm>
          <a:prstGeom prst="line">
            <a:avLst/>
          </a:prstGeom>
          <a:ln w="57150">
            <a:solidFill>
              <a:srgbClr val="385724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773" name="Прямая соединительная линия 323"/>
          <p:cNvSpPr/>
          <p:nvPr/>
        </p:nvSpPr>
        <p:spPr>
          <a:xfrm flipH="1">
            <a:off x="-232768" y="5965528"/>
            <a:ext cx="2583787" cy="7978"/>
          </a:xfrm>
          <a:prstGeom prst="line">
            <a:avLst/>
          </a:prstGeom>
          <a:ln w="57150">
            <a:solidFill>
              <a:srgbClr val="385724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774" name="Прямая соединительная линия 324"/>
          <p:cNvSpPr/>
          <p:nvPr/>
        </p:nvSpPr>
        <p:spPr>
          <a:xfrm flipH="1">
            <a:off x="2339310" y="3764513"/>
            <a:ext cx="694460" cy="2201015"/>
          </a:xfrm>
          <a:prstGeom prst="line">
            <a:avLst/>
          </a:prstGeom>
          <a:ln w="57150">
            <a:solidFill>
              <a:srgbClr val="385724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775" name="Прямая соединительная линия 328"/>
          <p:cNvSpPr/>
          <p:nvPr/>
        </p:nvSpPr>
        <p:spPr>
          <a:xfrm flipH="1">
            <a:off x="2335060" y="3730087"/>
            <a:ext cx="670571" cy="1403444"/>
          </a:xfrm>
          <a:prstGeom prst="line">
            <a:avLst/>
          </a:prstGeom>
          <a:ln w="57150">
            <a:solidFill>
              <a:srgbClr val="385724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776" name="Прямая соединительная линия 332"/>
          <p:cNvSpPr/>
          <p:nvPr/>
        </p:nvSpPr>
        <p:spPr>
          <a:xfrm flipH="1">
            <a:off x="2337181" y="3746660"/>
            <a:ext cx="668451" cy="628716"/>
          </a:xfrm>
          <a:prstGeom prst="line">
            <a:avLst/>
          </a:prstGeom>
          <a:ln w="57150">
            <a:solidFill>
              <a:srgbClr val="385724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777" name="Прямая соединительная линия 340"/>
          <p:cNvSpPr/>
          <p:nvPr/>
        </p:nvSpPr>
        <p:spPr>
          <a:xfrm>
            <a:off x="2337181" y="3083970"/>
            <a:ext cx="643590" cy="677235"/>
          </a:xfrm>
          <a:prstGeom prst="line">
            <a:avLst/>
          </a:prstGeom>
          <a:ln w="57150">
            <a:solidFill>
              <a:srgbClr val="385724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778" name="Прямая соединительная линия 341"/>
          <p:cNvSpPr/>
          <p:nvPr/>
        </p:nvSpPr>
        <p:spPr>
          <a:xfrm>
            <a:off x="2337180" y="2388535"/>
            <a:ext cx="624920" cy="1376932"/>
          </a:xfrm>
          <a:prstGeom prst="line">
            <a:avLst/>
          </a:prstGeom>
          <a:ln w="57150">
            <a:solidFill>
              <a:srgbClr val="385724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779" name="Прямая соединительная линия 343"/>
          <p:cNvSpPr/>
          <p:nvPr/>
        </p:nvSpPr>
        <p:spPr>
          <a:xfrm>
            <a:off x="2366305" y="1692930"/>
            <a:ext cx="666744" cy="2095930"/>
          </a:xfrm>
          <a:prstGeom prst="line">
            <a:avLst/>
          </a:prstGeom>
          <a:ln w="57150">
            <a:solidFill>
              <a:srgbClr val="385724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2" name="Google Shape;3598;p44"/>
          <p:cNvGrpSpPr/>
          <p:nvPr/>
        </p:nvGrpSpPr>
        <p:grpSpPr>
          <a:xfrm>
            <a:off x="4437248" y="966141"/>
            <a:ext cx="5465552" cy="1931352"/>
            <a:chOff x="0" y="0"/>
            <a:chExt cx="5465551" cy="1931350"/>
          </a:xfrm>
        </p:grpSpPr>
        <p:grpSp>
          <p:nvGrpSpPr>
            <p:cNvPr id="790" name="Google Shape;3599;p44"/>
            <p:cNvGrpSpPr/>
            <p:nvPr/>
          </p:nvGrpSpPr>
          <p:grpSpPr>
            <a:xfrm>
              <a:off x="0" y="0"/>
              <a:ext cx="5465552" cy="1811804"/>
              <a:chOff x="0" y="0"/>
              <a:chExt cx="5465551" cy="1811803"/>
            </a:xfrm>
          </p:grpSpPr>
          <p:grpSp>
            <p:nvGrpSpPr>
              <p:cNvPr id="783" name="Google Shape;3600;p44"/>
              <p:cNvGrpSpPr/>
              <p:nvPr/>
            </p:nvGrpSpPr>
            <p:grpSpPr>
              <a:xfrm>
                <a:off x="0" y="644143"/>
                <a:ext cx="5180334" cy="1167658"/>
                <a:chOff x="0" y="0"/>
                <a:chExt cx="5180333" cy="1167656"/>
              </a:xfrm>
            </p:grpSpPr>
            <p:sp>
              <p:nvSpPr>
                <p:cNvPr id="781" name="Google Shape;3601;p44"/>
                <p:cNvSpPr/>
                <p:nvPr/>
              </p:nvSpPr>
              <p:spPr>
                <a:xfrm>
                  <a:off x="0" y="0"/>
                  <a:ext cx="5180334" cy="1167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6825" y="21600"/>
                      </a:lnTo>
                      <a:cubicBezTo>
                        <a:pt x="19467" y="21600"/>
                        <a:pt x="21600" y="11918"/>
                        <a:pt x="2160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5480C"/>
                    </a:gs>
                    <a:gs pos="72000">
                      <a:srgbClr val="4B8209"/>
                    </a:gs>
                    <a:gs pos="81000">
                      <a:srgbClr val="5F8116"/>
                    </a:gs>
                    <a:gs pos="100000">
                      <a:srgbClr val="81AE1E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2" name="Google Shape;3602;p44"/>
                <p:cNvSpPr/>
                <p:nvPr/>
              </p:nvSpPr>
              <p:spPr>
                <a:xfrm>
                  <a:off x="2965442" y="0"/>
                  <a:ext cx="2144600" cy="1167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203" y="0"/>
                      </a:moveTo>
                      <a:cubicBezTo>
                        <a:pt x="10256" y="10881"/>
                        <a:pt x="5898" y="20304"/>
                        <a:pt x="0" y="21600"/>
                      </a:cubicBezTo>
                      <a:lnTo>
                        <a:pt x="11466" y="19107"/>
                      </a:lnTo>
                      <a:cubicBezTo>
                        <a:pt x="16913" y="17908"/>
                        <a:pt x="21029" y="9781"/>
                        <a:pt x="21600" y="0"/>
                      </a:cubicBezTo>
                      <a:close/>
                    </a:path>
                  </a:pathLst>
                </a:custGeom>
                <a:solidFill>
                  <a:srgbClr val="81AE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789" name="Google Shape;3603;p44"/>
              <p:cNvGrpSpPr/>
              <p:nvPr/>
            </p:nvGrpSpPr>
            <p:grpSpPr>
              <a:xfrm>
                <a:off x="2965441" y="0"/>
                <a:ext cx="2500111" cy="1811804"/>
                <a:chOff x="0" y="0"/>
                <a:chExt cx="2500109" cy="1811803"/>
              </a:xfrm>
            </p:grpSpPr>
            <p:grpSp>
              <p:nvGrpSpPr>
                <p:cNvPr id="787" name="Google Shape;3604;p44"/>
                <p:cNvGrpSpPr/>
                <p:nvPr/>
              </p:nvGrpSpPr>
              <p:grpSpPr>
                <a:xfrm>
                  <a:off x="0" y="0"/>
                  <a:ext cx="2500110" cy="1811804"/>
                  <a:chOff x="0" y="0"/>
                  <a:chExt cx="2500109" cy="1811803"/>
                </a:xfrm>
              </p:grpSpPr>
              <p:sp>
                <p:nvSpPr>
                  <p:cNvPr id="784" name="Google Shape;3605;p44"/>
                  <p:cNvSpPr/>
                  <p:nvPr/>
                </p:nvSpPr>
                <p:spPr>
                  <a:xfrm>
                    <a:off x="0" y="0"/>
                    <a:ext cx="2500110" cy="18118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4894" y="0"/>
                        </a:moveTo>
                        <a:lnTo>
                          <a:pt x="8204" y="7158"/>
                        </a:lnTo>
                        <a:lnTo>
                          <a:pt x="9895" y="7158"/>
                        </a:lnTo>
                        <a:lnTo>
                          <a:pt x="9895" y="7679"/>
                        </a:lnTo>
                        <a:cubicBezTo>
                          <a:pt x="9895" y="15360"/>
                          <a:pt x="5460" y="21600"/>
                          <a:pt x="0" y="21600"/>
                        </a:cubicBezTo>
                        <a:lnTo>
                          <a:pt x="9895" y="21600"/>
                        </a:lnTo>
                        <a:cubicBezTo>
                          <a:pt x="15354" y="21600"/>
                          <a:pt x="19790" y="15360"/>
                          <a:pt x="19790" y="7679"/>
                        </a:cubicBezTo>
                        <a:lnTo>
                          <a:pt x="19790" y="7158"/>
                        </a:lnTo>
                        <a:lnTo>
                          <a:pt x="21600" y="7158"/>
                        </a:lnTo>
                        <a:lnTo>
                          <a:pt x="14894" y="0"/>
                        </a:lnTo>
                        <a:close/>
                      </a:path>
                    </a:pathLst>
                  </a:custGeom>
                  <a:solidFill>
                    <a:srgbClr val="DE0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85" name="Google Shape;3606;p44"/>
                  <p:cNvSpPr/>
                  <p:nvPr/>
                </p:nvSpPr>
                <p:spPr>
                  <a:xfrm>
                    <a:off x="73853" y="54221"/>
                    <a:ext cx="2029523" cy="17575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8329" y="0"/>
                        </a:moveTo>
                        <a:lnTo>
                          <a:pt x="11367" y="8198"/>
                        </a:lnTo>
                        <a:cubicBezTo>
                          <a:pt x="10965" y="15361"/>
                          <a:pt x="6104" y="21083"/>
                          <a:pt x="18" y="21557"/>
                        </a:cubicBezTo>
                        <a:lnTo>
                          <a:pt x="0" y="21600"/>
                        </a:lnTo>
                        <a:lnTo>
                          <a:pt x="5739" y="21600"/>
                        </a:lnTo>
                        <a:lnTo>
                          <a:pt x="21600" y="2926"/>
                        </a:lnTo>
                        <a:lnTo>
                          <a:pt x="18329" y="0"/>
                        </a:lnTo>
                        <a:close/>
                      </a:path>
                    </a:pathLst>
                  </a:custGeom>
                  <a:solidFill>
                    <a:srgbClr val="FF1D4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86" name="Google Shape;3607;p44"/>
                  <p:cNvSpPr/>
                  <p:nvPr/>
                </p:nvSpPr>
                <p:spPr>
                  <a:xfrm>
                    <a:off x="729820" y="343087"/>
                    <a:ext cx="1591667" cy="14687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526" y="0"/>
                        </a:moveTo>
                        <a:lnTo>
                          <a:pt x="0" y="21600"/>
                        </a:lnTo>
                        <a:lnTo>
                          <a:pt x="3657" y="21600"/>
                        </a:lnTo>
                        <a:lnTo>
                          <a:pt x="21600" y="1751"/>
                        </a:lnTo>
                        <a:lnTo>
                          <a:pt x="19526" y="0"/>
                        </a:lnTo>
                        <a:close/>
                      </a:path>
                    </a:pathLst>
                  </a:custGeom>
                  <a:solidFill>
                    <a:srgbClr val="FF1D4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788" name="Google Shape;3608;p44"/>
                <p:cNvSpPr/>
                <p:nvPr/>
              </p:nvSpPr>
              <p:spPr>
                <a:xfrm>
                  <a:off x="1346240" y="287046"/>
                  <a:ext cx="757178" cy="770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76" y="0"/>
                      </a:moveTo>
                      <a:cubicBezTo>
                        <a:pt x="4848" y="0"/>
                        <a:pt x="0" y="4811"/>
                        <a:pt x="0" y="10800"/>
                      </a:cubicBezTo>
                      <a:cubicBezTo>
                        <a:pt x="0" y="16789"/>
                        <a:pt x="4848" y="21600"/>
                        <a:pt x="10776" y="21600"/>
                      </a:cubicBezTo>
                      <a:cubicBezTo>
                        <a:pt x="16752" y="21600"/>
                        <a:pt x="21600" y="16789"/>
                        <a:pt x="21600" y="10800"/>
                      </a:cubicBezTo>
                      <a:cubicBezTo>
                        <a:pt x="21600" y="4811"/>
                        <a:pt x="16752" y="0"/>
                        <a:pt x="107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791" name="Google Shape;3610;p44"/>
            <p:cNvSpPr txBox="1"/>
            <p:nvPr/>
          </p:nvSpPr>
          <p:spPr>
            <a:xfrm>
              <a:off x="159189" y="643600"/>
              <a:ext cx="3602050" cy="1287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Blogger Sans"/>
                  <a:ea typeface="Blogger Sans"/>
                  <a:cs typeface="Blogger Sans"/>
                  <a:sym typeface="Blogger Sans"/>
                </a:defRPr>
              </a:lvl1pPr>
            </a:lstStyle>
            <a:p>
              <a:pPr/>
              <a:r>
                <a:t>Социальная осознанность потребления</a:t>
              </a:r>
            </a:p>
          </p:txBody>
        </p:sp>
      </p:grpSp>
      <p:grpSp>
        <p:nvGrpSpPr>
          <p:cNvPr id="804" name="Google Shape;3598;p44"/>
          <p:cNvGrpSpPr/>
          <p:nvPr/>
        </p:nvGrpSpPr>
        <p:grpSpPr>
          <a:xfrm>
            <a:off x="5150589" y="2256465"/>
            <a:ext cx="5465553" cy="1867343"/>
            <a:chOff x="0" y="0"/>
            <a:chExt cx="5465551" cy="1867341"/>
          </a:xfrm>
        </p:grpSpPr>
        <p:grpSp>
          <p:nvGrpSpPr>
            <p:cNvPr id="802" name="Google Shape;3599;p44"/>
            <p:cNvGrpSpPr/>
            <p:nvPr/>
          </p:nvGrpSpPr>
          <p:grpSpPr>
            <a:xfrm>
              <a:off x="0" y="0"/>
              <a:ext cx="5465552" cy="1811804"/>
              <a:chOff x="0" y="0"/>
              <a:chExt cx="5465551" cy="1811803"/>
            </a:xfrm>
          </p:grpSpPr>
          <p:grpSp>
            <p:nvGrpSpPr>
              <p:cNvPr id="795" name="Google Shape;3600;p44"/>
              <p:cNvGrpSpPr/>
              <p:nvPr/>
            </p:nvGrpSpPr>
            <p:grpSpPr>
              <a:xfrm>
                <a:off x="0" y="644143"/>
                <a:ext cx="5180334" cy="1167658"/>
                <a:chOff x="0" y="0"/>
                <a:chExt cx="5180333" cy="1167656"/>
              </a:xfrm>
            </p:grpSpPr>
            <p:sp>
              <p:nvSpPr>
                <p:cNvPr id="793" name="Google Shape;3601;p44"/>
                <p:cNvSpPr/>
                <p:nvPr/>
              </p:nvSpPr>
              <p:spPr>
                <a:xfrm>
                  <a:off x="0" y="0"/>
                  <a:ext cx="5180334" cy="1167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6825" y="21600"/>
                      </a:lnTo>
                      <a:cubicBezTo>
                        <a:pt x="19467" y="21600"/>
                        <a:pt x="21600" y="11918"/>
                        <a:pt x="2160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5480C"/>
                    </a:gs>
                    <a:gs pos="74000">
                      <a:srgbClr val="5F8116"/>
                    </a:gs>
                    <a:gs pos="83000">
                      <a:srgbClr val="4B8209"/>
                    </a:gs>
                    <a:gs pos="100000">
                      <a:srgbClr val="81AE1E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4" name="Google Shape;3602;p44"/>
                <p:cNvSpPr/>
                <p:nvPr/>
              </p:nvSpPr>
              <p:spPr>
                <a:xfrm>
                  <a:off x="2965442" y="0"/>
                  <a:ext cx="2144600" cy="1167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203" y="0"/>
                      </a:moveTo>
                      <a:cubicBezTo>
                        <a:pt x="10256" y="10881"/>
                        <a:pt x="5898" y="20304"/>
                        <a:pt x="0" y="21600"/>
                      </a:cubicBezTo>
                      <a:lnTo>
                        <a:pt x="11466" y="19107"/>
                      </a:lnTo>
                      <a:cubicBezTo>
                        <a:pt x="16913" y="17908"/>
                        <a:pt x="21029" y="9781"/>
                        <a:pt x="21600" y="0"/>
                      </a:cubicBezTo>
                      <a:close/>
                    </a:path>
                  </a:pathLst>
                </a:custGeom>
                <a:solidFill>
                  <a:srgbClr val="81AE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01" name="Google Shape;3603;p44"/>
              <p:cNvGrpSpPr/>
              <p:nvPr/>
            </p:nvGrpSpPr>
            <p:grpSpPr>
              <a:xfrm>
                <a:off x="2965441" y="0"/>
                <a:ext cx="2500111" cy="1811804"/>
                <a:chOff x="0" y="0"/>
                <a:chExt cx="2500109" cy="1811803"/>
              </a:xfrm>
            </p:grpSpPr>
            <p:grpSp>
              <p:nvGrpSpPr>
                <p:cNvPr id="799" name="Google Shape;3604;p44"/>
                <p:cNvGrpSpPr/>
                <p:nvPr/>
              </p:nvGrpSpPr>
              <p:grpSpPr>
                <a:xfrm>
                  <a:off x="0" y="0"/>
                  <a:ext cx="2500110" cy="1811804"/>
                  <a:chOff x="0" y="0"/>
                  <a:chExt cx="2500109" cy="1811803"/>
                </a:xfrm>
              </p:grpSpPr>
              <p:sp>
                <p:nvSpPr>
                  <p:cNvPr id="796" name="Google Shape;3605;p44"/>
                  <p:cNvSpPr/>
                  <p:nvPr/>
                </p:nvSpPr>
                <p:spPr>
                  <a:xfrm>
                    <a:off x="0" y="0"/>
                    <a:ext cx="2500110" cy="18118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4894" y="0"/>
                        </a:moveTo>
                        <a:lnTo>
                          <a:pt x="8204" y="7158"/>
                        </a:lnTo>
                        <a:lnTo>
                          <a:pt x="9895" y="7158"/>
                        </a:lnTo>
                        <a:lnTo>
                          <a:pt x="9895" y="7679"/>
                        </a:lnTo>
                        <a:cubicBezTo>
                          <a:pt x="9895" y="15360"/>
                          <a:pt x="5460" y="21600"/>
                          <a:pt x="0" y="21600"/>
                        </a:cubicBezTo>
                        <a:lnTo>
                          <a:pt x="9895" y="21600"/>
                        </a:lnTo>
                        <a:cubicBezTo>
                          <a:pt x="15354" y="21600"/>
                          <a:pt x="19790" y="15360"/>
                          <a:pt x="19790" y="7679"/>
                        </a:cubicBezTo>
                        <a:lnTo>
                          <a:pt x="19790" y="7158"/>
                        </a:lnTo>
                        <a:lnTo>
                          <a:pt x="21600" y="7158"/>
                        </a:lnTo>
                        <a:lnTo>
                          <a:pt x="14894" y="0"/>
                        </a:lnTo>
                        <a:close/>
                      </a:path>
                    </a:pathLst>
                  </a:custGeom>
                  <a:solidFill>
                    <a:srgbClr val="DE0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97" name="Google Shape;3606;p44"/>
                  <p:cNvSpPr/>
                  <p:nvPr/>
                </p:nvSpPr>
                <p:spPr>
                  <a:xfrm>
                    <a:off x="73853" y="54221"/>
                    <a:ext cx="2029523" cy="17575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8329" y="0"/>
                        </a:moveTo>
                        <a:lnTo>
                          <a:pt x="11367" y="8198"/>
                        </a:lnTo>
                        <a:cubicBezTo>
                          <a:pt x="10965" y="15361"/>
                          <a:pt x="6104" y="21083"/>
                          <a:pt x="18" y="21557"/>
                        </a:cubicBezTo>
                        <a:lnTo>
                          <a:pt x="0" y="21600"/>
                        </a:lnTo>
                        <a:lnTo>
                          <a:pt x="5739" y="21600"/>
                        </a:lnTo>
                        <a:lnTo>
                          <a:pt x="21600" y="2926"/>
                        </a:lnTo>
                        <a:lnTo>
                          <a:pt x="18329" y="0"/>
                        </a:lnTo>
                        <a:close/>
                      </a:path>
                    </a:pathLst>
                  </a:custGeom>
                  <a:solidFill>
                    <a:srgbClr val="FF1D4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98" name="Google Shape;3607;p44"/>
                  <p:cNvSpPr/>
                  <p:nvPr/>
                </p:nvSpPr>
                <p:spPr>
                  <a:xfrm>
                    <a:off x="729820" y="343087"/>
                    <a:ext cx="1591667" cy="14687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526" y="0"/>
                        </a:moveTo>
                        <a:lnTo>
                          <a:pt x="0" y="21600"/>
                        </a:lnTo>
                        <a:lnTo>
                          <a:pt x="3657" y="21600"/>
                        </a:lnTo>
                        <a:lnTo>
                          <a:pt x="21600" y="1751"/>
                        </a:lnTo>
                        <a:lnTo>
                          <a:pt x="19526" y="0"/>
                        </a:lnTo>
                        <a:close/>
                      </a:path>
                    </a:pathLst>
                  </a:custGeom>
                  <a:solidFill>
                    <a:srgbClr val="FF1D4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800" name="Google Shape;3608;p44"/>
                <p:cNvSpPr/>
                <p:nvPr/>
              </p:nvSpPr>
              <p:spPr>
                <a:xfrm>
                  <a:off x="1346240" y="287046"/>
                  <a:ext cx="757178" cy="770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76" y="0"/>
                      </a:moveTo>
                      <a:cubicBezTo>
                        <a:pt x="4848" y="0"/>
                        <a:pt x="0" y="4811"/>
                        <a:pt x="0" y="10800"/>
                      </a:cubicBezTo>
                      <a:cubicBezTo>
                        <a:pt x="0" y="16789"/>
                        <a:pt x="4848" y="21600"/>
                        <a:pt x="10776" y="21600"/>
                      </a:cubicBezTo>
                      <a:cubicBezTo>
                        <a:pt x="16752" y="21600"/>
                        <a:pt x="21600" y="16789"/>
                        <a:pt x="21600" y="10800"/>
                      </a:cubicBezTo>
                      <a:cubicBezTo>
                        <a:pt x="21600" y="4811"/>
                        <a:pt x="16752" y="0"/>
                        <a:pt x="107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803" name="Google Shape;3610;p44"/>
            <p:cNvSpPr txBox="1"/>
            <p:nvPr/>
          </p:nvSpPr>
          <p:spPr>
            <a:xfrm>
              <a:off x="159191" y="579591"/>
              <a:ext cx="3218377" cy="1287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Blogger Sans"/>
                  <a:ea typeface="Blogger Sans"/>
                  <a:cs typeface="Blogger Sans"/>
                  <a:sym typeface="Blogger Sans"/>
                </a:defRPr>
              </a:lvl1pPr>
            </a:lstStyle>
            <a:p>
              <a:pPr/>
              <a:r>
                <a:t>Снижение образования отходов</a:t>
              </a:r>
            </a:p>
          </p:txBody>
        </p:sp>
      </p:grpSp>
      <p:grpSp>
        <p:nvGrpSpPr>
          <p:cNvPr id="816" name="Google Shape;3598;p44"/>
          <p:cNvGrpSpPr/>
          <p:nvPr/>
        </p:nvGrpSpPr>
        <p:grpSpPr>
          <a:xfrm>
            <a:off x="5853300" y="3529352"/>
            <a:ext cx="5465553" cy="1876486"/>
            <a:chOff x="0" y="0"/>
            <a:chExt cx="5465551" cy="1876484"/>
          </a:xfrm>
        </p:grpSpPr>
        <p:grpSp>
          <p:nvGrpSpPr>
            <p:cNvPr id="814" name="Google Shape;3599;p44"/>
            <p:cNvGrpSpPr/>
            <p:nvPr/>
          </p:nvGrpSpPr>
          <p:grpSpPr>
            <a:xfrm>
              <a:off x="0" y="0"/>
              <a:ext cx="5465552" cy="1811804"/>
              <a:chOff x="0" y="0"/>
              <a:chExt cx="5465551" cy="1811803"/>
            </a:xfrm>
          </p:grpSpPr>
          <p:grpSp>
            <p:nvGrpSpPr>
              <p:cNvPr id="807" name="Google Shape;3600;p44"/>
              <p:cNvGrpSpPr/>
              <p:nvPr/>
            </p:nvGrpSpPr>
            <p:grpSpPr>
              <a:xfrm>
                <a:off x="0" y="644143"/>
                <a:ext cx="5180334" cy="1167658"/>
                <a:chOff x="0" y="0"/>
                <a:chExt cx="5180333" cy="1167656"/>
              </a:xfrm>
            </p:grpSpPr>
            <p:sp>
              <p:nvSpPr>
                <p:cNvPr id="805" name="Google Shape;3601;p44"/>
                <p:cNvSpPr/>
                <p:nvPr/>
              </p:nvSpPr>
              <p:spPr>
                <a:xfrm>
                  <a:off x="0" y="0"/>
                  <a:ext cx="5180334" cy="1167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6825" y="21600"/>
                      </a:lnTo>
                      <a:cubicBezTo>
                        <a:pt x="19467" y="21600"/>
                        <a:pt x="21600" y="11918"/>
                        <a:pt x="2160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5480C"/>
                    </a:gs>
                    <a:gs pos="74000">
                      <a:srgbClr val="5F8116"/>
                    </a:gs>
                    <a:gs pos="83000">
                      <a:srgbClr val="4B8209"/>
                    </a:gs>
                    <a:gs pos="100000">
                      <a:srgbClr val="81AE1E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6" name="Google Shape;3602;p44"/>
                <p:cNvSpPr/>
                <p:nvPr/>
              </p:nvSpPr>
              <p:spPr>
                <a:xfrm>
                  <a:off x="2965442" y="0"/>
                  <a:ext cx="2144600" cy="1167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203" y="0"/>
                      </a:moveTo>
                      <a:cubicBezTo>
                        <a:pt x="10256" y="10881"/>
                        <a:pt x="5898" y="20304"/>
                        <a:pt x="0" y="21600"/>
                      </a:cubicBezTo>
                      <a:lnTo>
                        <a:pt x="11466" y="19107"/>
                      </a:lnTo>
                      <a:cubicBezTo>
                        <a:pt x="16913" y="17908"/>
                        <a:pt x="21029" y="9781"/>
                        <a:pt x="21600" y="0"/>
                      </a:cubicBezTo>
                      <a:close/>
                    </a:path>
                  </a:pathLst>
                </a:custGeom>
                <a:solidFill>
                  <a:srgbClr val="81AE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13" name="Google Shape;3603;p44"/>
              <p:cNvGrpSpPr/>
              <p:nvPr/>
            </p:nvGrpSpPr>
            <p:grpSpPr>
              <a:xfrm>
                <a:off x="2965441" y="0"/>
                <a:ext cx="2500111" cy="1811804"/>
                <a:chOff x="0" y="0"/>
                <a:chExt cx="2500109" cy="1811803"/>
              </a:xfrm>
            </p:grpSpPr>
            <p:grpSp>
              <p:nvGrpSpPr>
                <p:cNvPr id="811" name="Google Shape;3604;p44"/>
                <p:cNvGrpSpPr/>
                <p:nvPr/>
              </p:nvGrpSpPr>
              <p:grpSpPr>
                <a:xfrm>
                  <a:off x="0" y="0"/>
                  <a:ext cx="2500110" cy="1811804"/>
                  <a:chOff x="0" y="0"/>
                  <a:chExt cx="2500109" cy="1811803"/>
                </a:xfrm>
              </p:grpSpPr>
              <p:sp>
                <p:nvSpPr>
                  <p:cNvPr id="808" name="Google Shape;3605;p44"/>
                  <p:cNvSpPr/>
                  <p:nvPr/>
                </p:nvSpPr>
                <p:spPr>
                  <a:xfrm>
                    <a:off x="0" y="0"/>
                    <a:ext cx="2500110" cy="18118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4894" y="0"/>
                        </a:moveTo>
                        <a:lnTo>
                          <a:pt x="8204" y="7158"/>
                        </a:lnTo>
                        <a:lnTo>
                          <a:pt x="9895" y="7158"/>
                        </a:lnTo>
                        <a:lnTo>
                          <a:pt x="9895" y="7679"/>
                        </a:lnTo>
                        <a:cubicBezTo>
                          <a:pt x="9895" y="15360"/>
                          <a:pt x="5460" y="21600"/>
                          <a:pt x="0" y="21600"/>
                        </a:cubicBezTo>
                        <a:lnTo>
                          <a:pt x="9895" y="21600"/>
                        </a:lnTo>
                        <a:cubicBezTo>
                          <a:pt x="15354" y="21600"/>
                          <a:pt x="19790" y="15360"/>
                          <a:pt x="19790" y="7679"/>
                        </a:cubicBezTo>
                        <a:lnTo>
                          <a:pt x="19790" y="7158"/>
                        </a:lnTo>
                        <a:lnTo>
                          <a:pt x="21600" y="7158"/>
                        </a:lnTo>
                        <a:lnTo>
                          <a:pt x="14894" y="0"/>
                        </a:lnTo>
                        <a:close/>
                      </a:path>
                    </a:pathLst>
                  </a:custGeom>
                  <a:solidFill>
                    <a:srgbClr val="DE0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09" name="Google Shape;3606;p44"/>
                  <p:cNvSpPr/>
                  <p:nvPr/>
                </p:nvSpPr>
                <p:spPr>
                  <a:xfrm>
                    <a:off x="73853" y="54221"/>
                    <a:ext cx="2029523" cy="17575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8329" y="0"/>
                        </a:moveTo>
                        <a:lnTo>
                          <a:pt x="11367" y="8198"/>
                        </a:lnTo>
                        <a:cubicBezTo>
                          <a:pt x="10965" y="15361"/>
                          <a:pt x="6104" y="21083"/>
                          <a:pt x="18" y="21557"/>
                        </a:cubicBezTo>
                        <a:lnTo>
                          <a:pt x="0" y="21600"/>
                        </a:lnTo>
                        <a:lnTo>
                          <a:pt x="5739" y="21600"/>
                        </a:lnTo>
                        <a:lnTo>
                          <a:pt x="21600" y="2926"/>
                        </a:lnTo>
                        <a:lnTo>
                          <a:pt x="18329" y="0"/>
                        </a:lnTo>
                        <a:close/>
                      </a:path>
                    </a:pathLst>
                  </a:custGeom>
                  <a:solidFill>
                    <a:srgbClr val="FF1D4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10" name="Google Shape;3607;p44"/>
                  <p:cNvSpPr/>
                  <p:nvPr/>
                </p:nvSpPr>
                <p:spPr>
                  <a:xfrm>
                    <a:off x="729820" y="343087"/>
                    <a:ext cx="1591667" cy="14687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526" y="0"/>
                        </a:moveTo>
                        <a:lnTo>
                          <a:pt x="0" y="21600"/>
                        </a:lnTo>
                        <a:lnTo>
                          <a:pt x="3657" y="21600"/>
                        </a:lnTo>
                        <a:lnTo>
                          <a:pt x="21600" y="1751"/>
                        </a:lnTo>
                        <a:lnTo>
                          <a:pt x="19526" y="0"/>
                        </a:lnTo>
                        <a:close/>
                      </a:path>
                    </a:pathLst>
                  </a:custGeom>
                  <a:solidFill>
                    <a:srgbClr val="FF1D4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812" name="Google Shape;3608;p44"/>
                <p:cNvSpPr/>
                <p:nvPr/>
              </p:nvSpPr>
              <p:spPr>
                <a:xfrm>
                  <a:off x="1346240" y="287046"/>
                  <a:ext cx="757178" cy="770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76" y="0"/>
                      </a:moveTo>
                      <a:cubicBezTo>
                        <a:pt x="4848" y="0"/>
                        <a:pt x="0" y="4811"/>
                        <a:pt x="0" y="10800"/>
                      </a:cubicBezTo>
                      <a:cubicBezTo>
                        <a:pt x="0" y="16789"/>
                        <a:pt x="4848" y="21600"/>
                        <a:pt x="10776" y="21600"/>
                      </a:cubicBezTo>
                      <a:cubicBezTo>
                        <a:pt x="16752" y="21600"/>
                        <a:pt x="21600" y="16789"/>
                        <a:pt x="21600" y="10800"/>
                      </a:cubicBezTo>
                      <a:cubicBezTo>
                        <a:pt x="21600" y="4811"/>
                        <a:pt x="16752" y="0"/>
                        <a:pt x="107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815" name="Google Shape;3610;p44"/>
            <p:cNvSpPr txBox="1"/>
            <p:nvPr/>
          </p:nvSpPr>
          <p:spPr>
            <a:xfrm>
              <a:off x="159191" y="588734"/>
              <a:ext cx="3263379" cy="1287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Blogger Sans"/>
                  <a:ea typeface="Blogger Sans"/>
                  <a:cs typeface="Blogger Sans"/>
                  <a:sym typeface="Blogger Sans"/>
                </a:defRPr>
              </a:lvl1pPr>
            </a:lstStyle>
            <a:p>
              <a:pPr/>
              <a:r>
                <a:t>Раздельное накопление отходов и переработка</a:t>
              </a:r>
            </a:p>
          </p:txBody>
        </p:sp>
      </p:grpSp>
      <p:grpSp>
        <p:nvGrpSpPr>
          <p:cNvPr id="942" name="Google Shape;2231;p59"/>
          <p:cNvGrpSpPr/>
          <p:nvPr/>
        </p:nvGrpSpPr>
        <p:grpSpPr>
          <a:xfrm>
            <a:off x="475754" y="1739416"/>
            <a:ext cx="4159380" cy="4226371"/>
            <a:chOff x="32" y="0"/>
            <a:chExt cx="4159378" cy="4226369"/>
          </a:xfrm>
        </p:grpSpPr>
        <p:sp>
          <p:nvSpPr>
            <p:cNvPr id="817" name="Google Shape;2232;p59"/>
            <p:cNvSpPr/>
            <p:nvPr/>
          </p:nvSpPr>
          <p:spPr>
            <a:xfrm>
              <a:off x="1315848" y="3278643"/>
              <a:ext cx="1391067" cy="300985"/>
            </a:xfrm>
            <a:prstGeom prst="ellipse">
              <a:avLst/>
            </a:prstGeom>
            <a:solidFill>
              <a:srgbClr val="F2E7D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8" name="Google Shape;2233;p59"/>
            <p:cNvSpPr/>
            <p:nvPr/>
          </p:nvSpPr>
          <p:spPr>
            <a:xfrm>
              <a:off x="135140" y="2331"/>
              <a:ext cx="3598651" cy="3489924"/>
            </a:xfrm>
            <a:prstGeom prst="ellipse">
              <a:avLst/>
            </a:prstGeom>
            <a:solidFill>
              <a:srgbClr val="81AE1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9" name="Google Shape;2234;p59"/>
            <p:cNvSpPr/>
            <p:nvPr/>
          </p:nvSpPr>
          <p:spPr>
            <a:xfrm>
              <a:off x="1061246" y="2331"/>
              <a:ext cx="2672545" cy="2719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059" y="0"/>
                  </a:moveTo>
                  <a:cubicBezTo>
                    <a:pt x="6022" y="0"/>
                    <a:pt x="5011" y="106"/>
                    <a:pt x="4035" y="303"/>
                  </a:cubicBezTo>
                  <a:cubicBezTo>
                    <a:pt x="4153" y="295"/>
                    <a:pt x="4270" y="290"/>
                    <a:pt x="4388" y="290"/>
                  </a:cubicBezTo>
                  <a:cubicBezTo>
                    <a:pt x="5229" y="290"/>
                    <a:pt x="6062" y="507"/>
                    <a:pt x="6812" y="1003"/>
                  </a:cubicBezTo>
                  <a:cubicBezTo>
                    <a:pt x="6451" y="2717"/>
                    <a:pt x="4831" y="4004"/>
                    <a:pt x="2851" y="4175"/>
                  </a:cubicBezTo>
                  <a:cubicBezTo>
                    <a:pt x="2582" y="4175"/>
                    <a:pt x="2490" y="4692"/>
                    <a:pt x="2490" y="4948"/>
                  </a:cubicBezTo>
                  <a:cubicBezTo>
                    <a:pt x="2411" y="5773"/>
                    <a:pt x="1989" y="7648"/>
                    <a:pt x="3029" y="7648"/>
                  </a:cubicBezTo>
                  <a:cubicBezTo>
                    <a:pt x="3178" y="7648"/>
                    <a:pt x="3358" y="7610"/>
                    <a:pt x="3573" y="7523"/>
                  </a:cubicBezTo>
                  <a:cubicBezTo>
                    <a:pt x="3662" y="7435"/>
                    <a:pt x="3931" y="7350"/>
                    <a:pt x="4023" y="7179"/>
                  </a:cubicBezTo>
                  <a:cubicBezTo>
                    <a:pt x="4381" y="6491"/>
                    <a:pt x="4471" y="5636"/>
                    <a:pt x="5282" y="5463"/>
                  </a:cubicBezTo>
                  <a:cubicBezTo>
                    <a:pt x="5365" y="5436"/>
                    <a:pt x="5446" y="5424"/>
                    <a:pt x="5524" y="5424"/>
                  </a:cubicBezTo>
                  <a:cubicBezTo>
                    <a:pt x="5954" y="5424"/>
                    <a:pt x="6300" y="5787"/>
                    <a:pt x="6451" y="6150"/>
                  </a:cubicBezTo>
                  <a:cubicBezTo>
                    <a:pt x="6994" y="7435"/>
                    <a:pt x="5911" y="8294"/>
                    <a:pt x="4653" y="8638"/>
                  </a:cubicBezTo>
                  <a:cubicBezTo>
                    <a:pt x="4292" y="8723"/>
                    <a:pt x="4202" y="9323"/>
                    <a:pt x="4023" y="9752"/>
                  </a:cubicBezTo>
                  <a:cubicBezTo>
                    <a:pt x="3888" y="10007"/>
                    <a:pt x="3604" y="10453"/>
                    <a:pt x="3246" y="10453"/>
                  </a:cubicBezTo>
                  <a:cubicBezTo>
                    <a:pt x="3123" y="10453"/>
                    <a:pt x="2990" y="10400"/>
                    <a:pt x="2851" y="10267"/>
                  </a:cubicBezTo>
                  <a:cubicBezTo>
                    <a:pt x="2526" y="10036"/>
                    <a:pt x="2786" y="9386"/>
                    <a:pt x="2577" y="9386"/>
                  </a:cubicBezTo>
                  <a:cubicBezTo>
                    <a:pt x="2554" y="9386"/>
                    <a:pt x="2526" y="9394"/>
                    <a:pt x="2490" y="9411"/>
                  </a:cubicBezTo>
                  <a:cubicBezTo>
                    <a:pt x="1771" y="9752"/>
                    <a:pt x="2400" y="10869"/>
                    <a:pt x="1592" y="11298"/>
                  </a:cubicBezTo>
                  <a:cubicBezTo>
                    <a:pt x="1095" y="11533"/>
                    <a:pt x="299" y="11813"/>
                    <a:pt x="0" y="12272"/>
                  </a:cubicBezTo>
                  <a:cubicBezTo>
                    <a:pt x="18" y="12289"/>
                    <a:pt x="40" y="12307"/>
                    <a:pt x="59" y="12327"/>
                  </a:cubicBezTo>
                  <a:cubicBezTo>
                    <a:pt x="339" y="12539"/>
                    <a:pt x="620" y="12686"/>
                    <a:pt x="923" y="12789"/>
                  </a:cubicBezTo>
                  <a:cubicBezTo>
                    <a:pt x="1104" y="12851"/>
                    <a:pt x="1296" y="12895"/>
                    <a:pt x="1499" y="12927"/>
                  </a:cubicBezTo>
                  <a:cubicBezTo>
                    <a:pt x="1574" y="12929"/>
                    <a:pt x="1649" y="12930"/>
                    <a:pt x="1724" y="12930"/>
                  </a:cubicBezTo>
                  <a:cubicBezTo>
                    <a:pt x="3352" y="12930"/>
                    <a:pt x="5196" y="12481"/>
                    <a:pt x="6887" y="12481"/>
                  </a:cubicBezTo>
                  <a:cubicBezTo>
                    <a:pt x="8436" y="12481"/>
                    <a:pt x="9857" y="12858"/>
                    <a:pt x="10866" y="14300"/>
                  </a:cubicBezTo>
                  <a:cubicBezTo>
                    <a:pt x="11764" y="15673"/>
                    <a:pt x="11764" y="17305"/>
                    <a:pt x="12125" y="18933"/>
                  </a:cubicBezTo>
                  <a:cubicBezTo>
                    <a:pt x="12581" y="21164"/>
                    <a:pt x="14667" y="21600"/>
                    <a:pt x="16843" y="21600"/>
                  </a:cubicBezTo>
                  <a:cubicBezTo>
                    <a:pt x="17640" y="21600"/>
                    <a:pt x="18448" y="21542"/>
                    <a:pt x="19193" y="21491"/>
                  </a:cubicBezTo>
                  <a:cubicBezTo>
                    <a:pt x="20711" y="19301"/>
                    <a:pt x="21600" y="16678"/>
                    <a:pt x="21600" y="13859"/>
                  </a:cubicBezTo>
                  <a:cubicBezTo>
                    <a:pt x="21600" y="6206"/>
                    <a:pt x="15090" y="0"/>
                    <a:pt x="7059" y="0"/>
                  </a:cubicBezTo>
                  <a:close/>
                </a:path>
              </a:pathLst>
            </a:custGeom>
            <a:solidFill>
              <a:srgbClr val="B5D9E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0" name="Google Shape;2235;p59"/>
            <p:cNvSpPr/>
            <p:nvPr/>
          </p:nvSpPr>
          <p:spPr>
            <a:xfrm>
              <a:off x="802744" y="125244"/>
              <a:ext cx="468059" cy="1279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20110" y="0"/>
                  </a:moveTo>
                  <a:cubicBezTo>
                    <a:pt x="14025" y="919"/>
                    <a:pt x="8318" y="2131"/>
                    <a:pt x="3119" y="3581"/>
                  </a:cubicBezTo>
                  <a:cubicBezTo>
                    <a:pt x="-1490" y="9481"/>
                    <a:pt x="-1293" y="15856"/>
                    <a:pt x="5744" y="21600"/>
                  </a:cubicBezTo>
                  <a:cubicBezTo>
                    <a:pt x="7055" y="21081"/>
                    <a:pt x="8663" y="20613"/>
                    <a:pt x="8072" y="19938"/>
                  </a:cubicBezTo>
                  <a:cubicBezTo>
                    <a:pt x="4726" y="15925"/>
                    <a:pt x="412" y="12094"/>
                    <a:pt x="3283" y="7712"/>
                  </a:cubicBezTo>
                  <a:cubicBezTo>
                    <a:pt x="4250" y="6800"/>
                    <a:pt x="5202" y="5888"/>
                    <a:pt x="6153" y="4981"/>
                  </a:cubicBezTo>
                  <a:cubicBezTo>
                    <a:pt x="9401" y="2944"/>
                    <a:pt x="14403" y="1169"/>
                    <a:pt x="20110" y="0"/>
                  </a:cubicBezTo>
                  <a:close/>
                </a:path>
              </a:pathLst>
            </a:custGeom>
            <a:solidFill>
              <a:srgbClr val="6ECB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1" name="Google Shape;2236;p59"/>
            <p:cNvSpPr/>
            <p:nvPr/>
          </p:nvSpPr>
          <p:spPr>
            <a:xfrm>
              <a:off x="741365" y="1873501"/>
              <a:ext cx="980003" cy="1372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484" y="0"/>
                  </a:moveTo>
                  <a:cubicBezTo>
                    <a:pt x="896" y="0"/>
                    <a:pt x="304" y="255"/>
                    <a:pt x="149" y="656"/>
                  </a:cubicBezTo>
                  <a:cubicBezTo>
                    <a:pt x="33" y="965"/>
                    <a:pt x="174" y="1302"/>
                    <a:pt x="41" y="1611"/>
                  </a:cubicBezTo>
                  <a:cubicBezTo>
                    <a:pt x="33" y="1634"/>
                    <a:pt x="16" y="1658"/>
                    <a:pt x="0" y="1681"/>
                  </a:cubicBezTo>
                  <a:cubicBezTo>
                    <a:pt x="298" y="2747"/>
                    <a:pt x="621" y="3795"/>
                    <a:pt x="986" y="4826"/>
                  </a:cubicBezTo>
                  <a:cubicBezTo>
                    <a:pt x="3390" y="11792"/>
                    <a:pt x="9324" y="17383"/>
                    <a:pt x="17116" y="21600"/>
                  </a:cubicBezTo>
                  <a:cubicBezTo>
                    <a:pt x="17854" y="21052"/>
                    <a:pt x="18881" y="20709"/>
                    <a:pt x="19752" y="20243"/>
                  </a:cubicBezTo>
                  <a:cubicBezTo>
                    <a:pt x="20746" y="19713"/>
                    <a:pt x="21600" y="18816"/>
                    <a:pt x="21161" y="17995"/>
                  </a:cubicBezTo>
                  <a:cubicBezTo>
                    <a:pt x="20547" y="16824"/>
                    <a:pt x="18094" y="16853"/>
                    <a:pt x="16851" y="15962"/>
                  </a:cubicBezTo>
                  <a:cubicBezTo>
                    <a:pt x="14654" y="14401"/>
                    <a:pt x="17481" y="11250"/>
                    <a:pt x="15243" y="9713"/>
                  </a:cubicBezTo>
                  <a:cubicBezTo>
                    <a:pt x="14464" y="9174"/>
                    <a:pt x="13411" y="9075"/>
                    <a:pt x="12289" y="9075"/>
                  </a:cubicBezTo>
                  <a:cubicBezTo>
                    <a:pt x="11627" y="9075"/>
                    <a:pt x="10942" y="9109"/>
                    <a:pt x="10273" y="9109"/>
                  </a:cubicBezTo>
                  <a:cubicBezTo>
                    <a:pt x="9952" y="9109"/>
                    <a:pt x="9634" y="9102"/>
                    <a:pt x="9324" y="9078"/>
                  </a:cubicBezTo>
                  <a:cubicBezTo>
                    <a:pt x="6937" y="9078"/>
                    <a:pt x="5926" y="7610"/>
                    <a:pt x="4691" y="6439"/>
                  </a:cubicBezTo>
                  <a:cubicBezTo>
                    <a:pt x="4086" y="5863"/>
                    <a:pt x="3464" y="5269"/>
                    <a:pt x="3207" y="4576"/>
                  </a:cubicBezTo>
                  <a:cubicBezTo>
                    <a:pt x="2918" y="3801"/>
                    <a:pt x="3108" y="2985"/>
                    <a:pt x="3191" y="2193"/>
                  </a:cubicBezTo>
                  <a:cubicBezTo>
                    <a:pt x="3273" y="1483"/>
                    <a:pt x="3042" y="353"/>
                    <a:pt x="1964" y="62"/>
                  </a:cubicBezTo>
                  <a:cubicBezTo>
                    <a:pt x="1811" y="20"/>
                    <a:pt x="1647" y="0"/>
                    <a:pt x="1484" y="0"/>
                  </a:cubicBezTo>
                  <a:close/>
                </a:path>
              </a:pathLst>
            </a:custGeom>
            <a:solidFill>
              <a:srgbClr val="40722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2" name="Google Shape;2237;p59"/>
            <p:cNvSpPr/>
            <p:nvPr/>
          </p:nvSpPr>
          <p:spPr>
            <a:xfrm>
              <a:off x="136874" y="-1"/>
              <a:ext cx="1736403" cy="3410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19936" y="0"/>
                  </a:moveTo>
                  <a:cubicBezTo>
                    <a:pt x="18751" y="0"/>
                    <a:pt x="17250" y="187"/>
                    <a:pt x="16432" y="278"/>
                  </a:cubicBezTo>
                  <a:cubicBezTo>
                    <a:pt x="16337" y="287"/>
                    <a:pt x="16243" y="299"/>
                    <a:pt x="16148" y="308"/>
                  </a:cubicBezTo>
                  <a:cubicBezTo>
                    <a:pt x="16120" y="313"/>
                    <a:pt x="16091" y="317"/>
                    <a:pt x="16063" y="320"/>
                  </a:cubicBezTo>
                  <a:cubicBezTo>
                    <a:pt x="15997" y="327"/>
                    <a:pt x="15935" y="336"/>
                    <a:pt x="15869" y="343"/>
                  </a:cubicBezTo>
                  <a:cubicBezTo>
                    <a:pt x="15831" y="348"/>
                    <a:pt x="15789" y="353"/>
                    <a:pt x="15751" y="360"/>
                  </a:cubicBezTo>
                  <a:cubicBezTo>
                    <a:pt x="15699" y="367"/>
                    <a:pt x="15647" y="371"/>
                    <a:pt x="15595" y="378"/>
                  </a:cubicBezTo>
                  <a:cubicBezTo>
                    <a:pt x="15547" y="385"/>
                    <a:pt x="15500" y="392"/>
                    <a:pt x="15453" y="399"/>
                  </a:cubicBezTo>
                  <a:cubicBezTo>
                    <a:pt x="15406" y="404"/>
                    <a:pt x="15363" y="411"/>
                    <a:pt x="15315" y="418"/>
                  </a:cubicBezTo>
                  <a:cubicBezTo>
                    <a:pt x="15263" y="425"/>
                    <a:pt x="15216" y="432"/>
                    <a:pt x="15164" y="439"/>
                  </a:cubicBezTo>
                  <a:cubicBezTo>
                    <a:pt x="15121" y="446"/>
                    <a:pt x="15084" y="451"/>
                    <a:pt x="15041" y="458"/>
                  </a:cubicBezTo>
                  <a:cubicBezTo>
                    <a:pt x="14989" y="465"/>
                    <a:pt x="14932" y="474"/>
                    <a:pt x="14875" y="484"/>
                  </a:cubicBezTo>
                  <a:cubicBezTo>
                    <a:pt x="14843" y="488"/>
                    <a:pt x="14805" y="493"/>
                    <a:pt x="14771" y="500"/>
                  </a:cubicBezTo>
                  <a:cubicBezTo>
                    <a:pt x="14710" y="510"/>
                    <a:pt x="14653" y="519"/>
                    <a:pt x="14592" y="528"/>
                  </a:cubicBezTo>
                  <a:cubicBezTo>
                    <a:pt x="14563" y="533"/>
                    <a:pt x="14530" y="538"/>
                    <a:pt x="14502" y="545"/>
                  </a:cubicBezTo>
                  <a:cubicBezTo>
                    <a:pt x="14440" y="554"/>
                    <a:pt x="14374" y="566"/>
                    <a:pt x="14312" y="575"/>
                  </a:cubicBezTo>
                  <a:cubicBezTo>
                    <a:pt x="14289" y="580"/>
                    <a:pt x="14260" y="585"/>
                    <a:pt x="14237" y="589"/>
                  </a:cubicBezTo>
                  <a:cubicBezTo>
                    <a:pt x="14166" y="601"/>
                    <a:pt x="14100" y="613"/>
                    <a:pt x="14034" y="627"/>
                  </a:cubicBezTo>
                  <a:cubicBezTo>
                    <a:pt x="14014" y="629"/>
                    <a:pt x="13991" y="634"/>
                    <a:pt x="13972" y="636"/>
                  </a:cubicBezTo>
                  <a:cubicBezTo>
                    <a:pt x="13901" y="650"/>
                    <a:pt x="13830" y="664"/>
                    <a:pt x="13759" y="678"/>
                  </a:cubicBezTo>
                  <a:cubicBezTo>
                    <a:pt x="13740" y="681"/>
                    <a:pt x="13726" y="683"/>
                    <a:pt x="13712" y="685"/>
                  </a:cubicBezTo>
                  <a:cubicBezTo>
                    <a:pt x="13636" y="702"/>
                    <a:pt x="13560" y="716"/>
                    <a:pt x="13480" y="732"/>
                  </a:cubicBezTo>
                  <a:cubicBezTo>
                    <a:pt x="13475" y="732"/>
                    <a:pt x="13466" y="735"/>
                    <a:pt x="13456" y="737"/>
                  </a:cubicBezTo>
                  <a:cubicBezTo>
                    <a:pt x="13371" y="754"/>
                    <a:pt x="13291" y="770"/>
                    <a:pt x="13210" y="786"/>
                  </a:cubicBezTo>
                  <a:lnTo>
                    <a:pt x="13201" y="789"/>
                  </a:lnTo>
                  <a:cubicBezTo>
                    <a:pt x="11342" y="1180"/>
                    <a:pt x="9601" y="1717"/>
                    <a:pt x="8073" y="2371"/>
                  </a:cubicBezTo>
                  <a:cubicBezTo>
                    <a:pt x="4151" y="4043"/>
                    <a:pt x="1573" y="6402"/>
                    <a:pt x="239" y="8879"/>
                  </a:cubicBezTo>
                  <a:cubicBezTo>
                    <a:pt x="50" y="9223"/>
                    <a:pt x="-78" y="9601"/>
                    <a:pt x="54" y="9957"/>
                  </a:cubicBezTo>
                  <a:cubicBezTo>
                    <a:pt x="168" y="10272"/>
                    <a:pt x="707" y="10469"/>
                    <a:pt x="650" y="10769"/>
                  </a:cubicBezTo>
                  <a:cubicBezTo>
                    <a:pt x="579" y="11158"/>
                    <a:pt x="504" y="11479"/>
                    <a:pt x="754" y="11868"/>
                  </a:cubicBezTo>
                  <a:cubicBezTo>
                    <a:pt x="843" y="12005"/>
                    <a:pt x="1467" y="12781"/>
                    <a:pt x="1857" y="12781"/>
                  </a:cubicBezTo>
                  <a:cubicBezTo>
                    <a:pt x="1863" y="12781"/>
                    <a:pt x="1869" y="12781"/>
                    <a:pt x="1876" y="12781"/>
                  </a:cubicBezTo>
                  <a:cubicBezTo>
                    <a:pt x="2117" y="12764"/>
                    <a:pt x="2401" y="12731"/>
                    <a:pt x="2481" y="12619"/>
                  </a:cubicBezTo>
                  <a:cubicBezTo>
                    <a:pt x="2576" y="12485"/>
                    <a:pt x="2311" y="12363"/>
                    <a:pt x="2122" y="12253"/>
                  </a:cubicBezTo>
                  <a:cubicBezTo>
                    <a:pt x="1951" y="12152"/>
                    <a:pt x="1592" y="11838"/>
                    <a:pt x="1663" y="11695"/>
                  </a:cubicBezTo>
                  <a:cubicBezTo>
                    <a:pt x="1710" y="11596"/>
                    <a:pt x="1833" y="11557"/>
                    <a:pt x="1975" y="11557"/>
                  </a:cubicBezTo>
                  <a:cubicBezTo>
                    <a:pt x="2185" y="11557"/>
                    <a:pt x="2437" y="11642"/>
                    <a:pt x="2547" y="11737"/>
                  </a:cubicBezTo>
                  <a:cubicBezTo>
                    <a:pt x="3205" y="12291"/>
                    <a:pt x="3020" y="13048"/>
                    <a:pt x="4392" y="13358"/>
                  </a:cubicBezTo>
                  <a:cubicBezTo>
                    <a:pt x="4941" y="13482"/>
                    <a:pt x="5580" y="13472"/>
                    <a:pt x="6162" y="13555"/>
                  </a:cubicBezTo>
                  <a:cubicBezTo>
                    <a:pt x="7075" y="13684"/>
                    <a:pt x="7836" y="14045"/>
                    <a:pt x="8134" y="14490"/>
                  </a:cubicBezTo>
                  <a:cubicBezTo>
                    <a:pt x="8773" y="15240"/>
                    <a:pt x="8513" y="16162"/>
                    <a:pt x="7477" y="16795"/>
                  </a:cubicBezTo>
                  <a:cubicBezTo>
                    <a:pt x="7013" y="17079"/>
                    <a:pt x="6389" y="17325"/>
                    <a:pt x="6185" y="17677"/>
                  </a:cubicBezTo>
                  <a:cubicBezTo>
                    <a:pt x="5835" y="18284"/>
                    <a:pt x="6871" y="18852"/>
                    <a:pt x="7817" y="19276"/>
                  </a:cubicBezTo>
                  <a:cubicBezTo>
                    <a:pt x="9170" y="19881"/>
                    <a:pt x="10537" y="20493"/>
                    <a:pt x="12118" y="20946"/>
                  </a:cubicBezTo>
                  <a:cubicBezTo>
                    <a:pt x="13480" y="21334"/>
                    <a:pt x="15028" y="21600"/>
                    <a:pt x="16590" y="21600"/>
                  </a:cubicBezTo>
                  <a:cubicBezTo>
                    <a:pt x="16839" y="21600"/>
                    <a:pt x="17090" y="21593"/>
                    <a:pt x="17340" y="21579"/>
                  </a:cubicBezTo>
                  <a:cubicBezTo>
                    <a:pt x="16673" y="21450"/>
                    <a:pt x="16650" y="20953"/>
                    <a:pt x="17080" y="20669"/>
                  </a:cubicBezTo>
                  <a:cubicBezTo>
                    <a:pt x="17506" y="20383"/>
                    <a:pt x="18192" y="20233"/>
                    <a:pt x="18764" y="20017"/>
                  </a:cubicBezTo>
                  <a:cubicBezTo>
                    <a:pt x="19332" y="19804"/>
                    <a:pt x="19819" y="19443"/>
                    <a:pt x="19568" y="19112"/>
                  </a:cubicBezTo>
                  <a:cubicBezTo>
                    <a:pt x="19218" y="18641"/>
                    <a:pt x="17818" y="18652"/>
                    <a:pt x="17108" y="18294"/>
                  </a:cubicBezTo>
                  <a:cubicBezTo>
                    <a:pt x="15855" y="17665"/>
                    <a:pt x="17468" y="16397"/>
                    <a:pt x="16191" y="15778"/>
                  </a:cubicBezTo>
                  <a:cubicBezTo>
                    <a:pt x="15746" y="15561"/>
                    <a:pt x="15145" y="15521"/>
                    <a:pt x="14505" y="15521"/>
                  </a:cubicBezTo>
                  <a:cubicBezTo>
                    <a:pt x="14127" y="15521"/>
                    <a:pt x="13736" y="15535"/>
                    <a:pt x="13355" y="15535"/>
                  </a:cubicBezTo>
                  <a:cubicBezTo>
                    <a:pt x="13171" y="15535"/>
                    <a:pt x="12989" y="15532"/>
                    <a:pt x="12813" y="15522"/>
                  </a:cubicBezTo>
                  <a:cubicBezTo>
                    <a:pt x="11451" y="15522"/>
                    <a:pt x="10873" y="14931"/>
                    <a:pt x="10168" y="14460"/>
                  </a:cubicBezTo>
                  <a:cubicBezTo>
                    <a:pt x="9823" y="14228"/>
                    <a:pt x="9468" y="13988"/>
                    <a:pt x="9322" y="13709"/>
                  </a:cubicBezTo>
                  <a:cubicBezTo>
                    <a:pt x="9156" y="13397"/>
                    <a:pt x="9265" y="13069"/>
                    <a:pt x="9312" y="12750"/>
                  </a:cubicBezTo>
                  <a:cubicBezTo>
                    <a:pt x="9359" y="12464"/>
                    <a:pt x="9227" y="12009"/>
                    <a:pt x="8612" y="11892"/>
                  </a:cubicBezTo>
                  <a:cubicBezTo>
                    <a:pt x="8525" y="11875"/>
                    <a:pt x="8431" y="11867"/>
                    <a:pt x="8338" y="11867"/>
                  </a:cubicBezTo>
                  <a:cubicBezTo>
                    <a:pt x="8002" y="11867"/>
                    <a:pt x="7665" y="11970"/>
                    <a:pt x="7576" y="12131"/>
                  </a:cubicBezTo>
                  <a:cubicBezTo>
                    <a:pt x="7510" y="12255"/>
                    <a:pt x="7590" y="12391"/>
                    <a:pt x="7515" y="12516"/>
                  </a:cubicBezTo>
                  <a:cubicBezTo>
                    <a:pt x="7425" y="12666"/>
                    <a:pt x="7112" y="12764"/>
                    <a:pt x="6795" y="12776"/>
                  </a:cubicBezTo>
                  <a:cubicBezTo>
                    <a:pt x="6761" y="12777"/>
                    <a:pt x="6728" y="12778"/>
                    <a:pt x="6696" y="12778"/>
                  </a:cubicBezTo>
                  <a:cubicBezTo>
                    <a:pt x="5628" y="12778"/>
                    <a:pt x="5409" y="12047"/>
                    <a:pt x="5547" y="11653"/>
                  </a:cubicBezTo>
                  <a:cubicBezTo>
                    <a:pt x="5717" y="11179"/>
                    <a:pt x="6166" y="10701"/>
                    <a:pt x="6834" y="10330"/>
                  </a:cubicBezTo>
                  <a:cubicBezTo>
                    <a:pt x="6881" y="10304"/>
                    <a:pt x="6928" y="10281"/>
                    <a:pt x="6975" y="10258"/>
                  </a:cubicBezTo>
                  <a:cubicBezTo>
                    <a:pt x="6985" y="10253"/>
                    <a:pt x="6994" y="10246"/>
                    <a:pt x="7004" y="10241"/>
                  </a:cubicBezTo>
                  <a:cubicBezTo>
                    <a:pt x="7098" y="10194"/>
                    <a:pt x="7197" y="10150"/>
                    <a:pt x="7297" y="10105"/>
                  </a:cubicBezTo>
                  <a:cubicBezTo>
                    <a:pt x="7311" y="10100"/>
                    <a:pt x="7321" y="10096"/>
                    <a:pt x="7335" y="10091"/>
                  </a:cubicBezTo>
                  <a:cubicBezTo>
                    <a:pt x="7439" y="10049"/>
                    <a:pt x="7543" y="10009"/>
                    <a:pt x="7652" y="9971"/>
                  </a:cubicBezTo>
                  <a:cubicBezTo>
                    <a:pt x="7666" y="9969"/>
                    <a:pt x="7680" y="9964"/>
                    <a:pt x="7694" y="9960"/>
                  </a:cubicBezTo>
                  <a:cubicBezTo>
                    <a:pt x="7746" y="9941"/>
                    <a:pt x="7803" y="9922"/>
                    <a:pt x="7860" y="9906"/>
                  </a:cubicBezTo>
                  <a:cubicBezTo>
                    <a:pt x="7917" y="9889"/>
                    <a:pt x="7973" y="9873"/>
                    <a:pt x="8030" y="9859"/>
                  </a:cubicBezTo>
                  <a:cubicBezTo>
                    <a:pt x="8049" y="9854"/>
                    <a:pt x="8063" y="9852"/>
                    <a:pt x="8078" y="9847"/>
                  </a:cubicBezTo>
                  <a:cubicBezTo>
                    <a:pt x="8134" y="9833"/>
                    <a:pt x="8196" y="9819"/>
                    <a:pt x="8252" y="9805"/>
                  </a:cubicBezTo>
                  <a:cubicBezTo>
                    <a:pt x="8271" y="9800"/>
                    <a:pt x="8286" y="9798"/>
                    <a:pt x="8304" y="9793"/>
                  </a:cubicBezTo>
                  <a:cubicBezTo>
                    <a:pt x="8494" y="9752"/>
                    <a:pt x="8701" y="9721"/>
                    <a:pt x="8904" y="9721"/>
                  </a:cubicBezTo>
                  <a:cubicBezTo>
                    <a:pt x="8934" y="9721"/>
                    <a:pt x="8965" y="9721"/>
                    <a:pt x="8995" y="9723"/>
                  </a:cubicBezTo>
                  <a:cubicBezTo>
                    <a:pt x="9033" y="9725"/>
                    <a:pt x="9066" y="9728"/>
                    <a:pt x="9104" y="9730"/>
                  </a:cubicBezTo>
                  <a:cubicBezTo>
                    <a:pt x="9156" y="9737"/>
                    <a:pt x="9208" y="9746"/>
                    <a:pt x="9260" y="9758"/>
                  </a:cubicBezTo>
                  <a:cubicBezTo>
                    <a:pt x="9459" y="9807"/>
                    <a:pt x="9610" y="9906"/>
                    <a:pt x="9610" y="10011"/>
                  </a:cubicBezTo>
                  <a:cubicBezTo>
                    <a:pt x="9610" y="10021"/>
                    <a:pt x="9606" y="10028"/>
                    <a:pt x="9606" y="10037"/>
                  </a:cubicBezTo>
                  <a:cubicBezTo>
                    <a:pt x="9563" y="10183"/>
                    <a:pt x="9246" y="10314"/>
                    <a:pt x="9308" y="10445"/>
                  </a:cubicBezTo>
                  <a:cubicBezTo>
                    <a:pt x="9312" y="10457"/>
                    <a:pt x="9322" y="10466"/>
                    <a:pt x="9331" y="10478"/>
                  </a:cubicBezTo>
                  <a:cubicBezTo>
                    <a:pt x="9391" y="10539"/>
                    <a:pt x="9528" y="10569"/>
                    <a:pt x="9666" y="10569"/>
                  </a:cubicBezTo>
                  <a:cubicBezTo>
                    <a:pt x="9715" y="10569"/>
                    <a:pt x="9763" y="10565"/>
                    <a:pt x="9809" y="10558"/>
                  </a:cubicBezTo>
                  <a:cubicBezTo>
                    <a:pt x="9941" y="10534"/>
                    <a:pt x="10046" y="10490"/>
                    <a:pt x="10140" y="10438"/>
                  </a:cubicBezTo>
                  <a:cubicBezTo>
                    <a:pt x="10168" y="10419"/>
                    <a:pt x="10197" y="10401"/>
                    <a:pt x="10225" y="10384"/>
                  </a:cubicBezTo>
                  <a:cubicBezTo>
                    <a:pt x="10263" y="10358"/>
                    <a:pt x="10296" y="10335"/>
                    <a:pt x="10329" y="10309"/>
                  </a:cubicBezTo>
                  <a:cubicBezTo>
                    <a:pt x="10467" y="10208"/>
                    <a:pt x="10575" y="10100"/>
                    <a:pt x="10661" y="9986"/>
                  </a:cubicBezTo>
                  <a:cubicBezTo>
                    <a:pt x="10727" y="9901"/>
                    <a:pt x="10774" y="9814"/>
                    <a:pt x="10807" y="9725"/>
                  </a:cubicBezTo>
                  <a:cubicBezTo>
                    <a:pt x="10887" y="9521"/>
                    <a:pt x="10736" y="9259"/>
                    <a:pt x="10949" y="9080"/>
                  </a:cubicBezTo>
                  <a:cubicBezTo>
                    <a:pt x="11644" y="8494"/>
                    <a:pt x="13925" y="8705"/>
                    <a:pt x="14322" y="8053"/>
                  </a:cubicBezTo>
                  <a:cubicBezTo>
                    <a:pt x="14502" y="7756"/>
                    <a:pt x="14133" y="7422"/>
                    <a:pt x="14332" y="7127"/>
                  </a:cubicBezTo>
                  <a:cubicBezTo>
                    <a:pt x="14346" y="7111"/>
                    <a:pt x="14355" y="7094"/>
                    <a:pt x="14374" y="7080"/>
                  </a:cubicBezTo>
                  <a:cubicBezTo>
                    <a:pt x="14459" y="6986"/>
                    <a:pt x="14615" y="6909"/>
                    <a:pt x="14795" y="6857"/>
                  </a:cubicBezTo>
                  <a:cubicBezTo>
                    <a:pt x="14961" y="6811"/>
                    <a:pt x="15151" y="6784"/>
                    <a:pt x="15342" y="6784"/>
                  </a:cubicBezTo>
                  <a:cubicBezTo>
                    <a:pt x="15429" y="6784"/>
                    <a:pt x="15515" y="6789"/>
                    <a:pt x="15599" y="6801"/>
                  </a:cubicBezTo>
                  <a:cubicBezTo>
                    <a:pt x="15632" y="6803"/>
                    <a:pt x="15666" y="6811"/>
                    <a:pt x="15694" y="6817"/>
                  </a:cubicBezTo>
                  <a:cubicBezTo>
                    <a:pt x="16115" y="6902"/>
                    <a:pt x="16371" y="7139"/>
                    <a:pt x="16323" y="7359"/>
                  </a:cubicBezTo>
                  <a:cubicBezTo>
                    <a:pt x="16319" y="7378"/>
                    <a:pt x="16314" y="7394"/>
                    <a:pt x="16304" y="7413"/>
                  </a:cubicBezTo>
                  <a:cubicBezTo>
                    <a:pt x="16290" y="7446"/>
                    <a:pt x="16267" y="7479"/>
                    <a:pt x="16238" y="7509"/>
                  </a:cubicBezTo>
                  <a:cubicBezTo>
                    <a:pt x="16247" y="7519"/>
                    <a:pt x="16262" y="7526"/>
                    <a:pt x="16271" y="7533"/>
                  </a:cubicBezTo>
                  <a:cubicBezTo>
                    <a:pt x="16371" y="7592"/>
                    <a:pt x="16503" y="7618"/>
                    <a:pt x="16646" y="7618"/>
                  </a:cubicBezTo>
                  <a:cubicBezTo>
                    <a:pt x="17027" y="7618"/>
                    <a:pt x="17487" y="7436"/>
                    <a:pt x="17624" y="7230"/>
                  </a:cubicBezTo>
                  <a:cubicBezTo>
                    <a:pt x="17695" y="7125"/>
                    <a:pt x="17737" y="7012"/>
                    <a:pt x="17780" y="6900"/>
                  </a:cubicBezTo>
                  <a:cubicBezTo>
                    <a:pt x="17799" y="6855"/>
                    <a:pt x="17813" y="6813"/>
                    <a:pt x="17837" y="6771"/>
                  </a:cubicBezTo>
                  <a:cubicBezTo>
                    <a:pt x="17837" y="6768"/>
                    <a:pt x="17837" y="6768"/>
                    <a:pt x="17837" y="6766"/>
                  </a:cubicBezTo>
                  <a:cubicBezTo>
                    <a:pt x="17856" y="6728"/>
                    <a:pt x="17875" y="6693"/>
                    <a:pt x="17898" y="6660"/>
                  </a:cubicBezTo>
                  <a:cubicBezTo>
                    <a:pt x="17898" y="6656"/>
                    <a:pt x="17903" y="6653"/>
                    <a:pt x="17903" y="6649"/>
                  </a:cubicBezTo>
                  <a:cubicBezTo>
                    <a:pt x="17927" y="6616"/>
                    <a:pt x="17950" y="6585"/>
                    <a:pt x="17979" y="6555"/>
                  </a:cubicBezTo>
                  <a:cubicBezTo>
                    <a:pt x="18031" y="6506"/>
                    <a:pt x="18088" y="6456"/>
                    <a:pt x="18163" y="6414"/>
                  </a:cubicBezTo>
                  <a:cubicBezTo>
                    <a:pt x="18187" y="6400"/>
                    <a:pt x="18215" y="6386"/>
                    <a:pt x="18244" y="6374"/>
                  </a:cubicBezTo>
                  <a:cubicBezTo>
                    <a:pt x="18811" y="6114"/>
                    <a:pt x="19814" y="6243"/>
                    <a:pt x="20406" y="5992"/>
                  </a:cubicBezTo>
                  <a:cubicBezTo>
                    <a:pt x="20585" y="5915"/>
                    <a:pt x="20699" y="5816"/>
                    <a:pt x="20761" y="5706"/>
                  </a:cubicBezTo>
                  <a:cubicBezTo>
                    <a:pt x="20779" y="5666"/>
                    <a:pt x="20794" y="5624"/>
                    <a:pt x="20803" y="5582"/>
                  </a:cubicBezTo>
                  <a:cubicBezTo>
                    <a:pt x="20808" y="5570"/>
                    <a:pt x="20808" y="5561"/>
                    <a:pt x="20813" y="5549"/>
                  </a:cubicBezTo>
                  <a:cubicBezTo>
                    <a:pt x="20813" y="5528"/>
                    <a:pt x="20817" y="5504"/>
                    <a:pt x="20817" y="5483"/>
                  </a:cubicBezTo>
                  <a:cubicBezTo>
                    <a:pt x="20817" y="5331"/>
                    <a:pt x="20756" y="5169"/>
                    <a:pt x="20671" y="5026"/>
                  </a:cubicBezTo>
                  <a:cubicBezTo>
                    <a:pt x="20576" y="4876"/>
                    <a:pt x="20462" y="4726"/>
                    <a:pt x="20311" y="4587"/>
                  </a:cubicBezTo>
                  <a:cubicBezTo>
                    <a:pt x="20297" y="4578"/>
                    <a:pt x="20283" y="4566"/>
                    <a:pt x="20273" y="4555"/>
                  </a:cubicBezTo>
                  <a:cubicBezTo>
                    <a:pt x="20221" y="4512"/>
                    <a:pt x="20169" y="4470"/>
                    <a:pt x="20112" y="4430"/>
                  </a:cubicBezTo>
                  <a:cubicBezTo>
                    <a:pt x="19985" y="4341"/>
                    <a:pt x="19833" y="4259"/>
                    <a:pt x="19663" y="4191"/>
                  </a:cubicBezTo>
                  <a:cubicBezTo>
                    <a:pt x="19345" y="4063"/>
                    <a:pt x="18930" y="3987"/>
                    <a:pt x="18529" y="3987"/>
                  </a:cubicBezTo>
                  <a:cubicBezTo>
                    <a:pt x="18274" y="3987"/>
                    <a:pt x="18025" y="4017"/>
                    <a:pt x="17809" y="4086"/>
                  </a:cubicBezTo>
                  <a:cubicBezTo>
                    <a:pt x="17624" y="4144"/>
                    <a:pt x="17482" y="4219"/>
                    <a:pt x="17364" y="4306"/>
                  </a:cubicBezTo>
                  <a:cubicBezTo>
                    <a:pt x="17071" y="4531"/>
                    <a:pt x="16957" y="4834"/>
                    <a:pt x="16796" y="5101"/>
                  </a:cubicBezTo>
                  <a:cubicBezTo>
                    <a:pt x="16749" y="5183"/>
                    <a:pt x="16678" y="5265"/>
                    <a:pt x="16598" y="5345"/>
                  </a:cubicBezTo>
                  <a:cubicBezTo>
                    <a:pt x="16334" y="5592"/>
                    <a:pt x="15916" y="5802"/>
                    <a:pt x="15418" y="5802"/>
                  </a:cubicBezTo>
                  <a:cubicBezTo>
                    <a:pt x="15415" y="5802"/>
                    <a:pt x="15413" y="5802"/>
                    <a:pt x="15410" y="5802"/>
                  </a:cubicBezTo>
                  <a:cubicBezTo>
                    <a:pt x="15339" y="5802"/>
                    <a:pt x="15268" y="5797"/>
                    <a:pt x="15197" y="5788"/>
                  </a:cubicBezTo>
                  <a:cubicBezTo>
                    <a:pt x="15088" y="5774"/>
                    <a:pt x="14994" y="5753"/>
                    <a:pt x="14909" y="5725"/>
                  </a:cubicBezTo>
                  <a:cubicBezTo>
                    <a:pt x="14459" y="5577"/>
                    <a:pt x="14284" y="5249"/>
                    <a:pt x="14190" y="4967"/>
                  </a:cubicBezTo>
                  <a:cubicBezTo>
                    <a:pt x="14185" y="4951"/>
                    <a:pt x="14180" y="4932"/>
                    <a:pt x="14175" y="4913"/>
                  </a:cubicBezTo>
                  <a:cubicBezTo>
                    <a:pt x="14052" y="4552"/>
                    <a:pt x="13944" y="4184"/>
                    <a:pt x="14043" y="3823"/>
                  </a:cubicBezTo>
                  <a:cubicBezTo>
                    <a:pt x="14048" y="3797"/>
                    <a:pt x="14057" y="3771"/>
                    <a:pt x="14067" y="3746"/>
                  </a:cubicBezTo>
                  <a:cubicBezTo>
                    <a:pt x="14152" y="3513"/>
                    <a:pt x="14346" y="3286"/>
                    <a:pt x="14644" y="3103"/>
                  </a:cubicBezTo>
                  <a:cubicBezTo>
                    <a:pt x="14828" y="2988"/>
                    <a:pt x="15055" y="2892"/>
                    <a:pt x="15325" y="2826"/>
                  </a:cubicBezTo>
                  <a:cubicBezTo>
                    <a:pt x="15372" y="2815"/>
                    <a:pt x="15415" y="2805"/>
                    <a:pt x="15467" y="2796"/>
                  </a:cubicBezTo>
                  <a:cubicBezTo>
                    <a:pt x="15789" y="2735"/>
                    <a:pt x="16129" y="2719"/>
                    <a:pt x="16479" y="2711"/>
                  </a:cubicBezTo>
                  <a:cubicBezTo>
                    <a:pt x="16924" y="2702"/>
                    <a:pt x="17378" y="2707"/>
                    <a:pt x="17799" y="2641"/>
                  </a:cubicBezTo>
                  <a:cubicBezTo>
                    <a:pt x="18598" y="2514"/>
                    <a:pt x="19152" y="2165"/>
                    <a:pt x="19653" y="1832"/>
                  </a:cubicBezTo>
                  <a:cubicBezTo>
                    <a:pt x="19895" y="1673"/>
                    <a:pt x="20491" y="1365"/>
                    <a:pt x="20945" y="1049"/>
                  </a:cubicBezTo>
                  <a:cubicBezTo>
                    <a:pt x="20959" y="1040"/>
                    <a:pt x="20973" y="1028"/>
                    <a:pt x="20992" y="1016"/>
                  </a:cubicBezTo>
                  <a:cubicBezTo>
                    <a:pt x="21021" y="995"/>
                    <a:pt x="21049" y="974"/>
                    <a:pt x="21082" y="950"/>
                  </a:cubicBezTo>
                  <a:cubicBezTo>
                    <a:pt x="21101" y="934"/>
                    <a:pt x="21125" y="915"/>
                    <a:pt x="21149" y="899"/>
                  </a:cubicBezTo>
                  <a:cubicBezTo>
                    <a:pt x="21158" y="889"/>
                    <a:pt x="21167" y="883"/>
                    <a:pt x="21181" y="873"/>
                  </a:cubicBezTo>
                  <a:cubicBezTo>
                    <a:pt x="21201" y="857"/>
                    <a:pt x="21219" y="838"/>
                    <a:pt x="21243" y="821"/>
                  </a:cubicBezTo>
                  <a:cubicBezTo>
                    <a:pt x="21253" y="810"/>
                    <a:pt x="21267" y="800"/>
                    <a:pt x="21276" y="789"/>
                  </a:cubicBezTo>
                  <a:cubicBezTo>
                    <a:pt x="21366" y="707"/>
                    <a:pt x="21432" y="629"/>
                    <a:pt x="21475" y="554"/>
                  </a:cubicBezTo>
                  <a:cubicBezTo>
                    <a:pt x="21479" y="542"/>
                    <a:pt x="21484" y="533"/>
                    <a:pt x="21489" y="524"/>
                  </a:cubicBezTo>
                  <a:cubicBezTo>
                    <a:pt x="21508" y="482"/>
                    <a:pt x="21522" y="439"/>
                    <a:pt x="21518" y="399"/>
                  </a:cubicBezTo>
                  <a:cubicBezTo>
                    <a:pt x="21513" y="273"/>
                    <a:pt x="21390" y="167"/>
                    <a:pt x="21092" y="99"/>
                  </a:cubicBezTo>
                  <a:cubicBezTo>
                    <a:pt x="20888" y="50"/>
                    <a:pt x="20633" y="22"/>
                    <a:pt x="20349" y="10"/>
                  </a:cubicBezTo>
                  <a:cubicBezTo>
                    <a:pt x="20259" y="6"/>
                    <a:pt x="20160" y="3"/>
                    <a:pt x="20060" y="1"/>
                  </a:cubicBezTo>
                  <a:cubicBezTo>
                    <a:pt x="20019" y="0"/>
                    <a:pt x="19978" y="0"/>
                    <a:pt x="19936" y="0"/>
                  </a:cubicBezTo>
                  <a:close/>
                </a:path>
              </a:pathLst>
            </a:custGeom>
            <a:solidFill>
              <a:srgbClr val="35480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3" name="Google Shape;2238;p59"/>
            <p:cNvSpPr/>
            <p:nvPr/>
          </p:nvSpPr>
          <p:spPr>
            <a:xfrm>
              <a:off x="2848739" y="1722201"/>
              <a:ext cx="884282" cy="138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600" fill="norm" stroke="1" extrusionOk="0">
                  <a:moveTo>
                    <a:pt x="8247" y="0"/>
                  </a:moveTo>
                  <a:cubicBezTo>
                    <a:pt x="8004" y="0"/>
                    <a:pt x="7765" y="33"/>
                    <a:pt x="7536" y="112"/>
                  </a:cubicBezTo>
                  <a:cubicBezTo>
                    <a:pt x="7109" y="256"/>
                    <a:pt x="6840" y="527"/>
                    <a:pt x="6589" y="793"/>
                  </a:cubicBezTo>
                  <a:cubicBezTo>
                    <a:pt x="4827" y="2658"/>
                    <a:pt x="3056" y="4523"/>
                    <a:pt x="1294" y="6383"/>
                  </a:cubicBezTo>
                  <a:cubicBezTo>
                    <a:pt x="738" y="6967"/>
                    <a:pt x="181" y="7567"/>
                    <a:pt x="33" y="8231"/>
                  </a:cubicBezTo>
                  <a:cubicBezTo>
                    <a:pt x="-116" y="8901"/>
                    <a:pt x="245" y="9658"/>
                    <a:pt x="1182" y="9998"/>
                  </a:cubicBezTo>
                  <a:cubicBezTo>
                    <a:pt x="302" y="10454"/>
                    <a:pt x="988" y="11402"/>
                    <a:pt x="2018" y="11702"/>
                  </a:cubicBezTo>
                  <a:cubicBezTo>
                    <a:pt x="3046" y="12008"/>
                    <a:pt x="4252" y="11950"/>
                    <a:pt x="5337" y="12164"/>
                  </a:cubicBezTo>
                  <a:cubicBezTo>
                    <a:pt x="6422" y="12383"/>
                    <a:pt x="7433" y="13128"/>
                    <a:pt x="6905" y="13752"/>
                  </a:cubicBezTo>
                  <a:cubicBezTo>
                    <a:pt x="6460" y="14266"/>
                    <a:pt x="5235" y="14370"/>
                    <a:pt x="4818" y="14890"/>
                  </a:cubicBezTo>
                  <a:cubicBezTo>
                    <a:pt x="4623" y="15132"/>
                    <a:pt x="4642" y="15421"/>
                    <a:pt x="4670" y="15692"/>
                  </a:cubicBezTo>
                  <a:cubicBezTo>
                    <a:pt x="4874" y="17662"/>
                    <a:pt x="5078" y="19631"/>
                    <a:pt x="5273" y="21600"/>
                  </a:cubicBezTo>
                  <a:cubicBezTo>
                    <a:pt x="15307" y="16720"/>
                    <a:pt x="21437" y="8133"/>
                    <a:pt x="21484" y="210"/>
                  </a:cubicBezTo>
                  <a:cubicBezTo>
                    <a:pt x="19813" y="1052"/>
                    <a:pt x="17664" y="1482"/>
                    <a:pt x="15520" y="1482"/>
                  </a:cubicBezTo>
                  <a:cubicBezTo>
                    <a:pt x="13795" y="1482"/>
                    <a:pt x="12073" y="1203"/>
                    <a:pt x="10605" y="637"/>
                  </a:cubicBezTo>
                  <a:cubicBezTo>
                    <a:pt x="9881" y="354"/>
                    <a:pt x="9042" y="0"/>
                    <a:pt x="8247" y="0"/>
                  </a:cubicBezTo>
                  <a:close/>
                </a:path>
              </a:pathLst>
            </a:custGeom>
            <a:solidFill>
              <a:srgbClr val="5F81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4" name="Google Shape;2239;p59"/>
            <p:cNvSpPr/>
            <p:nvPr/>
          </p:nvSpPr>
          <p:spPr>
            <a:xfrm>
              <a:off x="3001920" y="595780"/>
              <a:ext cx="702855" cy="990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600" fill="norm" stroke="1" extrusionOk="0">
                  <a:moveTo>
                    <a:pt x="8728" y="0"/>
                  </a:moveTo>
                  <a:cubicBezTo>
                    <a:pt x="8158" y="597"/>
                    <a:pt x="7901" y="1146"/>
                    <a:pt x="7342" y="1744"/>
                  </a:cubicBezTo>
                  <a:cubicBezTo>
                    <a:pt x="7493" y="2728"/>
                    <a:pt x="7726" y="3826"/>
                    <a:pt x="8856" y="4424"/>
                  </a:cubicBezTo>
                  <a:cubicBezTo>
                    <a:pt x="9450" y="4746"/>
                    <a:pt x="10196" y="4867"/>
                    <a:pt x="10896" y="5053"/>
                  </a:cubicBezTo>
                  <a:cubicBezTo>
                    <a:pt x="13354" y="5707"/>
                    <a:pt x="15392" y="7321"/>
                    <a:pt x="15381" y="9145"/>
                  </a:cubicBezTo>
                  <a:cubicBezTo>
                    <a:pt x="15369" y="9590"/>
                    <a:pt x="15230" y="10057"/>
                    <a:pt x="14775" y="10372"/>
                  </a:cubicBezTo>
                  <a:cubicBezTo>
                    <a:pt x="14475" y="10575"/>
                    <a:pt x="14161" y="10707"/>
                    <a:pt x="13836" y="10707"/>
                  </a:cubicBezTo>
                  <a:cubicBezTo>
                    <a:pt x="13655" y="10707"/>
                    <a:pt x="13471" y="10666"/>
                    <a:pt x="13283" y="10574"/>
                  </a:cubicBezTo>
                  <a:cubicBezTo>
                    <a:pt x="12678" y="10267"/>
                    <a:pt x="12375" y="9751"/>
                    <a:pt x="12131" y="9258"/>
                  </a:cubicBezTo>
                  <a:cubicBezTo>
                    <a:pt x="11886" y="8766"/>
                    <a:pt x="11641" y="8241"/>
                    <a:pt x="11093" y="7886"/>
                  </a:cubicBezTo>
                  <a:cubicBezTo>
                    <a:pt x="10789" y="7693"/>
                    <a:pt x="10359" y="7578"/>
                    <a:pt x="9952" y="7578"/>
                  </a:cubicBezTo>
                  <a:cubicBezTo>
                    <a:pt x="9613" y="7578"/>
                    <a:pt x="9289" y="7658"/>
                    <a:pt x="9066" y="7838"/>
                  </a:cubicBezTo>
                  <a:cubicBezTo>
                    <a:pt x="9474" y="8443"/>
                    <a:pt x="9882" y="9105"/>
                    <a:pt x="9707" y="9759"/>
                  </a:cubicBezTo>
                  <a:cubicBezTo>
                    <a:pt x="9556" y="10286"/>
                    <a:pt x="8829" y="10757"/>
                    <a:pt x="8106" y="10757"/>
                  </a:cubicBezTo>
                  <a:cubicBezTo>
                    <a:pt x="7934" y="10757"/>
                    <a:pt x="7762" y="10730"/>
                    <a:pt x="7598" y="10671"/>
                  </a:cubicBezTo>
                  <a:cubicBezTo>
                    <a:pt x="7446" y="11147"/>
                    <a:pt x="7284" y="11623"/>
                    <a:pt x="7120" y="12107"/>
                  </a:cubicBezTo>
                  <a:cubicBezTo>
                    <a:pt x="6502" y="11806"/>
                    <a:pt x="5746" y="11653"/>
                    <a:pt x="4988" y="11653"/>
                  </a:cubicBezTo>
                  <a:cubicBezTo>
                    <a:pt x="4447" y="11653"/>
                    <a:pt x="3906" y="11732"/>
                    <a:pt x="3416" y="11890"/>
                  </a:cubicBezTo>
                  <a:cubicBezTo>
                    <a:pt x="2239" y="12269"/>
                    <a:pt x="1400" y="12867"/>
                    <a:pt x="1307" y="13762"/>
                  </a:cubicBezTo>
                  <a:cubicBezTo>
                    <a:pt x="1202" y="14690"/>
                    <a:pt x="-149" y="15450"/>
                    <a:pt x="13" y="16378"/>
                  </a:cubicBezTo>
                  <a:cubicBezTo>
                    <a:pt x="96" y="16846"/>
                    <a:pt x="585" y="17258"/>
                    <a:pt x="1191" y="17475"/>
                  </a:cubicBezTo>
                  <a:cubicBezTo>
                    <a:pt x="1664" y="17646"/>
                    <a:pt x="2202" y="17717"/>
                    <a:pt x="2743" y="17717"/>
                  </a:cubicBezTo>
                  <a:cubicBezTo>
                    <a:pt x="2893" y="17717"/>
                    <a:pt x="3045" y="17712"/>
                    <a:pt x="3195" y="17701"/>
                  </a:cubicBezTo>
                  <a:cubicBezTo>
                    <a:pt x="4313" y="17637"/>
                    <a:pt x="5408" y="17322"/>
                    <a:pt x="6189" y="16773"/>
                  </a:cubicBezTo>
                  <a:cubicBezTo>
                    <a:pt x="6969" y="16216"/>
                    <a:pt x="7424" y="15425"/>
                    <a:pt x="7284" y="14659"/>
                  </a:cubicBezTo>
                  <a:cubicBezTo>
                    <a:pt x="7505" y="14610"/>
                    <a:pt x="7714" y="14562"/>
                    <a:pt x="7936" y="14505"/>
                  </a:cubicBezTo>
                  <a:cubicBezTo>
                    <a:pt x="8294" y="14088"/>
                    <a:pt x="8813" y="13930"/>
                    <a:pt x="9406" y="13930"/>
                  </a:cubicBezTo>
                  <a:cubicBezTo>
                    <a:pt x="9836" y="13930"/>
                    <a:pt x="10304" y="14013"/>
                    <a:pt x="10779" y="14142"/>
                  </a:cubicBezTo>
                  <a:cubicBezTo>
                    <a:pt x="11920" y="14440"/>
                    <a:pt x="12724" y="15183"/>
                    <a:pt x="13086" y="15990"/>
                  </a:cubicBezTo>
                  <a:cubicBezTo>
                    <a:pt x="13563" y="17064"/>
                    <a:pt x="13202" y="18395"/>
                    <a:pt x="11851" y="19017"/>
                  </a:cubicBezTo>
                  <a:cubicBezTo>
                    <a:pt x="12853" y="18993"/>
                    <a:pt x="13855" y="18961"/>
                    <a:pt x="14845" y="18936"/>
                  </a:cubicBezTo>
                  <a:cubicBezTo>
                    <a:pt x="14977" y="18654"/>
                    <a:pt x="15381" y="18450"/>
                    <a:pt x="15810" y="18450"/>
                  </a:cubicBezTo>
                  <a:cubicBezTo>
                    <a:pt x="15834" y="18450"/>
                    <a:pt x="15858" y="18451"/>
                    <a:pt x="15882" y="18452"/>
                  </a:cubicBezTo>
                  <a:cubicBezTo>
                    <a:pt x="15928" y="18557"/>
                    <a:pt x="15987" y="18670"/>
                    <a:pt x="16045" y="18775"/>
                  </a:cubicBezTo>
                  <a:lnTo>
                    <a:pt x="17058" y="18315"/>
                  </a:lnTo>
                  <a:cubicBezTo>
                    <a:pt x="15859" y="17298"/>
                    <a:pt x="15230" y="15966"/>
                    <a:pt x="15334" y="14650"/>
                  </a:cubicBezTo>
                  <a:cubicBezTo>
                    <a:pt x="15348" y="14429"/>
                    <a:pt x="15562" y="14345"/>
                    <a:pt x="15838" y="14345"/>
                  </a:cubicBezTo>
                  <a:cubicBezTo>
                    <a:pt x="16014" y="14345"/>
                    <a:pt x="16216" y="14379"/>
                    <a:pt x="16406" y="14432"/>
                  </a:cubicBezTo>
                  <a:cubicBezTo>
                    <a:pt x="16895" y="14562"/>
                    <a:pt x="17245" y="14852"/>
                    <a:pt x="17536" y="15159"/>
                  </a:cubicBezTo>
                  <a:cubicBezTo>
                    <a:pt x="18969" y="16717"/>
                    <a:pt x="18993" y="18839"/>
                    <a:pt x="17595" y="20405"/>
                  </a:cubicBezTo>
                  <a:cubicBezTo>
                    <a:pt x="17338" y="20696"/>
                    <a:pt x="17105" y="21164"/>
                    <a:pt x="17548" y="21302"/>
                  </a:cubicBezTo>
                  <a:cubicBezTo>
                    <a:pt x="17609" y="21321"/>
                    <a:pt x="17667" y="21329"/>
                    <a:pt x="17723" y="21329"/>
                  </a:cubicBezTo>
                  <a:cubicBezTo>
                    <a:pt x="18266" y="21329"/>
                    <a:pt x="18583" y="20515"/>
                    <a:pt x="19208" y="20515"/>
                  </a:cubicBezTo>
                  <a:cubicBezTo>
                    <a:pt x="19229" y="20515"/>
                    <a:pt x="19250" y="20517"/>
                    <a:pt x="19272" y="20519"/>
                  </a:cubicBezTo>
                  <a:cubicBezTo>
                    <a:pt x="19552" y="20736"/>
                    <a:pt x="19832" y="20962"/>
                    <a:pt x="20122" y="21180"/>
                  </a:cubicBezTo>
                  <a:cubicBezTo>
                    <a:pt x="20367" y="21366"/>
                    <a:pt x="20507" y="21422"/>
                    <a:pt x="20775" y="21600"/>
                  </a:cubicBezTo>
                  <a:cubicBezTo>
                    <a:pt x="20996" y="21431"/>
                    <a:pt x="21230" y="21253"/>
                    <a:pt x="21451" y="21083"/>
                  </a:cubicBezTo>
                  <a:cubicBezTo>
                    <a:pt x="20903" y="13117"/>
                    <a:pt x="16289" y="6013"/>
                    <a:pt x="8728" y="0"/>
                  </a:cubicBezTo>
                  <a:close/>
                </a:path>
              </a:pathLst>
            </a:custGeom>
            <a:solidFill>
              <a:srgbClr val="5F81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5" name="Google Shape;2240;p59"/>
            <p:cNvSpPr/>
            <p:nvPr/>
          </p:nvSpPr>
          <p:spPr>
            <a:xfrm>
              <a:off x="2231644" y="179781"/>
              <a:ext cx="844441" cy="629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6" h="21600" fill="norm" stroke="1" extrusionOk="0">
                  <a:moveTo>
                    <a:pt x="4878" y="0"/>
                  </a:moveTo>
                  <a:cubicBezTo>
                    <a:pt x="2345" y="0"/>
                    <a:pt x="419" y="1437"/>
                    <a:pt x="47" y="4934"/>
                  </a:cubicBezTo>
                  <a:cubicBezTo>
                    <a:pt x="-779" y="12651"/>
                    <a:pt x="9646" y="15723"/>
                    <a:pt x="12975" y="19595"/>
                  </a:cubicBezTo>
                  <a:cubicBezTo>
                    <a:pt x="14017" y="20813"/>
                    <a:pt x="15497" y="21600"/>
                    <a:pt x="16871" y="21600"/>
                  </a:cubicBezTo>
                  <a:cubicBezTo>
                    <a:pt x="18444" y="21600"/>
                    <a:pt x="19877" y="20570"/>
                    <a:pt x="20358" y="17983"/>
                  </a:cubicBezTo>
                  <a:cubicBezTo>
                    <a:pt x="20821" y="15482"/>
                    <a:pt x="20237" y="12892"/>
                    <a:pt x="19003" y="10481"/>
                  </a:cubicBezTo>
                  <a:cubicBezTo>
                    <a:pt x="16062" y="4729"/>
                    <a:pt x="9472" y="0"/>
                    <a:pt x="4878" y="0"/>
                  </a:cubicBezTo>
                  <a:close/>
                </a:path>
              </a:pathLst>
            </a:custGeom>
            <a:solidFill>
              <a:srgbClr val="489AC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6" name="Google Shape;2241;p59"/>
            <p:cNvSpPr/>
            <p:nvPr/>
          </p:nvSpPr>
          <p:spPr>
            <a:xfrm>
              <a:off x="1905594" y="79194"/>
              <a:ext cx="267195" cy="279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4" h="21600" fill="norm" stroke="1" extrusionOk="0">
                  <a:moveTo>
                    <a:pt x="12495" y="0"/>
                  </a:moveTo>
                  <a:cubicBezTo>
                    <a:pt x="11606" y="0"/>
                    <a:pt x="10714" y="103"/>
                    <a:pt x="9862" y="298"/>
                  </a:cubicBezTo>
                  <a:cubicBezTo>
                    <a:pt x="4904" y="1412"/>
                    <a:pt x="643" y="5561"/>
                    <a:pt x="61" y="10536"/>
                  </a:cubicBezTo>
                  <a:cubicBezTo>
                    <a:pt x="-519" y="15484"/>
                    <a:pt x="3107" y="20776"/>
                    <a:pt x="8121" y="21518"/>
                  </a:cubicBezTo>
                  <a:cubicBezTo>
                    <a:pt x="8486" y="21574"/>
                    <a:pt x="8852" y="21600"/>
                    <a:pt x="9217" y="21600"/>
                  </a:cubicBezTo>
                  <a:cubicBezTo>
                    <a:pt x="13873" y="21600"/>
                    <a:pt x="18371" y="17355"/>
                    <a:pt x="17806" y="12767"/>
                  </a:cubicBezTo>
                  <a:lnTo>
                    <a:pt x="18965" y="9906"/>
                  </a:lnTo>
                  <a:cubicBezTo>
                    <a:pt x="21081" y="7819"/>
                    <a:pt x="20531" y="3988"/>
                    <a:pt x="18298" y="2013"/>
                  </a:cubicBezTo>
                  <a:cubicBezTo>
                    <a:pt x="16744" y="601"/>
                    <a:pt x="14625" y="0"/>
                    <a:pt x="12495" y="0"/>
                  </a:cubicBezTo>
                  <a:close/>
                </a:path>
              </a:pathLst>
            </a:custGeom>
            <a:solidFill>
              <a:srgbClr val="489AC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7" name="Google Shape;2242;p59"/>
            <p:cNvSpPr/>
            <p:nvPr/>
          </p:nvSpPr>
          <p:spPr>
            <a:xfrm>
              <a:off x="2551881" y="1995263"/>
              <a:ext cx="194342" cy="32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10365" y="0"/>
                  </a:moveTo>
                  <a:cubicBezTo>
                    <a:pt x="7974" y="0"/>
                    <a:pt x="5576" y="446"/>
                    <a:pt x="3724" y="1327"/>
                  </a:cubicBezTo>
                  <a:cubicBezTo>
                    <a:pt x="1240" y="2524"/>
                    <a:pt x="-94" y="4430"/>
                    <a:pt x="5" y="6300"/>
                  </a:cubicBezTo>
                  <a:lnTo>
                    <a:pt x="5" y="6296"/>
                  </a:lnTo>
                  <a:cubicBezTo>
                    <a:pt x="5" y="6298"/>
                    <a:pt x="5" y="6303"/>
                    <a:pt x="5" y="6305"/>
                  </a:cubicBezTo>
                  <a:cubicBezTo>
                    <a:pt x="30" y="6732"/>
                    <a:pt x="126" y="7156"/>
                    <a:pt x="303" y="7569"/>
                  </a:cubicBezTo>
                  <a:cubicBezTo>
                    <a:pt x="1006" y="10575"/>
                    <a:pt x="1708" y="13564"/>
                    <a:pt x="2414" y="16553"/>
                  </a:cubicBezTo>
                  <a:cubicBezTo>
                    <a:pt x="2794" y="18233"/>
                    <a:pt x="3383" y="20112"/>
                    <a:pt x="5792" y="21052"/>
                  </a:cubicBezTo>
                  <a:cubicBezTo>
                    <a:pt x="6725" y="21432"/>
                    <a:pt x="7800" y="21600"/>
                    <a:pt x="8904" y="21600"/>
                  </a:cubicBezTo>
                  <a:cubicBezTo>
                    <a:pt x="10954" y="21600"/>
                    <a:pt x="13097" y="21021"/>
                    <a:pt x="14580" y="20136"/>
                  </a:cubicBezTo>
                  <a:cubicBezTo>
                    <a:pt x="16858" y="18777"/>
                    <a:pt x="17915" y="16923"/>
                    <a:pt x="18888" y="15119"/>
                  </a:cubicBezTo>
                  <a:cubicBezTo>
                    <a:pt x="20197" y="12746"/>
                    <a:pt x="21506" y="10324"/>
                    <a:pt x="21506" y="7828"/>
                  </a:cubicBezTo>
                  <a:cubicBezTo>
                    <a:pt x="21506" y="5331"/>
                    <a:pt x="20026" y="2711"/>
                    <a:pt x="16606" y="1179"/>
                  </a:cubicBezTo>
                  <a:cubicBezTo>
                    <a:pt x="14829" y="390"/>
                    <a:pt x="12601" y="0"/>
                    <a:pt x="10365" y="0"/>
                  </a:cubicBezTo>
                  <a:close/>
                </a:path>
              </a:pathLst>
            </a:custGeom>
            <a:solidFill>
              <a:srgbClr val="489AC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8" name="Google Shape;2243;p59"/>
            <p:cNvSpPr/>
            <p:nvPr/>
          </p:nvSpPr>
          <p:spPr>
            <a:xfrm>
              <a:off x="32" y="4067917"/>
              <a:ext cx="556177" cy="127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4833" y="0"/>
                    <a:pt x="0" y="4822"/>
                    <a:pt x="0" y="10768"/>
                  </a:cubicBezTo>
                  <a:cubicBezTo>
                    <a:pt x="0" y="16778"/>
                    <a:pt x="4833" y="21600"/>
                    <a:pt x="10807" y="21600"/>
                  </a:cubicBezTo>
                  <a:cubicBezTo>
                    <a:pt x="16767" y="21600"/>
                    <a:pt x="21600" y="16778"/>
                    <a:pt x="21600" y="10768"/>
                  </a:cubicBezTo>
                  <a:cubicBezTo>
                    <a:pt x="21600" y="4822"/>
                    <a:pt x="16767" y="0"/>
                    <a:pt x="10807" y="0"/>
                  </a:cubicBezTo>
                  <a:close/>
                </a:path>
              </a:pathLst>
            </a:custGeom>
            <a:solidFill>
              <a:srgbClr val="F2E7D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9" name="Google Shape;2244;p59"/>
            <p:cNvSpPr/>
            <p:nvPr/>
          </p:nvSpPr>
          <p:spPr>
            <a:xfrm>
              <a:off x="3249721" y="3705493"/>
              <a:ext cx="909691" cy="127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40" y="0"/>
                    <a:pt x="0" y="4822"/>
                    <a:pt x="0" y="10832"/>
                  </a:cubicBezTo>
                  <a:cubicBezTo>
                    <a:pt x="0" y="16778"/>
                    <a:pt x="4840" y="21600"/>
                    <a:pt x="10805" y="21600"/>
                  </a:cubicBezTo>
                  <a:cubicBezTo>
                    <a:pt x="16769" y="21600"/>
                    <a:pt x="21600" y="16778"/>
                    <a:pt x="21600" y="10832"/>
                  </a:cubicBezTo>
                  <a:cubicBezTo>
                    <a:pt x="21600" y="4822"/>
                    <a:pt x="16769" y="0"/>
                    <a:pt x="10805" y="0"/>
                  </a:cubicBezTo>
                  <a:close/>
                </a:path>
              </a:pathLst>
            </a:custGeom>
            <a:solidFill>
              <a:srgbClr val="F2E7D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30" name="Google Shape;2245;p59"/>
            <p:cNvSpPr/>
            <p:nvPr/>
          </p:nvSpPr>
          <p:spPr>
            <a:xfrm>
              <a:off x="1381896" y="3996123"/>
              <a:ext cx="1575422" cy="230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36" y="0"/>
                    <a:pt x="0" y="4828"/>
                    <a:pt x="0" y="10801"/>
                  </a:cubicBezTo>
                  <a:cubicBezTo>
                    <a:pt x="0" y="16737"/>
                    <a:pt x="4836" y="21600"/>
                    <a:pt x="10803" y="21600"/>
                  </a:cubicBezTo>
                  <a:cubicBezTo>
                    <a:pt x="16764" y="21600"/>
                    <a:pt x="21600" y="16737"/>
                    <a:pt x="21600" y="10801"/>
                  </a:cubicBezTo>
                  <a:cubicBezTo>
                    <a:pt x="21600" y="4828"/>
                    <a:pt x="16764" y="0"/>
                    <a:pt x="10803" y="0"/>
                  </a:cubicBezTo>
                  <a:close/>
                </a:path>
              </a:pathLst>
            </a:custGeom>
            <a:solidFill>
              <a:srgbClr val="F2E7D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31" name="Google Shape;2246;p59"/>
            <p:cNvSpPr/>
            <p:nvPr/>
          </p:nvSpPr>
          <p:spPr>
            <a:xfrm>
              <a:off x="1734394" y="3424875"/>
              <a:ext cx="796534" cy="21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0" h="21600" fill="norm" stroke="1" extrusionOk="0">
                  <a:moveTo>
                    <a:pt x="21170" y="0"/>
                  </a:moveTo>
                  <a:cubicBezTo>
                    <a:pt x="21169" y="0"/>
                    <a:pt x="-430" y="1621"/>
                    <a:pt x="6" y="1621"/>
                  </a:cubicBezTo>
                  <a:cubicBezTo>
                    <a:pt x="67" y="1621"/>
                    <a:pt x="3902" y="21600"/>
                    <a:pt x="3902" y="21600"/>
                  </a:cubicBezTo>
                  <a:lnTo>
                    <a:pt x="18319" y="20242"/>
                  </a:lnTo>
                  <a:lnTo>
                    <a:pt x="21170" y="0"/>
                  </a:lnTo>
                  <a:close/>
                </a:path>
              </a:pathLst>
            </a:custGeom>
            <a:solidFill>
              <a:srgbClr val="C9283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32" name="Google Shape;2247;p59"/>
            <p:cNvSpPr/>
            <p:nvPr/>
          </p:nvSpPr>
          <p:spPr>
            <a:xfrm>
              <a:off x="1734388" y="3427860"/>
              <a:ext cx="634307" cy="99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2" h="21600" fill="norm" stroke="1" extrusionOk="0">
                  <a:moveTo>
                    <a:pt x="21212" y="0"/>
                  </a:moveTo>
                  <a:cubicBezTo>
                    <a:pt x="13323" y="1042"/>
                    <a:pt x="-388" y="2814"/>
                    <a:pt x="9" y="2814"/>
                  </a:cubicBezTo>
                  <a:cubicBezTo>
                    <a:pt x="33" y="2814"/>
                    <a:pt x="915" y="10391"/>
                    <a:pt x="1924" y="19165"/>
                  </a:cubicBezTo>
                  <a:cubicBezTo>
                    <a:pt x="3431" y="20815"/>
                    <a:pt x="4964" y="21600"/>
                    <a:pt x="6509" y="21600"/>
                  </a:cubicBezTo>
                  <a:cubicBezTo>
                    <a:pt x="11450" y="21600"/>
                    <a:pt x="16505" y="13557"/>
                    <a:pt x="21212" y="0"/>
                  </a:cubicBezTo>
                  <a:close/>
                </a:path>
              </a:pathLst>
            </a:custGeom>
            <a:solidFill>
              <a:srgbClr val="C9283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33" name="Google Shape;2248;p59"/>
            <p:cNvSpPr/>
            <p:nvPr/>
          </p:nvSpPr>
          <p:spPr>
            <a:xfrm>
              <a:off x="1734640" y="3354915"/>
              <a:ext cx="796288" cy="8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742" y="0"/>
                  </a:moveTo>
                  <a:lnTo>
                    <a:pt x="4152" y="1674"/>
                  </a:lnTo>
                  <a:lnTo>
                    <a:pt x="0" y="21600"/>
                  </a:lnTo>
                  <a:lnTo>
                    <a:pt x="21600" y="17596"/>
                  </a:lnTo>
                  <a:lnTo>
                    <a:pt x="18742" y="0"/>
                  </a:lnTo>
                  <a:close/>
                </a:path>
              </a:pathLst>
            </a:custGeom>
            <a:solidFill>
              <a:srgbClr val="ED627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34" name="Google Shape;2249;p59"/>
            <p:cNvSpPr/>
            <p:nvPr/>
          </p:nvSpPr>
          <p:spPr>
            <a:xfrm>
              <a:off x="1734640" y="3354915"/>
              <a:ext cx="697794" cy="8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88" y="0"/>
                  </a:moveTo>
                  <a:lnTo>
                    <a:pt x="4738" y="1674"/>
                  </a:lnTo>
                  <a:lnTo>
                    <a:pt x="0" y="21600"/>
                  </a:lnTo>
                  <a:lnTo>
                    <a:pt x="12986" y="19457"/>
                  </a:lnTo>
                  <a:cubicBezTo>
                    <a:pt x="15858" y="13592"/>
                    <a:pt x="18729" y="7727"/>
                    <a:pt x="21600" y="1212"/>
                  </a:cubicBezTo>
                  <a:lnTo>
                    <a:pt x="21388" y="0"/>
                  </a:lnTo>
                  <a:close/>
                </a:path>
              </a:pathLst>
            </a:custGeom>
            <a:solidFill>
              <a:srgbClr val="ED627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35" name="Google Shape;2250;p59"/>
            <p:cNvSpPr/>
            <p:nvPr/>
          </p:nvSpPr>
          <p:spPr>
            <a:xfrm>
              <a:off x="2425572" y="3177216"/>
              <a:ext cx="198880" cy="247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58" y="2229"/>
                  </a:moveTo>
                  <a:lnTo>
                    <a:pt x="18449" y="3680"/>
                  </a:lnTo>
                  <a:lnTo>
                    <a:pt x="10572" y="19921"/>
                  </a:lnTo>
                  <a:lnTo>
                    <a:pt x="1825" y="15498"/>
                  </a:lnTo>
                  <a:lnTo>
                    <a:pt x="13058" y="2229"/>
                  </a:lnTo>
                  <a:close/>
                  <a:moveTo>
                    <a:pt x="12480" y="0"/>
                  </a:moveTo>
                  <a:lnTo>
                    <a:pt x="0" y="15498"/>
                  </a:lnTo>
                  <a:lnTo>
                    <a:pt x="11442" y="21600"/>
                  </a:lnTo>
                  <a:lnTo>
                    <a:pt x="21600" y="2197"/>
                  </a:lnTo>
                  <a:lnTo>
                    <a:pt x="12480" y="0"/>
                  </a:lnTo>
                  <a:close/>
                </a:path>
              </a:pathLst>
            </a:custGeom>
            <a:solidFill>
              <a:srgbClr val="7A151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36" name="Google Shape;2251;p59"/>
            <p:cNvSpPr/>
            <p:nvPr/>
          </p:nvSpPr>
          <p:spPr>
            <a:xfrm>
              <a:off x="2425572" y="3177216"/>
              <a:ext cx="198880" cy="247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58" y="2229"/>
                  </a:moveTo>
                  <a:lnTo>
                    <a:pt x="18449" y="3680"/>
                  </a:lnTo>
                  <a:lnTo>
                    <a:pt x="18449" y="3713"/>
                  </a:lnTo>
                  <a:lnTo>
                    <a:pt x="10572" y="19921"/>
                  </a:lnTo>
                  <a:lnTo>
                    <a:pt x="5554" y="17372"/>
                  </a:lnTo>
                  <a:lnTo>
                    <a:pt x="1825" y="15498"/>
                  </a:lnTo>
                  <a:lnTo>
                    <a:pt x="13058" y="2229"/>
                  </a:lnTo>
                  <a:close/>
                  <a:moveTo>
                    <a:pt x="12480" y="0"/>
                  </a:moveTo>
                  <a:lnTo>
                    <a:pt x="0" y="15498"/>
                  </a:lnTo>
                  <a:lnTo>
                    <a:pt x="5018" y="18178"/>
                  </a:lnTo>
                  <a:lnTo>
                    <a:pt x="11442" y="21600"/>
                  </a:lnTo>
                  <a:lnTo>
                    <a:pt x="21600" y="2197"/>
                  </a:lnTo>
                  <a:lnTo>
                    <a:pt x="20357" y="1906"/>
                  </a:lnTo>
                  <a:lnTo>
                    <a:pt x="12480" y="0"/>
                  </a:lnTo>
                  <a:close/>
                </a:path>
              </a:pathLst>
            </a:custGeom>
            <a:solidFill>
              <a:srgbClr val="C9283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37" name="Google Shape;2252;p59"/>
            <p:cNvSpPr/>
            <p:nvPr/>
          </p:nvSpPr>
          <p:spPr>
            <a:xfrm>
              <a:off x="2028935" y="3327894"/>
              <a:ext cx="153866" cy="109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82" y="21600"/>
                  </a:lnTo>
                  <a:lnTo>
                    <a:pt x="21600" y="20946"/>
                  </a:lnTo>
                  <a:lnTo>
                    <a:pt x="21330" y="0"/>
                  </a:lnTo>
                  <a:close/>
                </a:path>
              </a:pathLst>
            </a:custGeom>
            <a:solidFill>
              <a:srgbClr val="043A5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38" name="Google Shape;2253;p59"/>
            <p:cNvSpPr/>
            <p:nvPr/>
          </p:nvSpPr>
          <p:spPr>
            <a:xfrm>
              <a:off x="1983503" y="2865505"/>
              <a:ext cx="204235" cy="372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40" y="0"/>
                  </a:moveTo>
                  <a:cubicBezTo>
                    <a:pt x="3876" y="0"/>
                    <a:pt x="0" y="2040"/>
                    <a:pt x="0" y="4573"/>
                  </a:cubicBezTo>
                  <a:lnTo>
                    <a:pt x="0" y="17027"/>
                  </a:lnTo>
                  <a:cubicBezTo>
                    <a:pt x="0" y="19560"/>
                    <a:pt x="3876" y="21600"/>
                    <a:pt x="8640" y="21600"/>
                  </a:cubicBezTo>
                  <a:lnTo>
                    <a:pt x="13001" y="21600"/>
                  </a:lnTo>
                  <a:cubicBezTo>
                    <a:pt x="17765" y="21600"/>
                    <a:pt x="21600" y="19560"/>
                    <a:pt x="21600" y="17027"/>
                  </a:cubicBezTo>
                  <a:lnTo>
                    <a:pt x="21600" y="4573"/>
                  </a:lnTo>
                  <a:cubicBezTo>
                    <a:pt x="21600" y="2040"/>
                    <a:pt x="17765" y="0"/>
                    <a:pt x="13001" y="0"/>
                  </a:cubicBezTo>
                  <a:close/>
                </a:path>
              </a:pathLst>
            </a:custGeom>
            <a:solidFill>
              <a:srgbClr val="59D09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39" name="Google Shape;2254;p59"/>
            <p:cNvSpPr/>
            <p:nvPr/>
          </p:nvSpPr>
          <p:spPr>
            <a:xfrm>
              <a:off x="1983503" y="2919545"/>
              <a:ext cx="204235" cy="318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4" y="0"/>
                  </a:moveTo>
                  <a:cubicBezTo>
                    <a:pt x="444" y="905"/>
                    <a:pt x="0" y="1960"/>
                    <a:pt x="0" y="3065"/>
                  </a:cubicBezTo>
                  <a:lnTo>
                    <a:pt x="0" y="14894"/>
                  </a:lnTo>
                  <a:cubicBezTo>
                    <a:pt x="0" y="18586"/>
                    <a:pt x="4846" y="21600"/>
                    <a:pt x="10820" y="21600"/>
                  </a:cubicBezTo>
                  <a:cubicBezTo>
                    <a:pt x="16795" y="21600"/>
                    <a:pt x="21600" y="18586"/>
                    <a:pt x="21600" y="14894"/>
                  </a:cubicBezTo>
                  <a:lnTo>
                    <a:pt x="21600" y="14818"/>
                  </a:lnTo>
                  <a:cubicBezTo>
                    <a:pt x="20308" y="14418"/>
                    <a:pt x="18613" y="14116"/>
                    <a:pt x="16273" y="13913"/>
                  </a:cubicBezTo>
                  <a:cubicBezTo>
                    <a:pt x="10841" y="13063"/>
                    <a:pt x="20284" y="692"/>
                    <a:pt x="10607" y="692"/>
                  </a:cubicBezTo>
                  <a:cubicBezTo>
                    <a:pt x="9708" y="692"/>
                    <a:pt x="8647" y="797"/>
                    <a:pt x="7389" y="1031"/>
                  </a:cubicBezTo>
                  <a:cubicBezTo>
                    <a:pt x="6341" y="1031"/>
                    <a:pt x="4764" y="1283"/>
                    <a:pt x="3313" y="1785"/>
                  </a:cubicBezTo>
                  <a:cubicBezTo>
                    <a:pt x="2665" y="1257"/>
                    <a:pt x="1980" y="755"/>
                    <a:pt x="1495" y="127"/>
                  </a:cubicBezTo>
                  <a:cubicBezTo>
                    <a:pt x="1414" y="76"/>
                    <a:pt x="1292" y="51"/>
                    <a:pt x="1214" y="0"/>
                  </a:cubicBezTo>
                  <a:close/>
                </a:path>
              </a:pathLst>
            </a:custGeom>
            <a:solidFill>
              <a:srgbClr val="439D8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40" name="Google Shape;2255;p59"/>
            <p:cNvSpPr/>
            <p:nvPr/>
          </p:nvSpPr>
          <p:spPr>
            <a:xfrm>
              <a:off x="1994982" y="2865505"/>
              <a:ext cx="192756" cy="272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78" y="0"/>
                  </a:moveTo>
                  <a:cubicBezTo>
                    <a:pt x="5731" y="0"/>
                    <a:pt x="1883" y="1733"/>
                    <a:pt x="0" y="4284"/>
                  </a:cubicBezTo>
                  <a:cubicBezTo>
                    <a:pt x="83" y="4343"/>
                    <a:pt x="212" y="4373"/>
                    <a:pt x="298" y="4432"/>
                  </a:cubicBezTo>
                  <a:cubicBezTo>
                    <a:pt x="812" y="5166"/>
                    <a:pt x="1538" y="5753"/>
                    <a:pt x="2224" y="6369"/>
                  </a:cubicBezTo>
                  <a:cubicBezTo>
                    <a:pt x="3762" y="5783"/>
                    <a:pt x="5432" y="5489"/>
                    <a:pt x="6543" y="5489"/>
                  </a:cubicBezTo>
                  <a:cubicBezTo>
                    <a:pt x="7875" y="5216"/>
                    <a:pt x="9000" y="5093"/>
                    <a:pt x="9952" y="5093"/>
                  </a:cubicBezTo>
                  <a:cubicBezTo>
                    <a:pt x="20206" y="5093"/>
                    <a:pt x="10200" y="19549"/>
                    <a:pt x="15956" y="20543"/>
                  </a:cubicBezTo>
                  <a:cubicBezTo>
                    <a:pt x="18435" y="20779"/>
                    <a:pt x="20231" y="21132"/>
                    <a:pt x="21600" y="21600"/>
                  </a:cubicBezTo>
                  <a:lnTo>
                    <a:pt x="21600" y="7866"/>
                  </a:lnTo>
                  <a:cubicBezTo>
                    <a:pt x="21600" y="3522"/>
                    <a:pt x="16509" y="0"/>
                    <a:pt x="10178" y="0"/>
                  </a:cubicBezTo>
                  <a:close/>
                </a:path>
              </a:pathLst>
            </a:custGeom>
            <a:solidFill>
              <a:srgbClr val="59D09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41" name="Google Shape;2256;p59"/>
            <p:cNvSpPr/>
            <p:nvPr/>
          </p:nvSpPr>
          <p:spPr>
            <a:xfrm>
              <a:off x="2028935" y="3312721"/>
              <a:ext cx="151942" cy="30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31" y="0"/>
                    <a:pt x="0" y="4736"/>
                    <a:pt x="0" y="10800"/>
                  </a:cubicBezTo>
                  <a:cubicBezTo>
                    <a:pt x="0" y="16598"/>
                    <a:pt x="4831" y="21600"/>
                    <a:pt x="10802" y="21600"/>
                  </a:cubicBezTo>
                  <a:cubicBezTo>
                    <a:pt x="16769" y="21600"/>
                    <a:pt x="21600" y="16598"/>
                    <a:pt x="21600" y="10800"/>
                  </a:cubicBezTo>
                  <a:cubicBezTo>
                    <a:pt x="21600" y="4736"/>
                    <a:pt x="16769" y="0"/>
                    <a:pt x="10802" y="0"/>
                  </a:cubicBezTo>
                  <a:close/>
                </a:path>
              </a:pathLst>
            </a:custGeom>
            <a:solidFill>
              <a:srgbClr val="439D8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42" name="Google Shape;2257;p59"/>
            <p:cNvSpPr/>
            <p:nvPr/>
          </p:nvSpPr>
          <p:spPr>
            <a:xfrm>
              <a:off x="2050320" y="3106136"/>
              <a:ext cx="57648" cy="22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64" y="0"/>
                  </a:moveTo>
                  <a:lnTo>
                    <a:pt x="12878" y="7549"/>
                  </a:lnTo>
                  <a:lnTo>
                    <a:pt x="4577" y="3374"/>
                  </a:lnTo>
                  <a:lnTo>
                    <a:pt x="0" y="3194"/>
                  </a:lnTo>
                  <a:lnTo>
                    <a:pt x="11016" y="9073"/>
                  </a:lnTo>
                  <a:lnTo>
                    <a:pt x="13443" y="21048"/>
                  </a:lnTo>
                  <a:cubicBezTo>
                    <a:pt x="15065" y="21457"/>
                    <a:pt x="16458" y="21600"/>
                    <a:pt x="17612" y="21600"/>
                  </a:cubicBezTo>
                  <a:cubicBezTo>
                    <a:pt x="20218" y="21600"/>
                    <a:pt x="21600" y="20865"/>
                    <a:pt x="21600" y="20865"/>
                  </a:cubicBezTo>
                  <a:lnTo>
                    <a:pt x="20170" y="472"/>
                  </a:lnTo>
                  <a:lnTo>
                    <a:pt x="14164" y="0"/>
                  </a:lnTo>
                  <a:close/>
                </a:path>
              </a:pathLst>
            </a:custGeom>
            <a:solidFill>
              <a:srgbClr val="DB8E6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43" name="Google Shape;2258;p59"/>
            <p:cNvSpPr/>
            <p:nvPr/>
          </p:nvSpPr>
          <p:spPr>
            <a:xfrm>
              <a:off x="1805625" y="3327894"/>
              <a:ext cx="153448" cy="109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83" y="21600"/>
                  </a:lnTo>
                  <a:lnTo>
                    <a:pt x="21600" y="20946"/>
                  </a:lnTo>
                  <a:lnTo>
                    <a:pt x="21388" y="0"/>
                  </a:lnTo>
                  <a:close/>
                </a:path>
              </a:pathLst>
            </a:custGeom>
            <a:solidFill>
              <a:srgbClr val="043A5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44" name="Google Shape;2259;p59"/>
            <p:cNvSpPr/>
            <p:nvPr/>
          </p:nvSpPr>
          <p:spPr>
            <a:xfrm>
              <a:off x="1760193" y="2865505"/>
              <a:ext cx="204235" cy="372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99" y="0"/>
                  </a:moveTo>
                  <a:cubicBezTo>
                    <a:pt x="3835" y="0"/>
                    <a:pt x="0" y="2040"/>
                    <a:pt x="0" y="4573"/>
                  </a:cubicBezTo>
                  <a:lnTo>
                    <a:pt x="0" y="17027"/>
                  </a:lnTo>
                  <a:cubicBezTo>
                    <a:pt x="0" y="19560"/>
                    <a:pt x="3835" y="21600"/>
                    <a:pt x="8599" y="21600"/>
                  </a:cubicBezTo>
                  <a:lnTo>
                    <a:pt x="13001" y="21600"/>
                  </a:lnTo>
                  <a:cubicBezTo>
                    <a:pt x="17724" y="21600"/>
                    <a:pt x="21600" y="19560"/>
                    <a:pt x="21600" y="17027"/>
                  </a:cubicBezTo>
                  <a:lnTo>
                    <a:pt x="21600" y="4573"/>
                  </a:lnTo>
                  <a:cubicBezTo>
                    <a:pt x="21600" y="2040"/>
                    <a:pt x="17724" y="0"/>
                    <a:pt x="13001" y="0"/>
                  </a:cubicBezTo>
                  <a:close/>
                </a:path>
              </a:pathLst>
            </a:custGeom>
            <a:solidFill>
              <a:srgbClr val="59D09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847" name="Google Shape;2260;p59"/>
            <p:cNvGrpSpPr/>
            <p:nvPr/>
          </p:nvGrpSpPr>
          <p:grpSpPr>
            <a:xfrm>
              <a:off x="1879060" y="3053333"/>
              <a:ext cx="12701" cy="12701"/>
              <a:chOff x="0" y="0"/>
              <a:chExt cx="12700" cy="12700"/>
            </a:xfrm>
          </p:grpSpPr>
          <p:sp>
            <p:nvSpPr>
              <p:cNvPr id="845" name="Линия"/>
              <p:cNvSpPr/>
              <p:nvPr/>
            </p:nvSpPr>
            <p:spPr>
              <a:xfrm>
                <a:off x="0" y="0"/>
                <a:ext cx="12700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11270" y="14440"/>
                      <a:pt x="21600" y="7160"/>
                      <a:pt x="2160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6" name="Линия"/>
              <p:cNvSpPr/>
              <p:nvPr/>
            </p:nvSpPr>
            <p:spPr>
              <a:xfrm>
                <a:off x="0" y="0"/>
                <a:ext cx="12700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1600" y="7160"/>
                      <a:pt x="11270" y="14440"/>
                      <a:pt x="0" y="2160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48" name="Google Shape;2261;p59"/>
            <p:cNvSpPr/>
            <p:nvPr/>
          </p:nvSpPr>
          <p:spPr>
            <a:xfrm>
              <a:off x="1874107" y="3062450"/>
              <a:ext cx="12701" cy="19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81" y="6538"/>
                    <a:pt x="9894" y="13864"/>
                    <a:pt x="0" y="21600"/>
                  </a:cubicBezTo>
                  <a:cubicBezTo>
                    <a:pt x="10800" y="15918"/>
                    <a:pt x="18881" y="8558"/>
                    <a:pt x="21600" y="0"/>
                  </a:cubicBezTo>
                  <a:close/>
                </a:path>
              </a:pathLst>
            </a:custGeom>
            <a:solidFill>
              <a:srgbClr val="59D09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49" name="Google Shape;2262;p59"/>
            <p:cNvSpPr/>
            <p:nvPr/>
          </p:nvSpPr>
          <p:spPr>
            <a:xfrm>
              <a:off x="1760193" y="3076909"/>
              <a:ext cx="199650" cy="161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8341"/>
                  </a:lnTo>
                  <a:cubicBezTo>
                    <a:pt x="0" y="15640"/>
                    <a:pt x="4957" y="21600"/>
                    <a:pt x="11027" y="21600"/>
                  </a:cubicBezTo>
                  <a:cubicBezTo>
                    <a:pt x="16026" y="21600"/>
                    <a:pt x="20195" y="17675"/>
                    <a:pt x="21600" y="12262"/>
                  </a:cubicBezTo>
                  <a:cubicBezTo>
                    <a:pt x="20539" y="12504"/>
                    <a:pt x="19467" y="12633"/>
                    <a:pt x="18398" y="12633"/>
                  </a:cubicBezTo>
                  <a:cubicBezTo>
                    <a:pt x="15734" y="12633"/>
                    <a:pt x="13081" y="11836"/>
                    <a:pt x="10573" y="10031"/>
                  </a:cubicBezTo>
                  <a:cubicBezTo>
                    <a:pt x="8384" y="7399"/>
                    <a:pt x="10944" y="3820"/>
                    <a:pt x="12515" y="692"/>
                  </a:cubicBezTo>
                  <a:cubicBezTo>
                    <a:pt x="11482" y="2085"/>
                    <a:pt x="9997" y="2778"/>
                    <a:pt x="9047" y="2778"/>
                  </a:cubicBezTo>
                  <a:cubicBezTo>
                    <a:pt x="8523" y="2824"/>
                    <a:pt x="8016" y="2844"/>
                    <a:pt x="7531" y="2844"/>
                  </a:cubicBezTo>
                  <a:cubicBezTo>
                    <a:pt x="4194" y="2844"/>
                    <a:pt x="1769" y="1818"/>
                    <a:pt x="0" y="0"/>
                  </a:cubicBezTo>
                  <a:close/>
                </a:path>
              </a:pathLst>
            </a:custGeom>
            <a:solidFill>
              <a:srgbClr val="439D8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0" name="Google Shape;2263;p59"/>
            <p:cNvSpPr/>
            <p:nvPr/>
          </p:nvSpPr>
          <p:spPr>
            <a:xfrm>
              <a:off x="1862117" y="2964724"/>
              <a:ext cx="102311" cy="273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11927" y="21600"/>
                    <a:pt x="21600" y="18087"/>
                    <a:pt x="21600" y="1378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59D09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1" name="Google Shape;2264;p59"/>
            <p:cNvSpPr/>
            <p:nvPr/>
          </p:nvSpPr>
          <p:spPr>
            <a:xfrm>
              <a:off x="1805625" y="3312721"/>
              <a:ext cx="151941" cy="30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1" y="0"/>
                    <a:pt x="0" y="4736"/>
                    <a:pt x="0" y="10800"/>
                  </a:cubicBezTo>
                  <a:cubicBezTo>
                    <a:pt x="0" y="16598"/>
                    <a:pt x="4831" y="21600"/>
                    <a:pt x="10798" y="21600"/>
                  </a:cubicBezTo>
                  <a:cubicBezTo>
                    <a:pt x="16769" y="21600"/>
                    <a:pt x="21600" y="16598"/>
                    <a:pt x="21600" y="10800"/>
                  </a:cubicBezTo>
                  <a:cubicBezTo>
                    <a:pt x="21600" y="4736"/>
                    <a:pt x="16769" y="0"/>
                    <a:pt x="10798" y="0"/>
                  </a:cubicBezTo>
                  <a:close/>
                </a:path>
              </a:pathLst>
            </a:custGeom>
            <a:solidFill>
              <a:srgbClr val="439D8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2" name="Google Shape;2265;p59"/>
            <p:cNvSpPr/>
            <p:nvPr/>
          </p:nvSpPr>
          <p:spPr>
            <a:xfrm>
              <a:off x="1827010" y="3021718"/>
              <a:ext cx="57648" cy="304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64" y="0"/>
                  </a:moveTo>
                  <a:lnTo>
                    <a:pt x="12734" y="11441"/>
                  </a:lnTo>
                  <a:lnTo>
                    <a:pt x="4433" y="8422"/>
                  </a:lnTo>
                  <a:lnTo>
                    <a:pt x="0" y="8292"/>
                  </a:lnTo>
                  <a:lnTo>
                    <a:pt x="11016" y="12543"/>
                  </a:lnTo>
                  <a:lnTo>
                    <a:pt x="13443" y="21201"/>
                  </a:lnTo>
                  <a:cubicBezTo>
                    <a:pt x="15065" y="21496"/>
                    <a:pt x="16458" y="21600"/>
                    <a:pt x="17600" y="21600"/>
                  </a:cubicBezTo>
                  <a:cubicBezTo>
                    <a:pt x="20218" y="21600"/>
                    <a:pt x="21600" y="21069"/>
                    <a:pt x="21600" y="21069"/>
                  </a:cubicBezTo>
                  <a:lnTo>
                    <a:pt x="20170" y="315"/>
                  </a:lnTo>
                  <a:lnTo>
                    <a:pt x="14164" y="0"/>
                  </a:lnTo>
                  <a:close/>
                </a:path>
              </a:pathLst>
            </a:custGeom>
            <a:solidFill>
              <a:srgbClr val="DB8E6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3" name="Google Shape;2266;p59"/>
            <p:cNvSpPr/>
            <p:nvPr/>
          </p:nvSpPr>
          <p:spPr>
            <a:xfrm>
              <a:off x="2256093" y="3327894"/>
              <a:ext cx="153449" cy="109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83" y="21600"/>
                  </a:lnTo>
                  <a:lnTo>
                    <a:pt x="21600" y="20946"/>
                  </a:lnTo>
                  <a:lnTo>
                    <a:pt x="21383" y="0"/>
                  </a:lnTo>
                  <a:close/>
                </a:path>
              </a:pathLst>
            </a:custGeom>
            <a:solidFill>
              <a:srgbClr val="043A5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4" name="Google Shape;2267;p59"/>
            <p:cNvSpPr/>
            <p:nvPr/>
          </p:nvSpPr>
          <p:spPr>
            <a:xfrm>
              <a:off x="2210661" y="2865505"/>
              <a:ext cx="204235" cy="372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99" y="0"/>
                  </a:moveTo>
                  <a:cubicBezTo>
                    <a:pt x="3876" y="0"/>
                    <a:pt x="0" y="2040"/>
                    <a:pt x="0" y="4573"/>
                  </a:cubicBezTo>
                  <a:lnTo>
                    <a:pt x="0" y="17027"/>
                  </a:lnTo>
                  <a:cubicBezTo>
                    <a:pt x="0" y="19560"/>
                    <a:pt x="3876" y="21600"/>
                    <a:pt x="8599" y="21600"/>
                  </a:cubicBezTo>
                  <a:lnTo>
                    <a:pt x="12997" y="21600"/>
                  </a:lnTo>
                  <a:cubicBezTo>
                    <a:pt x="17762" y="21600"/>
                    <a:pt x="21600" y="19560"/>
                    <a:pt x="21600" y="17027"/>
                  </a:cubicBezTo>
                  <a:lnTo>
                    <a:pt x="21600" y="4573"/>
                  </a:lnTo>
                  <a:cubicBezTo>
                    <a:pt x="21600" y="2040"/>
                    <a:pt x="17762" y="0"/>
                    <a:pt x="12997" y="0"/>
                  </a:cubicBezTo>
                  <a:close/>
                </a:path>
              </a:pathLst>
            </a:custGeom>
            <a:solidFill>
              <a:srgbClr val="59D09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5" name="Google Shape;2268;p59"/>
            <p:cNvSpPr/>
            <p:nvPr/>
          </p:nvSpPr>
          <p:spPr>
            <a:xfrm>
              <a:off x="2210661" y="2908072"/>
              <a:ext cx="204235" cy="329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1652" y="0"/>
                  </a:moveTo>
                  <a:cubicBezTo>
                    <a:pt x="619" y="1042"/>
                    <a:pt x="0" y="2327"/>
                    <a:pt x="0" y="3710"/>
                  </a:cubicBezTo>
                  <a:lnTo>
                    <a:pt x="0" y="15128"/>
                  </a:lnTo>
                  <a:cubicBezTo>
                    <a:pt x="0" y="18691"/>
                    <a:pt x="4131" y="21600"/>
                    <a:pt x="9232" y="21600"/>
                  </a:cubicBezTo>
                  <a:cubicBezTo>
                    <a:pt x="14295" y="21600"/>
                    <a:pt x="18429" y="18691"/>
                    <a:pt x="18429" y="15128"/>
                  </a:cubicBezTo>
                  <a:lnTo>
                    <a:pt x="18429" y="12534"/>
                  </a:lnTo>
                  <a:cubicBezTo>
                    <a:pt x="16809" y="12218"/>
                    <a:pt x="15947" y="11516"/>
                    <a:pt x="13537" y="11516"/>
                  </a:cubicBezTo>
                  <a:cubicBezTo>
                    <a:pt x="13190" y="11432"/>
                    <a:pt x="12840" y="11396"/>
                    <a:pt x="12492" y="11396"/>
                  </a:cubicBezTo>
                  <a:cubicBezTo>
                    <a:pt x="9429" y="11396"/>
                    <a:pt x="6423" y="14297"/>
                    <a:pt x="4189" y="14297"/>
                  </a:cubicBezTo>
                  <a:cubicBezTo>
                    <a:pt x="3943" y="14297"/>
                    <a:pt x="3706" y="14260"/>
                    <a:pt x="3477" y="14181"/>
                  </a:cubicBezTo>
                  <a:cubicBezTo>
                    <a:pt x="-3171" y="11831"/>
                    <a:pt x="4788" y="4703"/>
                    <a:pt x="1652" y="0"/>
                  </a:cubicBezTo>
                  <a:close/>
                </a:path>
              </a:pathLst>
            </a:custGeom>
            <a:solidFill>
              <a:srgbClr val="439D8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6" name="Google Shape;2269;p59"/>
            <p:cNvSpPr/>
            <p:nvPr/>
          </p:nvSpPr>
          <p:spPr>
            <a:xfrm>
              <a:off x="2218859" y="2865505"/>
              <a:ext cx="196037" cy="260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89" h="21600" fill="norm" stroke="1" extrusionOk="0">
                  <a:moveTo>
                    <a:pt x="8492" y="0"/>
                  </a:moveTo>
                  <a:cubicBezTo>
                    <a:pt x="5356" y="0"/>
                    <a:pt x="2567" y="1380"/>
                    <a:pt x="912" y="3524"/>
                  </a:cubicBezTo>
                  <a:cubicBezTo>
                    <a:pt x="4048" y="9470"/>
                    <a:pt x="-3911" y="18483"/>
                    <a:pt x="2737" y="21453"/>
                  </a:cubicBezTo>
                  <a:cubicBezTo>
                    <a:pt x="2966" y="21554"/>
                    <a:pt x="3203" y="21600"/>
                    <a:pt x="3449" y="21600"/>
                  </a:cubicBezTo>
                  <a:cubicBezTo>
                    <a:pt x="5683" y="21600"/>
                    <a:pt x="8689" y="17932"/>
                    <a:pt x="11752" y="17932"/>
                  </a:cubicBezTo>
                  <a:cubicBezTo>
                    <a:pt x="12100" y="17932"/>
                    <a:pt x="12450" y="17978"/>
                    <a:pt x="12797" y="18084"/>
                  </a:cubicBezTo>
                  <a:cubicBezTo>
                    <a:pt x="15207" y="18084"/>
                    <a:pt x="16069" y="18972"/>
                    <a:pt x="17689" y="19371"/>
                  </a:cubicBezTo>
                  <a:lnTo>
                    <a:pt x="17689" y="8214"/>
                  </a:lnTo>
                  <a:cubicBezTo>
                    <a:pt x="17689" y="3679"/>
                    <a:pt x="13555" y="0"/>
                    <a:pt x="8492" y="0"/>
                  </a:cubicBezTo>
                  <a:close/>
                </a:path>
              </a:pathLst>
            </a:custGeom>
            <a:solidFill>
              <a:srgbClr val="59D09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7" name="Google Shape;2270;p59"/>
            <p:cNvSpPr/>
            <p:nvPr/>
          </p:nvSpPr>
          <p:spPr>
            <a:xfrm>
              <a:off x="2256093" y="3312721"/>
              <a:ext cx="151910" cy="30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8" y="0"/>
                    <a:pt x="0" y="4736"/>
                    <a:pt x="0" y="10800"/>
                  </a:cubicBezTo>
                  <a:cubicBezTo>
                    <a:pt x="0" y="16598"/>
                    <a:pt x="4828" y="21600"/>
                    <a:pt x="10800" y="21600"/>
                  </a:cubicBezTo>
                  <a:cubicBezTo>
                    <a:pt x="16772" y="21600"/>
                    <a:pt x="21600" y="16598"/>
                    <a:pt x="21600" y="10800"/>
                  </a:cubicBezTo>
                  <a:cubicBezTo>
                    <a:pt x="21600" y="4736"/>
                    <a:pt x="16772" y="0"/>
                    <a:pt x="10800" y="0"/>
                  </a:cubicBezTo>
                  <a:close/>
                </a:path>
              </a:pathLst>
            </a:custGeom>
            <a:solidFill>
              <a:srgbClr val="439D8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8" name="Google Shape;2271;p59"/>
            <p:cNvSpPr/>
            <p:nvPr/>
          </p:nvSpPr>
          <p:spPr>
            <a:xfrm>
              <a:off x="2245769" y="3075416"/>
              <a:ext cx="89325" cy="251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770" y="10606"/>
                  </a:lnTo>
                  <a:lnTo>
                    <a:pt x="16336" y="21116"/>
                  </a:lnTo>
                  <a:cubicBezTo>
                    <a:pt x="17382" y="21474"/>
                    <a:pt x="18282" y="21600"/>
                    <a:pt x="19026" y="21600"/>
                  </a:cubicBezTo>
                  <a:cubicBezTo>
                    <a:pt x="20708" y="21600"/>
                    <a:pt x="21600" y="20955"/>
                    <a:pt x="21600" y="20955"/>
                  </a:cubicBezTo>
                  <a:lnTo>
                    <a:pt x="20677" y="3057"/>
                  </a:lnTo>
                  <a:lnTo>
                    <a:pt x="16801" y="2643"/>
                  </a:lnTo>
                  <a:lnTo>
                    <a:pt x="15142" y="7006"/>
                  </a:lnTo>
                  <a:lnTo>
                    <a:pt x="2861" y="1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8E6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9" name="Google Shape;2272;p59"/>
            <p:cNvSpPr/>
            <p:nvPr/>
          </p:nvSpPr>
          <p:spPr>
            <a:xfrm>
              <a:off x="2260646" y="3623686"/>
              <a:ext cx="208819" cy="352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61" y="0"/>
                  </a:moveTo>
                  <a:lnTo>
                    <a:pt x="0" y="135"/>
                  </a:lnTo>
                  <a:lnTo>
                    <a:pt x="17889" y="21600"/>
                  </a:lnTo>
                  <a:lnTo>
                    <a:pt x="21600" y="20760"/>
                  </a:lnTo>
                  <a:lnTo>
                    <a:pt x="16861" y="0"/>
                  </a:lnTo>
                  <a:close/>
                </a:path>
              </a:pathLst>
            </a:custGeom>
            <a:solidFill>
              <a:srgbClr val="7A151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0" name="Google Shape;2273;p59"/>
            <p:cNvSpPr/>
            <p:nvPr/>
          </p:nvSpPr>
          <p:spPr>
            <a:xfrm>
              <a:off x="1641757" y="3662926"/>
              <a:ext cx="501800" cy="487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0" h="21600" fill="norm" stroke="1" extrusionOk="0">
                  <a:moveTo>
                    <a:pt x="9843" y="0"/>
                  </a:moveTo>
                  <a:cubicBezTo>
                    <a:pt x="9824" y="0"/>
                    <a:pt x="9804" y="0"/>
                    <a:pt x="9785" y="0"/>
                  </a:cubicBezTo>
                  <a:cubicBezTo>
                    <a:pt x="7254" y="17"/>
                    <a:pt x="4827" y="1098"/>
                    <a:pt x="3016" y="3016"/>
                  </a:cubicBezTo>
                  <a:lnTo>
                    <a:pt x="3000" y="3016"/>
                  </a:lnTo>
                  <a:cubicBezTo>
                    <a:pt x="2955" y="3065"/>
                    <a:pt x="2910" y="3113"/>
                    <a:pt x="2865" y="3163"/>
                  </a:cubicBezTo>
                  <a:cubicBezTo>
                    <a:pt x="-955" y="7358"/>
                    <a:pt x="-955" y="14242"/>
                    <a:pt x="2865" y="18437"/>
                  </a:cubicBezTo>
                  <a:cubicBezTo>
                    <a:pt x="2925" y="18502"/>
                    <a:pt x="2985" y="18551"/>
                    <a:pt x="3044" y="18617"/>
                  </a:cubicBezTo>
                  <a:cubicBezTo>
                    <a:pt x="3044" y="18632"/>
                    <a:pt x="3060" y="18632"/>
                    <a:pt x="3060" y="18632"/>
                  </a:cubicBezTo>
                  <a:cubicBezTo>
                    <a:pt x="3060" y="18649"/>
                    <a:pt x="3075" y="18649"/>
                    <a:pt x="3090" y="18665"/>
                  </a:cubicBezTo>
                  <a:cubicBezTo>
                    <a:pt x="4919" y="20554"/>
                    <a:pt x="7343" y="21600"/>
                    <a:pt x="9849" y="21600"/>
                  </a:cubicBezTo>
                  <a:cubicBezTo>
                    <a:pt x="9888" y="21600"/>
                    <a:pt x="9926" y="21600"/>
                    <a:pt x="9965" y="21599"/>
                  </a:cubicBezTo>
                  <a:cubicBezTo>
                    <a:pt x="12542" y="21550"/>
                    <a:pt x="14999" y="20419"/>
                    <a:pt x="16825" y="18437"/>
                  </a:cubicBezTo>
                  <a:cubicBezTo>
                    <a:pt x="20645" y="14242"/>
                    <a:pt x="20645" y="7358"/>
                    <a:pt x="16825" y="3163"/>
                  </a:cubicBezTo>
                  <a:cubicBezTo>
                    <a:pt x="16795" y="3146"/>
                    <a:pt x="16765" y="3113"/>
                    <a:pt x="16751" y="3097"/>
                  </a:cubicBezTo>
                  <a:lnTo>
                    <a:pt x="16751" y="3080"/>
                  </a:lnTo>
                  <a:cubicBezTo>
                    <a:pt x="16736" y="3080"/>
                    <a:pt x="16736" y="3080"/>
                    <a:pt x="16721" y="3065"/>
                  </a:cubicBezTo>
                  <a:cubicBezTo>
                    <a:pt x="16706" y="3049"/>
                    <a:pt x="16676" y="3016"/>
                    <a:pt x="16661" y="2999"/>
                  </a:cubicBezTo>
                  <a:cubicBezTo>
                    <a:pt x="14818" y="1079"/>
                    <a:pt x="12383" y="0"/>
                    <a:pt x="9843" y="0"/>
                  </a:cubicBezTo>
                  <a:close/>
                </a:path>
              </a:pathLst>
            </a:custGeom>
            <a:solidFill>
              <a:srgbClr val="7A151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1" name="Google Shape;2274;p59"/>
            <p:cNvSpPr/>
            <p:nvPr/>
          </p:nvSpPr>
          <p:spPr>
            <a:xfrm>
              <a:off x="1850671" y="3866184"/>
              <a:ext cx="83971" cy="8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4" y="0"/>
                  </a:moveTo>
                  <a:cubicBezTo>
                    <a:pt x="4808" y="0"/>
                    <a:pt x="0" y="4808"/>
                    <a:pt x="0" y="10796"/>
                  </a:cubicBezTo>
                  <a:cubicBezTo>
                    <a:pt x="0" y="16792"/>
                    <a:pt x="4808" y="21600"/>
                    <a:pt x="10804" y="21600"/>
                  </a:cubicBezTo>
                  <a:cubicBezTo>
                    <a:pt x="16693" y="21600"/>
                    <a:pt x="21600" y="16792"/>
                    <a:pt x="21600" y="10796"/>
                  </a:cubicBezTo>
                  <a:cubicBezTo>
                    <a:pt x="21600" y="4808"/>
                    <a:pt x="16693" y="0"/>
                    <a:pt x="10804" y="0"/>
                  </a:cubicBezTo>
                  <a:close/>
                </a:path>
              </a:pathLst>
            </a:custGeom>
            <a:solidFill>
              <a:srgbClr val="7A151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2" name="Google Shape;2275;p59"/>
            <p:cNvSpPr/>
            <p:nvPr/>
          </p:nvSpPr>
          <p:spPr>
            <a:xfrm>
              <a:off x="1815564" y="3491508"/>
              <a:ext cx="457683" cy="48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431" y="480"/>
                  </a:lnTo>
                  <a:lnTo>
                    <a:pt x="9151" y="8433"/>
                  </a:lnTo>
                  <a:lnTo>
                    <a:pt x="4341" y="15659"/>
                  </a:lnTo>
                  <a:cubicBezTo>
                    <a:pt x="4036" y="15560"/>
                    <a:pt x="3692" y="15511"/>
                    <a:pt x="3332" y="15511"/>
                  </a:cubicBezTo>
                  <a:cubicBezTo>
                    <a:pt x="1495" y="15511"/>
                    <a:pt x="0" y="16881"/>
                    <a:pt x="0" y="18547"/>
                  </a:cubicBezTo>
                  <a:cubicBezTo>
                    <a:pt x="0" y="20231"/>
                    <a:pt x="1495" y="21600"/>
                    <a:pt x="3332" y="21600"/>
                  </a:cubicBezTo>
                  <a:cubicBezTo>
                    <a:pt x="5170" y="21600"/>
                    <a:pt x="6665" y="20231"/>
                    <a:pt x="6665" y="18547"/>
                  </a:cubicBezTo>
                  <a:cubicBezTo>
                    <a:pt x="6665" y="18167"/>
                    <a:pt x="6575" y="17788"/>
                    <a:pt x="6431" y="17441"/>
                  </a:cubicBezTo>
                  <a:lnTo>
                    <a:pt x="17979" y="415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C9283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3" name="Google Shape;2276;p59"/>
            <p:cNvSpPr/>
            <p:nvPr/>
          </p:nvSpPr>
          <p:spPr>
            <a:xfrm>
              <a:off x="2378249" y="3938725"/>
              <a:ext cx="185125" cy="179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4900"/>
                  </a:moveTo>
                  <a:cubicBezTo>
                    <a:pt x="14073" y="4900"/>
                    <a:pt x="16699" y="7570"/>
                    <a:pt x="16699" y="10821"/>
                  </a:cubicBezTo>
                  <a:cubicBezTo>
                    <a:pt x="16699" y="14075"/>
                    <a:pt x="14073" y="16700"/>
                    <a:pt x="10778" y="16700"/>
                  </a:cubicBezTo>
                  <a:cubicBezTo>
                    <a:pt x="7527" y="16700"/>
                    <a:pt x="4897" y="14075"/>
                    <a:pt x="4897" y="10821"/>
                  </a:cubicBezTo>
                  <a:cubicBezTo>
                    <a:pt x="4897" y="7570"/>
                    <a:pt x="7527" y="4900"/>
                    <a:pt x="10778" y="4900"/>
                  </a:cubicBezTo>
                  <a:close/>
                  <a:moveTo>
                    <a:pt x="10778" y="0"/>
                  </a:moveTo>
                  <a:cubicBezTo>
                    <a:pt x="4852" y="0"/>
                    <a:pt x="0" y="4855"/>
                    <a:pt x="0" y="10821"/>
                  </a:cubicBezTo>
                  <a:cubicBezTo>
                    <a:pt x="0" y="16790"/>
                    <a:pt x="4852" y="21600"/>
                    <a:pt x="10778" y="21600"/>
                  </a:cubicBezTo>
                  <a:cubicBezTo>
                    <a:pt x="16744" y="21600"/>
                    <a:pt x="21600" y="16790"/>
                    <a:pt x="21600" y="10821"/>
                  </a:cubicBezTo>
                  <a:cubicBezTo>
                    <a:pt x="21600" y="4855"/>
                    <a:pt x="16744" y="0"/>
                    <a:pt x="10778" y="0"/>
                  </a:cubicBezTo>
                  <a:close/>
                </a:path>
              </a:pathLst>
            </a:custGeom>
            <a:solidFill>
              <a:srgbClr val="C9283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4" name="Google Shape;2277;p59"/>
            <p:cNvSpPr/>
            <p:nvPr/>
          </p:nvSpPr>
          <p:spPr>
            <a:xfrm>
              <a:off x="27509" y="3927624"/>
              <a:ext cx="106895" cy="188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25" y="0"/>
                  </a:moveTo>
                  <a:lnTo>
                    <a:pt x="9874" y="9064"/>
                  </a:lnTo>
                  <a:cubicBezTo>
                    <a:pt x="8714" y="10081"/>
                    <a:pt x="7094" y="10885"/>
                    <a:pt x="5241" y="11437"/>
                  </a:cubicBezTo>
                  <a:cubicBezTo>
                    <a:pt x="4166" y="11775"/>
                    <a:pt x="3006" y="12155"/>
                    <a:pt x="2157" y="12579"/>
                  </a:cubicBezTo>
                  <a:cubicBezTo>
                    <a:pt x="1542" y="12917"/>
                    <a:pt x="771" y="13340"/>
                    <a:pt x="0" y="13724"/>
                  </a:cubicBezTo>
                  <a:cubicBezTo>
                    <a:pt x="4244" y="20711"/>
                    <a:pt x="12957" y="21515"/>
                    <a:pt x="15193" y="21600"/>
                  </a:cubicBezTo>
                  <a:cubicBezTo>
                    <a:pt x="13651" y="20458"/>
                    <a:pt x="12802" y="17111"/>
                    <a:pt x="13035" y="15627"/>
                  </a:cubicBezTo>
                  <a:lnTo>
                    <a:pt x="13113" y="14951"/>
                  </a:lnTo>
                  <a:cubicBezTo>
                    <a:pt x="13268" y="13639"/>
                    <a:pt x="14039" y="12326"/>
                    <a:pt x="15426" y="11223"/>
                  </a:cubicBezTo>
                  <a:lnTo>
                    <a:pt x="21600" y="6058"/>
                  </a:lnTo>
                  <a:lnTo>
                    <a:pt x="19825" y="0"/>
                  </a:lnTo>
                  <a:close/>
                </a:path>
              </a:pathLst>
            </a:custGeom>
            <a:solidFill>
              <a:srgbClr val="FBB2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5" name="Google Shape;2278;p59"/>
            <p:cNvSpPr/>
            <p:nvPr/>
          </p:nvSpPr>
          <p:spPr>
            <a:xfrm>
              <a:off x="17578" y="4040897"/>
              <a:ext cx="122152" cy="104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3001" y="0"/>
                  </a:moveTo>
                  <a:cubicBezTo>
                    <a:pt x="2200" y="923"/>
                    <a:pt x="1264" y="2002"/>
                    <a:pt x="536" y="2770"/>
                  </a:cubicBezTo>
                  <a:cubicBezTo>
                    <a:pt x="-69" y="3461"/>
                    <a:pt x="-198" y="4540"/>
                    <a:pt x="334" y="5385"/>
                  </a:cubicBezTo>
                  <a:cubicBezTo>
                    <a:pt x="334" y="5385"/>
                    <a:pt x="8535" y="20528"/>
                    <a:pt x="10070" y="21148"/>
                  </a:cubicBezTo>
                  <a:cubicBezTo>
                    <a:pt x="11834" y="21477"/>
                    <a:pt x="14019" y="21600"/>
                    <a:pt x="16041" y="21600"/>
                  </a:cubicBezTo>
                  <a:cubicBezTo>
                    <a:pt x="18231" y="21600"/>
                    <a:pt x="20237" y="21458"/>
                    <a:pt x="21340" y="21297"/>
                  </a:cubicBezTo>
                  <a:cubicBezTo>
                    <a:pt x="21402" y="17680"/>
                    <a:pt x="17800" y="15349"/>
                    <a:pt x="15481" y="15349"/>
                  </a:cubicBezTo>
                  <a:cubicBezTo>
                    <a:pt x="15341" y="15349"/>
                    <a:pt x="15207" y="15362"/>
                    <a:pt x="15072" y="15382"/>
                  </a:cubicBezTo>
                  <a:cubicBezTo>
                    <a:pt x="14893" y="15394"/>
                    <a:pt x="14719" y="15401"/>
                    <a:pt x="14546" y="15401"/>
                  </a:cubicBezTo>
                  <a:cubicBezTo>
                    <a:pt x="9129" y="15401"/>
                    <a:pt x="4939" y="7452"/>
                    <a:pt x="3001" y="0"/>
                  </a:cubicBezTo>
                  <a:close/>
                </a:path>
              </a:pathLst>
            </a:custGeom>
            <a:solidFill>
              <a:srgbClr val="053B5C"/>
            </a:solidFill>
            <a:ln w="3175" cap="flat">
              <a:solidFill>
                <a:srgbClr val="053B5C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6" name="Google Shape;2279;p59"/>
            <p:cNvSpPr/>
            <p:nvPr/>
          </p:nvSpPr>
          <p:spPr>
            <a:xfrm>
              <a:off x="477609" y="2614892"/>
              <a:ext cx="41289" cy="144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943" y="0"/>
                  </a:moveTo>
                  <a:cubicBezTo>
                    <a:pt x="141" y="1489"/>
                    <a:pt x="-2090" y="9944"/>
                    <a:pt x="1418" y="12760"/>
                  </a:cubicBezTo>
                  <a:cubicBezTo>
                    <a:pt x="4778" y="15633"/>
                    <a:pt x="6862" y="21600"/>
                    <a:pt x="6862" y="21600"/>
                  </a:cubicBezTo>
                  <a:cubicBezTo>
                    <a:pt x="16943" y="17786"/>
                    <a:pt x="19510" y="12593"/>
                    <a:pt x="15505" y="8338"/>
                  </a:cubicBezTo>
                  <a:cubicBezTo>
                    <a:pt x="11512" y="4144"/>
                    <a:pt x="16943" y="0"/>
                    <a:pt x="16943" y="0"/>
                  </a:cubicBezTo>
                  <a:close/>
                </a:path>
              </a:pathLst>
            </a:custGeom>
            <a:solidFill>
              <a:srgbClr val="053B5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7" name="Google Shape;2280;p59"/>
            <p:cNvSpPr/>
            <p:nvPr/>
          </p:nvSpPr>
          <p:spPr>
            <a:xfrm>
              <a:off x="454283" y="2579166"/>
              <a:ext cx="66939" cy="86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17423" y="0"/>
                  </a:moveTo>
                  <a:cubicBezTo>
                    <a:pt x="11275" y="0"/>
                    <a:pt x="0" y="5899"/>
                    <a:pt x="0" y="5899"/>
                  </a:cubicBezTo>
                  <a:cubicBezTo>
                    <a:pt x="0" y="5899"/>
                    <a:pt x="13859" y="12587"/>
                    <a:pt x="12163" y="21600"/>
                  </a:cubicBezTo>
                  <a:cubicBezTo>
                    <a:pt x="12163" y="21600"/>
                    <a:pt x="19578" y="17605"/>
                    <a:pt x="21283" y="3761"/>
                  </a:cubicBezTo>
                  <a:cubicBezTo>
                    <a:pt x="21600" y="983"/>
                    <a:pt x="19935" y="0"/>
                    <a:pt x="17423" y="0"/>
                  </a:cubicBezTo>
                  <a:close/>
                </a:path>
              </a:pathLst>
            </a:custGeom>
            <a:solidFill>
              <a:srgbClr val="053B5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8" name="Google Shape;2281;p59"/>
            <p:cNvSpPr/>
            <p:nvPr/>
          </p:nvSpPr>
          <p:spPr>
            <a:xfrm>
              <a:off x="133248" y="2608953"/>
              <a:ext cx="376375" cy="439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67" y="0"/>
                  </a:moveTo>
                  <a:cubicBezTo>
                    <a:pt x="13167" y="838"/>
                    <a:pt x="12575" y="1565"/>
                    <a:pt x="11655" y="1874"/>
                  </a:cubicBezTo>
                  <a:cubicBezTo>
                    <a:pt x="9815" y="2548"/>
                    <a:pt x="8324" y="3876"/>
                    <a:pt x="7515" y="5586"/>
                  </a:cubicBezTo>
                  <a:cubicBezTo>
                    <a:pt x="7033" y="6642"/>
                    <a:pt x="5980" y="7425"/>
                    <a:pt x="4733" y="7879"/>
                  </a:cubicBezTo>
                  <a:cubicBezTo>
                    <a:pt x="1971" y="8898"/>
                    <a:pt x="0" y="11482"/>
                    <a:pt x="0" y="14502"/>
                  </a:cubicBezTo>
                  <a:cubicBezTo>
                    <a:pt x="0" y="18433"/>
                    <a:pt x="3286" y="21600"/>
                    <a:pt x="7360" y="21600"/>
                  </a:cubicBezTo>
                  <a:cubicBezTo>
                    <a:pt x="11064" y="21600"/>
                    <a:pt x="14107" y="18997"/>
                    <a:pt x="14656" y="15614"/>
                  </a:cubicBezTo>
                  <a:cubicBezTo>
                    <a:pt x="18535" y="15395"/>
                    <a:pt x="21600" y="12320"/>
                    <a:pt x="21600" y="8534"/>
                  </a:cubicBezTo>
                  <a:cubicBezTo>
                    <a:pt x="21600" y="5077"/>
                    <a:pt x="19037" y="2202"/>
                    <a:pt x="15642" y="1565"/>
                  </a:cubicBezTo>
                  <a:lnTo>
                    <a:pt x="15642" y="0"/>
                  </a:lnTo>
                  <a:close/>
                </a:path>
              </a:pathLst>
            </a:custGeom>
            <a:solidFill>
              <a:srgbClr val="053B5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9" name="Google Shape;2282;p59"/>
            <p:cNvSpPr/>
            <p:nvPr/>
          </p:nvSpPr>
          <p:spPr>
            <a:xfrm>
              <a:off x="464123" y="2774805"/>
              <a:ext cx="411744" cy="192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3" h="21600" fill="norm" stroke="1" extrusionOk="0">
                  <a:moveTo>
                    <a:pt x="2253" y="0"/>
                  </a:moveTo>
                  <a:cubicBezTo>
                    <a:pt x="513" y="0"/>
                    <a:pt x="-1190" y="4047"/>
                    <a:pt x="1124" y="12938"/>
                  </a:cubicBezTo>
                  <a:cubicBezTo>
                    <a:pt x="2728" y="19134"/>
                    <a:pt x="5056" y="21600"/>
                    <a:pt x="7693" y="21600"/>
                  </a:cubicBezTo>
                  <a:cubicBezTo>
                    <a:pt x="11527" y="21600"/>
                    <a:pt x="16014" y="16383"/>
                    <a:pt x="19864" y="9870"/>
                  </a:cubicBezTo>
                  <a:cubicBezTo>
                    <a:pt x="20410" y="8979"/>
                    <a:pt x="20045" y="7230"/>
                    <a:pt x="19469" y="7230"/>
                  </a:cubicBezTo>
                  <a:cubicBezTo>
                    <a:pt x="19375" y="7230"/>
                    <a:pt x="19277" y="7275"/>
                    <a:pt x="19173" y="7380"/>
                  </a:cubicBezTo>
                  <a:cubicBezTo>
                    <a:pt x="16006" y="10699"/>
                    <a:pt x="12167" y="13917"/>
                    <a:pt x="9223" y="13917"/>
                  </a:cubicBezTo>
                  <a:cubicBezTo>
                    <a:pt x="6719" y="13917"/>
                    <a:pt x="4863" y="11591"/>
                    <a:pt x="4614" y="5019"/>
                  </a:cubicBezTo>
                  <a:cubicBezTo>
                    <a:pt x="4598" y="4911"/>
                    <a:pt x="4596" y="4712"/>
                    <a:pt x="4596" y="4712"/>
                  </a:cubicBezTo>
                  <a:cubicBezTo>
                    <a:pt x="4596" y="4712"/>
                    <a:pt x="4596" y="4716"/>
                    <a:pt x="4596" y="4726"/>
                  </a:cubicBezTo>
                  <a:cubicBezTo>
                    <a:pt x="4487" y="1644"/>
                    <a:pt x="3363" y="0"/>
                    <a:pt x="2253" y="0"/>
                  </a:cubicBezTo>
                  <a:close/>
                </a:path>
              </a:pathLst>
            </a:custGeom>
            <a:solidFill>
              <a:srgbClr val="FBB2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0" name="Google Shape;2283;p59"/>
            <p:cNvSpPr/>
            <p:nvPr/>
          </p:nvSpPr>
          <p:spPr>
            <a:xfrm>
              <a:off x="280415" y="2772224"/>
              <a:ext cx="290105" cy="511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2" h="21600" fill="norm" stroke="1" extrusionOk="0">
                  <a:moveTo>
                    <a:pt x="4905" y="0"/>
                  </a:moveTo>
                  <a:cubicBezTo>
                    <a:pt x="3273" y="0"/>
                    <a:pt x="1938" y="828"/>
                    <a:pt x="1891" y="1844"/>
                  </a:cubicBezTo>
                  <a:cubicBezTo>
                    <a:pt x="1791" y="4329"/>
                    <a:pt x="4336" y="11221"/>
                    <a:pt x="4336" y="11221"/>
                  </a:cubicBezTo>
                  <a:cubicBezTo>
                    <a:pt x="4336" y="11221"/>
                    <a:pt x="-978" y="20772"/>
                    <a:pt x="159" y="21600"/>
                  </a:cubicBezTo>
                  <a:cubicBezTo>
                    <a:pt x="159" y="21600"/>
                    <a:pt x="15630" y="20787"/>
                    <a:pt x="18299" y="18850"/>
                  </a:cubicBezTo>
                  <a:cubicBezTo>
                    <a:pt x="20622" y="17177"/>
                    <a:pt x="13801" y="11003"/>
                    <a:pt x="13801" y="11003"/>
                  </a:cubicBezTo>
                  <a:cubicBezTo>
                    <a:pt x="13801" y="11003"/>
                    <a:pt x="17855" y="3657"/>
                    <a:pt x="17608" y="1688"/>
                  </a:cubicBezTo>
                  <a:cubicBezTo>
                    <a:pt x="17484" y="734"/>
                    <a:pt x="16224" y="0"/>
                    <a:pt x="14717" y="0"/>
                  </a:cubicBezTo>
                  <a:close/>
                </a:path>
              </a:pathLst>
            </a:custGeom>
            <a:solidFill>
              <a:srgbClr val="FBB2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1" name="Google Shape;2284;p59"/>
            <p:cNvSpPr/>
            <p:nvPr/>
          </p:nvSpPr>
          <p:spPr>
            <a:xfrm>
              <a:off x="365344" y="3971373"/>
              <a:ext cx="125202" cy="160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13" y="0"/>
                  </a:moveTo>
                  <a:cubicBezTo>
                    <a:pt x="4060" y="0"/>
                    <a:pt x="3490" y="122"/>
                    <a:pt x="2965" y="390"/>
                  </a:cubicBezTo>
                  <a:cubicBezTo>
                    <a:pt x="1316" y="1240"/>
                    <a:pt x="393" y="2636"/>
                    <a:pt x="459" y="4131"/>
                  </a:cubicBezTo>
                  <a:lnTo>
                    <a:pt x="1117" y="14657"/>
                  </a:lnTo>
                  <a:cubicBezTo>
                    <a:pt x="1117" y="15009"/>
                    <a:pt x="1051" y="15357"/>
                    <a:pt x="985" y="15658"/>
                  </a:cubicBezTo>
                  <a:lnTo>
                    <a:pt x="0" y="19995"/>
                  </a:lnTo>
                  <a:cubicBezTo>
                    <a:pt x="2567" y="20896"/>
                    <a:pt x="4940" y="21495"/>
                    <a:pt x="9879" y="21592"/>
                  </a:cubicBezTo>
                  <a:cubicBezTo>
                    <a:pt x="10039" y="21600"/>
                    <a:pt x="10216" y="21600"/>
                    <a:pt x="10399" y="21600"/>
                  </a:cubicBezTo>
                  <a:cubicBezTo>
                    <a:pt x="13286" y="21600"/>
                    <a:pt x="18751" y="20883"/>
                    <a:pt x="21600" y="19945"/>
                  </a:cubicBezTo>
                  <a:cubicBezTo>
                    <a:pt x="20284" y="19698"/>
                    <a:pt x="12578" y="17703"/>
                    <a:pt x="11395" y="17402"/>
                  </a:cubicBezTo>
                  <a:cubicBezTo>
                    <a:pt x="7180" y="16304"/>
                    <a:pt x="7113" y="7773"/>
                    <a:pt x="7572" y="2338"/>
                  </a:cubicBezTo>
                  <a:cubicBezTo>
                    <a:pt x="7672" y="1001"/>
                    <a:pt x="6206" y="0"/>
                    <a:pt x="4613" y="0"/>
                  </a:cubicBezTo>
                  <a:close/>
                </a:path>
              </a:pathLst>
            </a:custGeom>
            <a:solidFill>
              <a:srgbClr val="ED867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2" name="Google Shape;2285;p59"/>
            <p:cNvSpPr/>
            <p:nvPr/>
          </p:nvSpPr>
          <p:spPr>
            <a:xfrm>
              <a:off x="363664" y="4114215"/>
              <a:ext cx="154184" cy="30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382" y="0"/>
                  </a:moveTo>
                  <a:lnTo>
                    <a:pt x="19" y="9962"/>
                  </a:lnTo>
                  <a:cubicBezTo>
                    <a:pt x="-133" y="15473"/>
                    <a:pt x="638" y="20454"/>
                    <a:pt x="1720" y="20454"/>
                  </a:cubicBezTo>
                  <a:cubicBezTo>
                    <a:pt x="4665" y="20917"/>
                    <a:pt x="10195" y="21600"/>
                    <a:pt x="14512" y="21600"/>
                  </a:cubicBezTo>
                  <a:cubicBezTo>
                    <a:pt x="17834" y="21600"/>
                    <a:pt x="20436" y="21203"/>
                    <a:pt x="20592" y="19947"/>
                  </a:cubicBezTo>
                  <a:cubicBezTo>
                    <a:pt x="21467" y="12585"/>
                    <a:pt x="19765" y="7869"/>
                    <a:pt x="17189" y="3152"/>
                  </a:cubicBezTo>
                  <a:cubicBezTo>
                    <a:pt x="17007" y="2843"/>
                    <a:pt x="16825" y="2711"/>
                    <a:pt x="16643" y="2711"/>
                  </a:cubicBezTo>
                  <a:cubicBezTo>
                    <a:pt x="16517" y="2711"/>
                    <a:pt x="16387" y="2777"/>
                    <a:pt x="16262" y="2887"/>
                  </a:cubicBezTo>
                  <a:cubicBezTo>
                    <a:pt x="14045" y="4981"/>
                    <a:pt x="11724" y="6039"/>
                    <a:pt x="9351" y="6039"/>
                  </a:cubicBezTo>
                  <a:cubicBezTo>
                    <a:pt x="6311" y="6039"/>
                    <a:pt x="3318" y="3923"/>
                    <a:pt x="382" y="0"/>
                  </a:cubicBezTo>
                  <a:close/>
                </a:path>
              </a:pathLst>
            </a:custGeom>
            <a:solidFill>
              <a:srgbClr val="053B5C"/>
            </a:solidFill>
            <a:ln w="3175" cap="flat">
              <a:solidFill>
                <a:srgbClr val="053B5C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3" name="Google Shape;2286;p59"/>
            <p:cNvSpPr/>
            <p:nvPr/>
          </p:nvSpPr>
          <p:spPr>
            <a:xfrm>
              <a:off x="88155" y="3594894"/>
              <a:ext cx="295708" cy="430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7331" y="0"/>
                  </a:moveTo>
                  <a:cubicBezTo>
                    <a:pt x="15779" y="0"/>
                    <a:pt x="13956" y="608"/>
                    <a:pt x="12627" y="1963"/>
                  </a:cubicBezTo>
                  <a:cubicBezTo>
                    <a:pt x="10685" y="3949"/>
                    <a:pt x="-654" y="21043"/>
                    <a:pt x="29" y="21581"/>
                  </a:cubicBezTo>
                  <a:cubicBezTo>
                    <a:pt x="45" y="21594"/>
                    <a:pt x="65" y="21600"/>
                    <a:pt x="93" y="21600"/>
                  </a:cubicBezTo>
                  <a:cubicBezTo>
                    <a:pt x="1431" y="21600"/>
                    <a:pt x="16707" y="6825"/>
                    <a:pt x="18609" y="4878"/>
                  </a:cubicBezTo>
                  <a:cubicBezTo>
                    <a:pt x="20554" y="2873"/>
                    <a:pt x="20946" y="1202"/>
                    <a:pt x="19293" y="404"/>
                  </a:cubicBezTo>
                  <a:cubicBezTo>
                    <a:pt x="18757" y="139"/>
                    <a:pt x="18076" y="0"/>
                    <a:pt x="17331" y="0"/>
                  </a:cubicBezTo>
                  <a:close/>
                </a:path>
              </a:pathLst>
            </a:custGeom>
            <a:solidFill>
              <a:srgbClr val="FBB2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4" name="Google Shape;2287;p59"/>
            <p:cNvSpPr/>
            <p:nvPr/>
          </p:nvSpPr>
          <p:spPr>
            <a:xfrm>
              <a:off x="366811" y="3583265"/>
              <a:ext cx="114135" cy="507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1" h="21600" fill="norm" stroke="1" extrusionOk="0">
                  <a:moveTo>
                    <a:pt x="12158" y="0"/>
                  </a:moveTo>
                  <a:cubicBezTo>
                    <a:pt x="7486" y="0"/>
                    <a:pt x="2753" y="1407"/>
                    <a:pt x="1333" y="3313"/>
                  </a:cubicBezTo>
                  <a:cubicBezTo>
                    <a:pt x="-187" y="5331"/>
                    <a:pt x="-781" y="21359"/>
                    <a:pt x="1594" y="21596"/>
                  </a:cubicBezTo>
                  <a:cubicBezTo>
                    <a:pt x="1621" y="21599"/>
                    <a:pt x="1644" y="21600"/>
                    <a:pt x="1666" y="21600"/>
                  </a:cubicBezTo>
                  <a:cubicBezTo>
                    <a:pt x="2576" y="21600"/>
                    <a:pt x="3641" y="19879"/>
                    <a:pt x="6088" y="17545"/>
                  </a:cubicBezTo>
                  <a:cubicBezTo>
                    <a:pt x="10976" y="12801"/>
                    <a:pt x="18311" y="5425"/>
                    <a:pt x="19365" y="4069"/>
                  </a:cubicBezTo>
                  <a:cubicBezTo>
                    <a:pt x="20819" y="2036"/>
                    <a:pt x="18045" y="224"/>
                    <a:pt x="13090" y="19"/>
                  </a:cubicBezTo>
                  <a:cubicBezTo>
                    <a:pt x="12779" y="5"/>
                    <a:pt x="12469" y="0"/>
                    <a:pt x="12158" y="0"/>
                  </a:cubicBezTo>
                  <a:close/>
                </a:path>
              </a:pathLst>
            </a:custGeom>
            <a:solidFill>
              <a:srgbClr val="ED867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5" name="Google Shape;2288;p59"/>
            <p:cNvSpPr/>
            <p:nvPr/>
          </p:nvSpPr>
          <p:spPr>
            <a:xfrm>
              <a:off x="374854" y="3138598"/>
              <a:ext cx="183897" cy="577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1" h="21600" fill="norm" stroke="1" extrusionOk="0">
                  <a:moveTo>
                    <a:pt x="10698" y="0"/>
                  </a:moveTo>
                  <a:cubicBezTo>
                    <a:pt x="5164" y="0"/>
                    <a:pt x="466" y="1790"/>
                    <a:pt x="45" y="4091"/>
                  </a:cubicBezTo>
                  <a:cubicBezTo>
                    <a:pt x="-387" y="6445"/>
                    <a:pt x="2294" y="21502"/>
                    <a:pt x="7995" y="21600"/>
                  </a:cubicBezTo>
                  <a:cubicBezTo>
                    <a:pt x="8016" y="21600"/>
                    <a:pt x="8038" y="21600"/>
                    <a:pt x="8060" y="21600"/>
                  </a:cubicBezTo>
                  <a:cubicBezTo>
                    <a:pt x="13789" y="21600"/>
                    <a:pt x="20397" y="6825"/>
                    <a:pt x="20781" y="4465"/>
                  </a:cubicBezTo>
                  <a:cubicBezTo>
                    <a:pt x="21213" y="2110"/>
                    <a:pt x="16939" y="101"/>
                    <a:pt x="11191" y="5"/>
                  </a:cubicBezTo>
                  <a:cubicBezTo>
                    <a:pt x="11028" y="1"/>
                    <a:pt x="10861" y="0"/>
                    <a:pt x="10698" y="0"/>
                  </a:cubicBezTo>
                  <a:close/>
                </a:path>
              </a:pathLst>
            </a:custGeom>
            <a:solidFill>
              <a:srgbClr val="ED867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6" name="Google Shape;2289;p59"/>
            <p:cNvSpPr/>
            <p:nvPr/>
          </p:nvSpPr>
          <p:spPr>
            <a:xfrm>
              <a:off x="365560" y="3138598"/>
              <a:ext cx="194850" cy="867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4" h="21600" fill="norm" stroke="1" extrusionOk="0">
                  <a:moveTo>
                    <a:pt x="11362" y="0"/>
                  </a:moveTo>
                  <a:cubicBezTo>
                    <a:pt x="6012" y="0"/>
                    <a:pt x="1468" y="1192"/>
                    <a:pt x="1061" y="2723"/>
                  </a:cubicBezTo>
                  <a:cubicBezTo>
                    <a:pt x="854" y="3516"/>
                    <a:pt x="1398" y="6448"/>
                    <a:pt x="2692" y="9178"/>
                  </a:cubicBezTo>
                  <a:cubicBezTo>
                    <a:pt x="3275" y="10376"/>
                    <a:pt x="2566" y="11575"/>
                    <a:pt x="1229" y="12746"/>
                  </a:cubicBezTo>
                  <a:cubicBezTo>
                    <a:pt x="1145" y="12838"/>
                    <a:pt x="1061" y="12921"/>
                    <a:pt x="980" y="13014"/>
                  </a:cubicBezTo>
                  <a:cubicBezTo>
                    <a:pt x="310" y="13834"/>
                    <a:pt x="-234" y="18638"/>
                    <a:pt x="103" y="21516"/>
                  </a:cubicBezTo>
                  <a:cubicBezTo>
                    <a:pt x="408" y="21574"/>
                    <a:pt x="1373" y="21600"/>
                    <a:pt x="2348" y="21600"/>
                  </a:cubicBezTo>
                  <a:cubicBezTo>
                    <a:pt x="3370" y="21600"/>
                    <a:pt x="4398" y="21572"/>
                    <a:pt x="4696" y="21525"/>
                  </a:cubicBezTo>
                  <a:cubicBezTo>
                    <a:pt x="4738" y="21461"/>
                    <a:pt x="21366" y="6642"/>
                    <a:pt x="21324" y="2843"/>
                  </a:cubicBezTo>
                  <a:cubicBezTo>
                    <a:pt x="21324" y="1266"/>
                    <a:pt x="17398" y="67"/>
                    <a:pt x="11840" y="3"/>
                  </a:cubicBezTo>
                  <a:cubicBezTo>
                    <a:pt x="11682" y="1"/>
                    <a:pt x="11520" y="0"/>
                    <a:pt x="11362" y="0"/>
                  </a:cubicBezTo>
                  <a:close/>
                </a:path>
              </a:pathLst>
            </a:custGeom>
            <a:solidFill>
              <a:srgbClr val="439D8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7" name="Google Shape;2290;p59"/>
            <p:cNvSpPr/>
            <p:nvPr/>
          </p:nvSpPr>
          <p:spPr>
            <a:xfrm>
              <a:off x="374810" y="3138598"/>
              <a:ext cx="185599" cy="344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0921" y="0"/>
                  </a:moveTo>
                  <a:cubicBezTo>
                    <a:pt x="5275" y="0"/>
                    <a:pt x="480" y="3001"/>
                    <a:pt x="50" y="6856"/>
                  </a:cubicBezTo>
                  <a:cubicBezTo>
                    <a:pt x="-168" y="8691"/>
                    <a:pt x="317" y="15192"/>
                    <a:pt x="1505" y="21600"/>
                  </a:cubicBezTo>
                  <a:cubicBezTo>
                    <a:pt x="4153" y="18813"/>
                    <a:pt x="7104" y="16121"/>
                    <a:pt x="10325" y="13519"/>
                  </a:cubicBezTo>
                  <a:cubicBezTo>
                    <a:pt x="10632" y="13287"/>
                    <a:pt x="10984" y="13149"/>
                    <a:pt x="11380" y="13079"/>
                  </a:cubicBezTo>
                  <a:cubicBezTo>
                    <a:pt x="14072" y="11152"/>
                    <a:pt x="17463" y="9504"/>
                    <a:pt x="21343" y="8295"/>
                  </a:cubicBezTo>
                  <a:cubicBezTo>
                    <a:pt x="21388" y="7878"/>
                    <a:pt x="21432" y="7507"/>
                    <a:pt x="21432" y="7158"/>
                  </a:cubicBezTo>
                  <a:cubicBezTo>
                    <a:pt x="21432" y="3188"/>
                    <a:pt x="17289" y="170"/>
                    <a:pt x="11424" y="8"/>
                  </a:cubicBezTo>
                  <a:cubicBezTo>
                    <a:pt x="11258" y="2"/>
                    <a:pt x="11087" y="0"/>
                    <a:pt x="10921" y="0"/>
                  </a:cubicBezTo>
                  <a:close/>
                </a:path>
              </a:pathLst>
            </a:custGeom>
            <a:solidFill>
              <a:srgbClr val="439D8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8" name="Google Shape;2291;p59"/>
            <p:cNvSpPr/>
            <p:nvPr/>
          </p:nvSpPr>
          <p:spPr>
            <a:xfrm>
              <a:off x="287800" y="3127218"/>
              <a:ext cx="192862" cy="538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11232" y="0"/>
                  </a:moveTo>
                  <a:cubicBezTo>
                    <a:pt x="5672" y="0"/>
                    <a:pt x="130" y="1960"/>
                    <a:pt x="6" y="4473"/>
                  </a:cubicBezTo>
                  <a:cubicBezTo>
                    <a:pt x="-122" y="7012"/>
                    <a:pt x="1909" y="21571"/>
                    <a:pt x="7529" y="21600"/>
                  </a:cubicBezTo>
                  <a:cubicBezTo>
                    <a:pt x="7540" y="21600"/>
                    <a:pt x="7547" y="21600"/>
                    <a:pt x="7557" y="21600"/>
                  </a:cubicBezTo>
                  <a:cubicBezTo>
                    <a:pt x="13177" y="21600"/>
                    <a:pt x="21269" y="7187"/>
                    <a:pt x="21354" y="4650"/>
                  </a:cubicBezTo>
                  <a:cubicBezTo>
                    <a:pt x="21478" y="2110"/>
                    <a:pt x="17040" y="31"/>
                    <a:pt x="11420" y="1"/>
                  </a:cubicBezTo>
                  <a:cubicBezTo>
                    <a:pt x="11356" y="0"/>
                    <a:pt x="11292" y="0"/>
                    <a:pt x="11232" y="0"/>
                  </a:cubicBezTo>
                  <a:close/>
                </a:path>
              </a:pathLst>
            </a:custGeom>
            <a:solidFill>
              <a:srgbClr val="FBB2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9" name="Google Shape;2292;p59"/>
            <p:cNvSpPr/>
            <p:nvPr/>
          </p:nvSpPr>
          <p:spPr>
            <a:xfrm>
              <a:off x="97371" y="3127218"/>
              <a:ext cx="390534" cy="865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6097" y="0"/>
                  </a:moveTo>
                  <a:cubicBezTo>
                    <a:pt x="13328" y="0"/>
                    <a:pt x="10567" y="1219"/>
                    <a:pt x="10506" y="2782"/>
                  </a:cubicBezTo>
                  <a:cubicBezTo>
                    <a:pt x="10463" y="3927"/>
                    <a:pt x="10399" y="12158"/>
                    <a:pt x="9621" y="12647"/>
                  </a:cubicBezTo>
                  <a:cubicBezTo>
                    <a:pt x="8421" y="13406"/>
                    <a:pt x="2294" y="18514"/>
                    <a:pt x="0" y="20999"/>
                  </a:cubicBezTo>
                  <a:cubicBezTo>
                    <a:pt x="253" y="21276"/>
                    <a:pt x="1158" y="21535"/>
                    <a:pt x="1579" y="21600"/>
                  </a:cubicBezTo>
                  <a:cubicBezTo>
                    <a:pt x="5411" y="19623"/>
                    <a:pt x="13326" y="14893"/>
                    <a:pt x="14421" y="14098"/>
                  </a:cubicBezTo>
                  <a:cubicBezTo>
                    <a:pt x="18612" y="11068"/>
                    <a:pt x="21496" y="4167"/>
                    <a:pt x="21538" y="2865"/>
                  </a:cubicBezTo>
                  <a:cubicBezTo>
                    <a:pt x="21600" y="1285"/>
                    <a:pt x="18990" y="19"/>
                    <a:pt x="16191" y="1"/>
                  </a:cubicBezTo>
                  <a:cubicBezTo>
                    <a:pt x="16159" y="0"/>
                    <a:pt x="16127" y="0"/>
                    <a:pt x="16097" y="0"/>
                  </a:cubicBezTo>
                  <a:close/>
                </a:path>
              </a:pathLst>
            </a:custGeom>
            <a:solidFill>
              <a:srgbClr val="74D8C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0" name="Google Shape;2293;p59"/>
            <p:cNvSpPr/>
            <p:nvPr/>
          </p:nvSpPr>
          <p:spPr>
            <a:xfrm>
              <a:off x="280415" y="2772224"/>
              <a:ext cx="290105" cy="511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2" h="21600" fill="norm" stroke="1" extrusionOk="0">
                  <a:moveTo>
                    <a:pt x="4658" y="0"/>
                  </a:moveTo>
                  <a:cubicBezTo>
                    <a:pt x="3176" y="0"/>
                    <a:pt x="1938" y="750"/>
                    <a:pt x="1913" y="1688"/>
                  </a:cubicBezTo>
                  <a:cubicBezTo>
                    <a:pt x="1791" y="4126"/>
                    <a:pt x="4336" y="11221"/>
                    <a:pt x="4336" y="11221"/>
                  </a:cubicBezTo>
                  <a:cubicBezTo>
                    <a:pt x="4336" y="11221"/>
                    <a:pt x="-978" y="20552"/>
                    <a:pt x="159" y="21600"/>
                  </a:cubicBezTo>
                  <a:cubicBezTo>
                    <a:pt x="159" y="21600"/>
                    <a:pt x="15630" y="20787"/>
                    <a:pt x="18299" y="18850"/>
                  </a:cubicBezTo>
                  <a:cubicBezTo>
                    <a:pt x="20622" y="17177"/>
                    <a:pt x="13801" y="11003"/>
                    <a:pt x="13801" y="11003"/>
                  </a:cubicBezTo>
                  <a:cubicBezTo>
                    <a:pt x="13801" y="11003"/>
                    <a:pt x="15086" y="8627"/>
                    <a:pt x="16174" y="6204"/>
                  </a:cubicBezTo>
                  <a:cubicBezTo>
                    <a:pt x="16940" y="2469"/>
                    <a:pt x="13085" y="2016"/>
                    <a:pt x="14567" y="0"/>
                  </a:cubicBezTo>
                  <a:lnTo>
                    <a:pt x="13210" y="0"/>
                  </a:lnTo>
                  <a:cubicBezTo>
                    <a:pt x="12666" y="813"/>
                    <a:pt x="11478" y="1437"/>
                    <a:pt x="9650" y="1437"/>
                  </a:cubicBezTo>
                  <a:cubicBezTo>
                    <a:pt x="7846" y="1437"/>
                    <a:pt x="6659" y="813"/>
                    <a:pt x="6117" y="0"/>
                  </a:cubicBezTo>
                  <a:close/>
                </a:path>
              </a:pathLst>
            </a:custGeom>
            <a:solidFill>
              <a:srgbClr val="FFD17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1" name="Google Shape;2294;p59"/>
            <p:cNvSpPr/>
            <p:nvPr/>
          </p:nvSpPr>
          <p:spPr>
            <a:xfrm>
              <a:off x="385575" y="2702606"/>
              <a:ext cx="68709" cy="79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844" y="0"/>
                  </a:moveTo>
                  <a:lnTo>
                    <a:pt x="0" y="19702"/>
                  </a:lnTo>
                  <a:lnTo>
                    <a:pt x="21600" y="21600"/>
                  </a:lnTo>
                  <a:lnTo>
                    <a:pt x="20763" y="1402"/>
                  </a:lnTo>
                  <a:lnTo>
                    <a:pt x="6844" y="0"/>
                  </a:lnTo>
                  <a:close/>
                </a:path>
              </a:pathLst>
            </a:custGeom>
            <a:solidFill>
              <a:srgbClr val="FBB2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2" name="Google Shape;2295;p59"/>
            <p:cNvSpPr/>
            <p:nvPr/>
          </p:nvSpPr>
          <p:spPr>
            <a:xfrm>
              <a:off x="400452" y="2702606"/>
              <a:ext cx="53063" cy="57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06" y="0"/>
                  </a:moveTo>
                  <a:lnTo>
                    <a:pt x="0" y="8704"/>
                  </a:lnTo>
                  <a:cubicBezTo>
                    <a:pt x="4046" y="12767"/>
                    <a:pt x="9175" y="21600"/>
                    <a:pt x="15857" y="21600"/>
                  </a:cubicBezTo>
                  <a:cubicBezTo>
                    <a:pt x="17867" y="21600"/>
                    <a:pt x="19890" y="21035"/>
                    <a:pt x="21600" y="20057"/>
                  </a:cubicBezTo>
                  <a:lnTo>
                    <a:pt x="20830" y="1967"/>
                  </a:lnTo>
                  <a:lnTo>
                    <a:pt x="2806" y="0"/>
                  </a:lnTo>
                  <a:close/>
                </a:path>
              </a:pathLst>
            </a:custGeom>
            <a:solidFill>
              <a:srgbClr val="ED867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3" name="Google Shape;2296;p59"/>
            <p:cNvSpPr/>
            <p:nvPr/>
          </p:nvSpPr>
          <p:spPr>
            <a:xfrm>
              <a:off x="376790" y="2602672"/>
              <a:ext cx="117105" cy="140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2" h="21600" fill="norm" stroke="1" extrusionOk="0">
                  <a:moveTo>
                    <a:pt x="0" y="0"/>
                  </a:moveTo>
                  <a:lnTo>
                    <a:pt x="0" y="10972"/>
                  </a:lnTo>
                  <a:cubicBezTo>
                    <a:pt x="0" y="12901"/>
                    <a:pt x="1695" y="15856"/>
                    <a:pt x="3998" y="17508"/>
                  </a:cubicBezTo>
                  <a:cubicBezTo>
                    <a:pt x="7991" y="20464"/>
                    <a:pt x="10902" y="21600"/>
                    <a:pt x="13541" y="21600"/>
                  </a:cubicBezTo>
                  <a:cubicBezTo>
                    <a:pt x="15640" y="21600"/>
                    <a:pt x="19029" y="15914"/>
                    <a:pt x="20110" y="11597"/>
                  </a:cubicBezTo>
                  <a:cubicBezTo>
                    <a:pt x="21600" y="5854"/>
                    <a:pt x="20110" y="0"/>
                    <a:pt x="20110" y="0"/>
                  </a:cubicBezTo>
                  <a:close/>
                </a:path>
              </a:pathLst>
            </a:custGeom>
            <a:solidFill>
              <a:srgbClr val="FBB2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4" name="Google Shape;2297;p59"/>
            <p:cNvSpPr/>
            <p:nvPr/>
          </p:nvSpPr>
          <p:spPr>
            <a:xfrm>
              <a:off x="370698" y="2628333"/>
              <a:ext cx="21354" cy="127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5" name="Google Shape;2298;p59"/>
            <p:cNvSpPr/>
            <p:nvPr/>
          </p:nvSpPr>
          <p:spPr>
            <a:xfrm>
              <a:off x="362683" y="2635227"/>
              <a:ext cx="33185" cy="5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66" y="0"/>
                  </a:moveTo>
                  <a:cubicBezTo>
                    <a:pt x="6198" y="0"/>
                    <a:pt x="0" y="1907"/>
                    <a:pt x="0" y="7947"/>
                  </a:cubicBezTo>
                  <a:cubicBezTo>
                    <a:pt x="0" y="13813"/>
                    <a:pt x="6198" y="21600"/>
                    <a:pt x="11666" y="21600"/>
                  </a:cubicBezTo>
                  <a:cubicBezTo>
                    <a:pt x="17134" y="21600"/>
                    <a:pt x="21600" y="16827"/>
                    <a:pt x="21600" y="10800"/>
                  </a:cubicBezTo>
                  <a:cubicBezTo>
                    <a:pt x="21600" y="4920"/>
                    <a:pt x="17134" y="0"/>
                    <a:pt x="11666" y="0"/>
                  </a:cubicBezTo>
                  <a:close/>
                </a:path>
              </a:pathLst>
            </a:custGeom>
            <a:solidFill>
              <a:srgbClr val="FBB2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6" name="Google Shape;2299;p59"/>
            <p:cNvSpPr/>
            <p:nvPr/>
          </p:nvSpPr>
          <p:spPr>
            <a:xfrm>
              <a:off x="362683" y="2559857"/>
              <a:ext cx="158290" cy="9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1" h="21600" fill="norm" stroke="1" extrusionOk="0">
                  <a:moveTo>
                    <a:pt x="16757" y="0"/>
                  </a:moveTo>
                  <a:cubicBezTo>
                    <a:pt x="15979" y="0"/>
                    <a:pt x="15184" y="338"/>
                    <a:pt x="14452" y="991"/>
                  </a:cubicBezTo>
                  <a:cubicBezTo>
                    <a:pt x="13243" y="2018"/>
                    <a:pt x="11931" y="2621"/>
                    <a:pt x="10523" y="2621"/>
                  </a:cubicBezTo>
                  <a:lnTo>
                    <a:pt x="5486" y="2621"/>
                  </a:lnTo>
                  <a:cubicBezTo>
                    <a:pt x="2466" y="2621"/>
                    <a:pt x="0" y="6807"/>
                    <a:pt x="0" y="11935"/>
                  </a:cubicBezTo>
                  <a:lnTo>
                    <a:pt x="0" y="13902"/>
                  </a:lnTo>
                  <a:lnTo>
                    <a:pt x="2517" y="17751"/>
                  </a:lnTo>
                  <a:lnTo>
                    <a:pt x="3223" y="21600"/>
                  </a:lnTo>
                  <a:lnTo>
                    <a:pt x="3422" y="21600"/>
                  </a:lnTo>
                  <a:cubicBezTo>
                    <a:pt x="4378" y="21600"/>
                    <a:pt x="5135" y="20401"/>
                    <a:pt x="5236" y="18778"/>
                  </a:cubicBezTo>
                  <a:cubicBezTo>
                    <a:pt x="5338" y="16128"/>
                    <a:pt x="6395" y="13902"/>
                    <a:pt x="7956" y="13902"/>
                  </a:cubicBezTo>
                  <a:lnTo>
                    <a:pt x="12739" y="13902"/>
                  </a:lnTo>
                  <a:cubicBezTo>
                    <a:pt x="13044" y="13744"/>
                    <a:pt x="13378" y="13687"/>
                    <a:pt x="13729" y="13687"/>
                  </a:cubicBezTo>
                  <a:cubicBezTo>
                    <a:pt x="14604" y="13687"/>
                    <a:pt x="15598" y="14046"/>
                    <a:pt x="16537" y="14046"/>
                  </a:cubicBezTo>
                  <a:cubicBezTo>
                    <a:pt x="17214" y="14046"/>
                    <a:pt x="17865" y="13859"/>
                    <a:pt x="18428" y="13220"/>
                  </a:cubicBezTo>
                  <a:cubicBezTo>
                    <a:pt x="21600" y="9630"/>
                    <a:pt x="21198" y="5694"/>
                    <a:pt x="19989" y="2786"/>
                  </a:cubicBezTo>
                  <a:cubicBezTo>
                    <a:pt x="19210" y="890"/>
                    <a:pt x="18013" y="0"/>
                    <a:pt x="16757" y="0"/>
                  </a:cubicBezTo>
                  <a:close/>
                </a:path>
              </a:pathLst>
            </a:custGeom>
            <a:solidFill>
              <a:srgbClr val="053B5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7" name="Google Shape;2300;p59"/>
            <p:cNvSpPr/>
            <p:nvPr/>
          </p:nvSpPr>
          <p:spPr>
            <a:xfrm>
              <a:off x="851292" y="2753320"/>
              <a:ext cx="65323" cy="108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5" h="21600" fill="norm" stroke="1" extrusionOk="0">
                  <a:moveTo>
                    <a:pt x="16695" y="0"/>
                  </a:moveTo>
                  <a:cubicBezTo>
                    <a:pt x="16667" y="0"/>
                    <a:pt x="16629" y="0"/>
                    <a:pt x="16600" y="0"/>
                  </a:cubicBezTo>
                  <a:cubicBezTo>
                    <a:pt x="15464" y="0"/>
                    <a:pt x="8187" y="3393"/>
                    <a:pt x="5571" y="6123"/>
                  </a:cubicBezTo>
                  <a:cubicBezTo>
                    <a:pt x="2954" y="8847"/>
                    <a:pt x="109" y="13713"/>
                    <a:pt x="4" y="17322"/>
                  </a:cubicBezTo>
                  <a:cubicBezTo>
                    <a:pt x="-111" y="20938"/>
                    <a:pt x="2391" y="21451"/>
                    <a:pt x="6134" y="21600"/>
                  </a:cubicBezTo>
                  <a:cubicBezTo>
                    <a:pt x="6182" y="21600"/>
                    <a:pt x="6220" y="21600"/>
                    <a:pt x="6258" y="21600"/>
                  </a:cubicBezTo>
                  <a:cubicBezTo>
                    <a:pt x="10097" y="21600"/>
                    <a:pt x="14442" y="14672"/>
                    <a:pt x="14442" y="14672"/>
                  </a:cubicBezTo>
                  <a:cubicBezTo>
                    <a:pt x="14442" y="14672"/>
                    <a:pt x="21489" y="8259"/>
                    <a:pt x="18873" y="8184"/>
                  </a:cubicBezTo>
                  <a:cubicBezTo>
                    <a:pt x="16380" y="8184"/>
                    <a:pt x="12322" y="12419"/>
                    <a:pt x="10183" y="12419"/>
                  </a:cubicBezTo>
                  <a:cubicBezTo>
                    <a:pt x="10078" y="12419"/>
                    <a:pt x="9982" y="12407"/>
                    <a:pt x="9887" y="12388"/>
                  </a:cubicBezTo>
                  <a:cubicBezTo>
                    <a:pt x="7843" y="11942"/>
                    <a:pt x="10345" y="9144"/>
                    <a:pt x="12847" y="6860"/>
                  </a:cubicBezTo>
                  <a:cubicBezTo>
                    <a:pt x="15330" y="4519"/>
                    <a:pt x="20716" y="0"/>
                    <a:pt x="16695" y="0"/>
                  </a:cubicBezTo>
                  <a:close/>
                </a:path>
              </a:pathLst>
            </a:custGeom>
            <a:solidFill>
              <a:srgbClr val="FBB2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8" name="Google Shape;2301;p59"/>
            <p:cNvSpPr/>
            <p:nvPr/>
          </p:nvSpPr>
          <p:spPr>
            <a:xfrm>
              <a:off x="339374" y="2581187"/>
              <a:ext cx="147745" cy="87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7" h="21600" fill="norm" stroke="1" extrusionOk="0">
                  <a:moveTo>
                    <a:pt x="21216" y="0"/>
                  </a:moveTo>
                  <a:cubicBezTo>
                    <a:pt x="17967" y="7627"/>
                    <a:pt x="10969" y="7172"/>
                    <a:pt x="6669" y="9287"/>
                  </a:cubicBezTo>
                  <a:cubicBezTo>
                    <a:pt x="2314" y="11310"/>
                    <a:pt x="0" y="21600"/>
                    <a:pt x="0" y="21600"/>
                  </a:cubicBezTo>
                  <a:cubicBezTo>
                    <a:pt x="3031" y="16088"/>
                    <a:pt x="4906" y="19577"/>
                    <a:pt x="12621" y="16451"/>
                  </a:cubicBezTo>
                  <a:cubicBezTo>
                    <a:pt x="20392" y="13417"/>
                    <a:pt x="19948" y="11032"/>
                    <a:pt x="20943" y="7357"/>
                  </a:cubicBezTo>
                  <a:cubicBezTo>
                    <a:pt x="21600" y="4871"/>
                    <a:pt x="21216" y="0"/>
                    <a:pt x="21216" y="0"/>
                  </a:cubicBezTo>
                  <a:close/>
                </a:path>
              </a:pathLst>
            </a:custGeom>
            <a:solidFill>
              <a:srgbClr val="053B5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9" name="Google Shape;2302;p59"/>
            <p:cNvSpPr/>
            <p:nvPr/>
          </p:nvSpPr>
          <p:spPr>
            <a:xfrm>
              <a:off x="176581" y="2772069"/>
              <a:ext cx="203170" cy="581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0" h="21600" fill="norm" stroke="1" extrusionOk="0">
                  <a:moveTo>
                    <a:pt x="14939" y="0"/>
                  </a:moveTo>
                  <a:cubicBezTo>
                    <a:pt x="13484" y="0"/>
                    <a:pt x="12031" y="255"/>
                    <a:pt x="11088" y="873"/>
                  </a:cubicBezTo>
                  <a:cubicBezTo>
                    <a:pt x="5425" y="4534"/>
                    <a:pt x="-355" y="12048"/>
                    <a:pt x="18" y="21118"/>
                  </a:cubicBezTo>
                  <a:cubicBezTo>
                    <a:pt x="18" y="21385"/>
                    <a:pt x="616" y="21600"/>
                    <a:pt x="1298" y="21600"/>
                  </a:cubicBezTo>
                  <a:cubicBezTo>
                    <a:pt x="1317" y="21600"/>
                    <a:pt x="1339" y="21600"/>
                    <a:pt x="1361" y="21600"/>
                  </a:cubicBezTo>
                  <a:cubicBezTo>
                    <a:pt x="1956" y="21600"/>
                    <a:pt x="2516" y="21449"/>
                    <a:pt x="2666" y="21200"/>
                  </a:cubicBezTo>
                  <a:cubicBezTo>
                    <a:pt x="9673" y="8222"/>
                    <a:pt x="19179" y="2551"/>
                    <a:pt x="19179" y="2551"/>
                  </a:cubicBezTo>
                  <a:cubicBezTo>
                    <a:pt x="21245" y="1204"/>
                    <a:pt x="18092" y="0"/>
                    <a:pt x="14939" y="0"/>
                  </a:cubicBezTo>
                  <a:close/>
                </a:path>
              </a:pathLst>
            </a:custGeom>
            <a:solidFill>
              <a:srgbClr val="FBB2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0" name="Google Shape;2303;p59"/>
            <p:cNvSpPr/>
            <p:nvPr/>
          </p:nvSpPr>
          <p:spPr>
            <a:xfrm>
              <a:off x="164825" y="3345805"/>
              <a:ext cx="51039" cy="86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4" h="21600" fill="norm" stroke="1" extrusionOk="0">
                  <a:moveTo>
                    <a:pt x="8264" y="0"/>
                  </a:moveTo>
                  <a:cubicBezTo>
                    <a:pt x="5677" y="0"/>
                    <a:pt x="3655" y="896"/>
                    <a:pt x="2086" y="3740"/>
                  </a:cubicBezTo>
                  <a:cubicBezTo>
                    <a:pt x="38" y="7326"/>
                    <a:pt x="-403" y="12110"/>
                    <a:pt x="333" y="15974"/>
                  </a:cubicBezTo>
                  <a:cubicBezTo>
                    <a:pt x="333" y="15974"/>
                    <a:pt x="8791" y="21314"/>
                    <a:pt x="14933" y="21585"/>
                  </a:cubicBezTo>
                  <a:cubicBezTo>
                    <a:pt x="15166" y="21592"/>
                    <a:pt x="15386" y="21600"/>
                    <a:pt x="15595" y="21600"/>
                  </a:cubicBezTo>
                  <a:cubicBezTo>
                    <a:pt x="20621" y="21600"/>
                    <a:pt x="18292" y="19645"/>
                    <a:pt x="16857" y="19645"/>
                  </a:cubicBezTo>
                  <a:cubicBezTo>
                    <a:pt x="16796" y="19645"/>
                    <a:pt x="16735" y="19645"/>
                    <a:pt x="16674" y="19653"/>
                  </a:cubicBezTo>
                  <a:cubicBezTo>
                    <a:pt x="16674" y="19653"/>
                    <a:pt x="16661" y="19653"/>
                    <a:pt x="16649" y="19653"/>
                  </a:cubicBezTo>
                  <a:cubicBezTo>
                    <a:pt x="15288" y="19653"/>
                    <a:pt x="9821" y="12574"/>
                    <a:pt x="9674" y="12481"/>
                  </a:cubicBezTo>
                  <a:cubicBezTo>
                    <a:pt x="9882" y="12411"/>
                    <a:pt x="10017" y="12349"/>
                    <a:pt x="10176" y="12349"/>
                  </a:cubicBezTo>
                  <a:cubicBezTo>
                    <a:pt x="10238" y="12349"/>
                    <a:pt x="10311" y="12357"/>
                    <a:pt x="10397" y="12388"/>
                  </a:cubicBezTo>
                  <a:cubicBezTo>
                    <a:pt x="13180" y="12388"/>
                    <a:pt x="15068" y="19104"/>
                    <a:pt x="18279" y="19745"/>
                  </a:cubicBezTo>
                  <a:cubicBezTo>
                    <a:pt x="18402" y="19776"/>
                    <a:pt x="18512" y="19792"/>
                    <a:pt x="18610" y="19792"/>
                  </a:cubicBezTo>
                  <a:cubicBezTo>
                    <a:pt x="21197" y="19792"/>
                    <a:pt x="17409" y="11005"/>
                    <a:pt x="17409" y="11005"/>
                  </a:cubicBezTo>
                  <a:cubicBezTo>
                    <a:pt x="17409" y="11005"/>
                    <a:pt x="17115" y="1437"/>
                    <a:pt x="12444" y="518"/>
                  </a:cubicBezTo>
                  <a:cubicBezTo>
                    <a:pt x="10912" y="216"/>
                    <a:pt x="9527" y="0"/>
                    <a:pt x="8264" y="0"/>
                  </a:cubicBezTo>
                  <a:close/>
                </a:path>
              </a:pathLst>
            </a:custGeom>
            <a:solidFill>
              <a:srgbClr val="FBB2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1" name="Google Shape;2304;p59"/>
            <p:cNvSpPr/>
            <p:nvPr/>
          </p:nvSpPr>
          <p:spPr>
            <a:xfrm>
              <a:off x="789384" y="3453388"/>
              <a:ext cx="241004" cy="283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85" h="21600" fill="norm" stroke="1" extrusionOk="0">
                  <a:moveTo>
                    <a:pt x="10026" y="0"/>
                  </a:moveTo>
                  <a:lnTo>
                    <a:pt x="2486" y="3614"/>
                  </a:lnTo>
                  <a:cubicBezTo>
                    <a:pt x="6" y="4800"/>
                    <a:pt x="-758" y="7625"/>
                    <a:pt x="832" y="9685"/>
                  </a:cubicBezTo>
                  <a:lnTo>
                    <a:pt x="10026" y="21600"/>
                  </a:lnTo>
                  <a:lnTo>
                    <a:pt x="19252" y="9685"/>
                  </a:lnTo>
                  <a:cubicBezTo>
                    <a:pt x="20842" y="7625"/>
                    <a:pt x="20080" y="4800"/>
                    <a:pt x="17598" y="3614"/>
                  </a:cubicBezTo>
                  <a:lnTo>
                    <a:pt x="10026" y="0"/>
                  </a:lnTo>
                  <a:close/>
                </a:path>
              </a:pathLst>
            </a:custGeom>
            <a:solidFill>
              <a:srgbClr val="053B5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2" name="Google Shape;2305;p59"/>
            <p:cNvSpPr/>
            <p:nvPr/>
          </p:nvSpPr>
          <p:spPr>
            <a:xfrm>
              <a:off x="658960" y="2092616"/>
              <a:ext cx="509863" cy="1531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0556" y="0"/>
                  </a:moveTo>
                  <a:cubicBezTo>
                    <a:pt x="10400" y="0"/>
                    <a:pt x="10243" y="32"/>
                    <a:pt x="10219" y="98"/>
                  </a:cubicBezTo>
                  <a:lnTo>
                    <a:pt x="9785" y="1481"/>
                  </a:lnTo>
                  <a:lnTo>
                    <a:pt x="9785" y="7291"/>
                  </a:lnTo>
                  <a:lnTo>
                    <a:pt x="882" y="2207"/>
                  </a:lnTo>
                  <a:cubicBezTo>
                    <a:pt x="794" y="2157"/>
                    <a:pt x="634" y="2130"/>
                    <a:pt x="470" y="2130"/>
                  </a:cubicBezTo>
                  <a:cubicBezTo>
                    <a:pt x="391" y="2130"/>
                    <a:pt x="311" y="2136"/>
                    <a:pt x="238" y="2149"/>
                  </a:cubicBezTo>
                  <a:cubicBezTo>
                    <a:pt x="14" y="2191"/>
                    <a:pt x="-67" y="2285"/>
                    <a:pt x="61" y="2358"/>
                  </a:cubicBezTo>
                  <a:lnTo>
                    <a:pt x="8322" y="7072"/>
                  </a:lnTo>
                  <a:cubicBezTo>
                    <a:pt x="9287" y="7620"/>
                    <a:pt x="9785" y="8241"/>
                    <a:pt x="9785" y="8878"/>
                  </a:cubicBezTo>
                  <a:lnTo>
                    <a:pt x="9785" y="18447"/>
                  </a:lnTo>
                  <a:cubicBezTo>
                    <a:pt x="9785" y="18985"/>
                    <a:pt x="8885" y="19481"/>
                    <a:pt x="7422" y="19736"/>
                  </a:cubicBezTo>
                  <a:cubicBezTo>
                    <a:pt x="7342" y="19762"/>
                    <a:pt x="4899" y="20039"/>
                    <a:pt x="5590" y="20770"/>
                  </a:cubicBezTo>
                  <a:cubicBezTo>
                    <a:pt x="5655" y="20718"/>
                    <a:pt x="5718" y="20666"/>
                    <a:pt x="5799" y="20613"/>
                  </a:cubicBezTo>
                  <a:cubicBezTo>
                    <a:pt x="6104" y="20436"/>
                    <a:pt x="6667" y="20321"/>
                    <a:pt x="7277" y="20274"/>
                  </a:cubicBezTo>
                  <a:lnTo>
                    <a:pt x="8836" y="20143"/>
                  </a:lnTo>
                  <a:cubicBezTo>
                    <a:pt x="8904" y="20139"/>
                    <a:pt x="8971" y="20136"/>
                    <a:pt x="9038" y="20136"/>
                  </a:cubicBezTo>
                  <a:cubicBezTo>
                    <a:pt x="9459" y="20136"/>
                    <a:pt x="9830" y="20232"/>
                    <a:pt x="9914" y="20368"/>
                  </a:cubicBezTo>
                  <a:lnTo>
                    <a:pt x="10556" y="21600"/>
                  </a:lnTo>
                  <a:lnTo>
                    <a:pt x="11280" y="20368"/>
                  </a:lnTo>
                  <a:cubicBezTo>
                    <a:pt x="11362" y="20229"/>
                    <a:pt x="11743" y="20136"/>
                    <a:pt x="12154" y="20136"/>
                  </a:cubicBezTo>
                  <a:cubicBezTo>
                    <a:pt x="12221" y="20136"/>
                    <a:pt x="12289" y="20138"/>
                    <a:pt x="12357" y="20143"/>
                  </a:cubicBezTo>
                  <a:lnTo>
                    <a:pt x="13867" y="20274"/>
                  </a:lnTo>
                  <a:cubicBezTo>
                    <a:pt x="14461" y="20321"/>
                    <a:pt x="15024" y="20441"/>
                    <a:pt x="15329" y="20613"/>
                  </a:cubicBezTo>
                  <a:cubicBezTo>
                    <a:pt x="15410" y="20666"/>
                    <a:pt x="15474" y="20718"/>
                    <a:pt x="15522" y="20770"/>
                  </a:cubicBezTo>
                  <a:cubicBezTo>
                    <a:pt x="15860" y="20425"/>
                    <a:pt x="15410" y="20039"/>
                    <a:pt x="14382" y="19856"/>
                  </a:cubicBezTo>
                  <a:cubicBezTo>
                    <a:pt x="14221" y="19809"/>
                    <a:pt x="11344" y="19486"/>
                    <a:pt x="11344" y="18447"/>
                  </a:cubicBezTo>
                  <a:lnTo>
                    <a:pt x="11344" y="9009"/>
                  </a:lnTo>
                  <a:cubicBezTo>
                    <a:pt x="11344" y="8304"/>
                    <a:pt x="11971" y="7610"/>
                    <a:pt x="13160" y="7020"/>
                  </a:cubicBezTo>
                  <a:lnTo>
                    <a:pt x="21389" y="2901"/>
                  </a:lnTo>
                  <a:cubicBezTo>
                    <a:pt x="21533" y="2828"/>
                    <a:pt x="21470" y="2734"/>
                    <a:pt x="21244" y="2687"/>
                  </a:cubicBezTo>
                  <a:cubicBezTo>
                    <a:pt x="21169" y="2672"/>
                    <a:pt x="21081" y="2664"/>
                    <a:pt x="20994" y="2664"/>
                  </a:cubicBezTo>
                  <a:cubicBezTo>
                    <a:pt x="20843" y="2664"/>
                    <a:pt x="20693" y="2688"/>
                    <a:pt x="20602" y="2734"/>
                  </a:cubicBezTo>
                  <a:lnTo>
                    <a:pt x="11344" y="7365"/>
                  </a:lnTo>
                  <a:lnTo>
                    <a:pt x="11344" y="1481"/>
                  </a:lnTo>
                  <a:lnTo>
                    <a:pt x="10894" y="98"/>
                  </a:lnTo>
                  <a:cubicBezTo>
                    <a:pt x="10869" y="32"/>
                    <a:pt x="10713" y="0"/>
                    <a:pt x="10556" y="0"/>
                  </a:cubicBezTo>
                  <a:close/>
                </a:path>
              </a:pathLst>
            </a:custGeom>
            <a:solidFill>
              <a:srgbClr val="DB8E6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3" name="Google Shape;2306;p59"/>
            <p:cNvSpPr/>
            <p:nvPr/>
          </p:nvSpPr>
          <p:spPr>
            <a:xfrm>
              <a:off x="631842" y="2163976"/>
              <a:ext cx="62807" cy="91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30" h="21600" fill="norm" stroke="1" extrusionOk="0">
                  <a:moveTo>
                    <a:pt x="1870" y="0"/>
                  </a:moveTo>
                  <a:cubicBezTo>
                    <a:pt x="1870" y="0"/>
                    <a:pt x="-1564" y="10972"/>
                    <a:pt x="874" y="15068"/>
                  </a:cubicBezTo>
                  <a:cubicBezTo>
                    <a:pt x="3424" y="19157"/>
                    <a:pt x="15169" y="21600"/>
                    <a:pt x="15169" y="21600"/>
                  </a:cubicBezTo>
                  <a:cubicBezTo>
                    <a:pt x="15169" y="21600"/>
                    <a:pt x="20036" y="12888"/>
                    <a:pt x="17495" y="8792"/>
                  </a:cubicBezTo>
                  <a:cubicBezTo>
                    <a:pt x="14945" y="4703"/>
                    <a:pt x="1870" y="0"/>
                    <a:pt x="1870" y="0"/>
                  </a:cubicBezTo>
                  <a:close/>
                </a:path>
              </a:pathLst>
            </a:custGeom>
            <a:solidFill>
              <a:srgbClr val="74D8C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4" name="Google Shape;2307;p59"/>
            <p:cNvSpPr/>
            <p:nvPr/>
          </p:nvSpPr>
          <p:spPr>
            <a:xfrm>
              <a:off x="608501" y="2260769"/>
              <a:ext cx="69863" cy="44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7" y="0"/>
                  </a:moveTo>
                  <a:cubicBezTo>
                    <a:pt x="10646" y="0"/>
                    <a:pt x="9655" y="240"/>
                    <a:pt x="8852" y="811"/>
                  </a:cubicBezTo>
                  <a:cubicBezTo>
                    <a:pt x="4718" y="3845"/>
                    <a:pt x="0" y="19407"/>
                    <a:pt x="0" y="19407"/>
                  </a:cubicBezTo>
                  <a:cubicBezTo>
                    <a:pt x="0" y="19407"/>
                    <a:pt x="5918" y="21600"/>
                    <a:pt x="10666" y="21600"/>
                  </a:cubicBezTo>
                  <a:cubicBezTo>
                    <a:pt x="12431" y="21600"/>
                    <a:pt x="14027" y="21300"/>
                    <a:pt x="15107" y="20488"/>
                  </a:cubicBezTo>
                  <a:cubicBezTo>
                    <a:pt x="19241" y="17619"/>
                    <a:pt x="21600" y="3665"/>
                    <a:pt x="21600" y="3665"/>
                  </a:cubicBezTo>
                  <a:cubicBezTo>
                    <a:pt x="21600" y="3665"/>
                    <a:pt x="16009" y="0"/>
                    <a:pt x="11717" y="0"/>
                  </a:cubicBezTo>
                  <a:close/>
                </a:path>
              </a:pathLst>
            </a:custGeom>
            <a:solidFill>
              <a:srgbClr val="74D8C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5" name="Google Shape;2308;p59"/>
            <p:cNvSpPr/>
            <p:nvPr/>
          </p:nvSpPr>
          <p:spPr>
            <a:xfrm>
              <a:off x="914274" y="2301595"/>
              <a:ext cx="69864" cy="44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3" y="0"/>
                  </a:moveTo>
                  <a:cubicBezTo>
                    <a:pt x="9219" y="0"/>
                    <a:pt x="7603" y="299"/>
                    <a:pt x="6493" y="1108"/>
                  </a:cubicBezTo>
                  <a:cubicBezTo>
                    <a:pt x="2359" y="4146"/>
                    <a:pt x="0" y="18037"/>
                    <a:pt x="0" y="18037"/>
                  </a:cubicBezTo>
                  <a:cubicBezTo>
                    <a:pt x="0" y="18037"/>
                    <a:pt x="5452" y="21600"/>
                    <a:pt x="9724" y="21600"/>
                  </a:cubicBezTo>
                  <a:cubicBezTo>
                    <a:pt x="10855" y="21600"/>
                    <a:pt x="11905" y="21346"/>
                    <a:pt x="12748" y="20717"/>
                  </a:cubicBezTo>
                  <a:cubicBezTo>
                    <a:pt x="16882" y="17858"/>
                    <a:pt x="21600" y="2185"/>
                    <a:pt x="21600" y="2185"/>
                  </a:cubicBezTo>
                  <a:cubicBezTo>
                    <a:pt x="21600" y="2185"/>
                    <a:pt x="15751" y="0"/>
                    <a:pt x="10983" y="0"/>
                  </a:cubicBezTo>
                  <a:close/>
                </a:path>
              </a:pathLst>
            </a:custGeom>
            <a:solidFill>
              <a:srgbClr val="74D8C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6" name="Google Shape;2309;p59"/>
            <p:cNvSpPr/>
            <p:nvPr/>
          </p:nvSpPr>
          <p:spPr>
            <a:xfrm>
              <a:off x="663102" y="2359211"/>
              <a:ext cx="73679" cy="44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975" y="0"/>
                  </a:moveTo>
                  <a:cubicBezTo>
                    <a:pt x="7285" y="0"/>
                    <a:pt x="0" y="4218"/>
                    <a:pt x="0" y="4218"/>
                  </a:cubicBezTo>
                  <a:cubicBezTo>
                    <a:pt x="0" y="4218"/>
                    <a:pt x="5593" y="18868"/>
                    <a:pt x="9738" y="21195"/>
                  </a:cubicBezTo>
                  <a:cubicBezTo>
                    <a:pt x="10255" y="21480"/>
                    <a:pt x="10847" y="21600"/>
                    <a:pt x="11477" y="21600"/>
                  </a:cubicBezTo>
                  <a:cubicBezTo>
                    <a:pt x="15669" y="21600"/>
                    <a:pt x="21600" y="16196"/>
                    <a:pt x="21600" y="16196"/>
                  </a:cubicBezTo>
                  <a:cubicBezTo>
                    <a:pt x="21600" y="16196"/>
                    <a:pt x="18235" y="2792"/>
                    <a:pt x="14212" y="465"/>
                  </a:cubicBezTo>
                  <a:cubicBezTo>
                    <a:pt x="13592" y="135"/>
                    <a:pt x="12821" y="0"/>
                    <a:pt x="11975" y="0"/>
                  </a:cubicBezTo>
                  <a:close/>
                </a:path>
              </a:pathLst>
            </a:custGeom>
            <a:solidFill>
              <a:srgbClr val="74D8C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7" name="Google Shape;2310;p59"/>
            <p:cNvSpPr/>
            <p:nvPr/>
          </p:nvSpPr>
          <p:spPr>
            <a:xfrm>
              <a:off x="759467" y="2332782"/>
              <a:ext cx="46257" cy="71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0" h="21600" fill="norm" stroke="1" extrusionOk="0">
                  <a:moveTo>
                    <a:pt x="14941" y="0"/>
                  </a:moveTo>
                  <a:cubicBezTo>
                    <a:pt x="14941" y="0"/>
                    <a:pt x="2231" y="5622"/>
                    <a:pt x="391" y="9676"/>
                  </a:cubicBezTo>
                  <a:cubicBezTo>
                    <a:pt x="-1603" y="13729"/>
                    <a:pt x="4675" y="21600"/>
                    <a:pt x="4675" y="21600"/>
                  </a:cubicBezTo>
                  <a:cubicBezTo>
                    <a:pt x="4675" y="21600"/>
                    <a:pt x="16163" y="18340"/>
                    <a:pt x="18157" y="14287"/>
                  </a:cubicBezTo>
                  <a:cubicBezTo>
                    <a:pt x="19997" y="10129"/>
                    <a:pt x="14941" y="0"/>
                    <a:pt x="14941" y="0"/>
                  </a:cubicBezTo>
                  <a:close/>
                </a:path>
              </a:pathLst>
            </a:custGeom>
            <a:solidFill>
              <a:srgbClr val="74D8C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8" name="Google Shape;2311;p59"/>
            <p:cNvSpPr/>
            <p:nvPr/>
          </p:nvSpPr>
          <p:spPr>
            <a:xfrm>
              <a:off x="683600" y="2201350"/>
              <a:ext cx="62655" cy="96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2" h="21600" fill="norm" stroke="1" extrusionOk="0">
                  <a:moveTo>
                    <a:pt x="14958" y="0"/>
                  </a:moveTo>
                  <a:cubicBezTo>
                    <a:pt x="14958" y="0"/>
                    <a:pt x="2296" y="5651"/>
                    <a:pt x="368" y="9719"/>
                  </a:cubicBezTo>
                  <a:cubicBezTo>
                    <a:pt x="-1551" y="13793"/>
                    <a:pt x="4671" y="21600"/>
                    <a:pt x="4671" y="21600"/>
                  </a:cubicBezTo>
                  <a:cubicBezTo>
                    <a:pt x="4671" y="21600"/>
                    <a:pt x="16202" y="18279"/>
                    <a:pt x="18130" y="14205"/>
                  </a:cubicBezTo>
                  <a:cubicBezTo>
                    <a:pt x="20049" y="10137"/>
                    <a:pt x="14958" y="0"/>
                    <a:pt x="14958" y="0"/>
                  </a:cubicBezTo>
                  <a:close/>
                </a:path>
              </a:pathLst>
            </a:custGeom>
            <a:solidFill>
              <a:srgbClr val="59D09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9" name="Google Shape;2312;p59"/>
            <p:cNvSpPr/>
            <p:nvPr/>
          </p:nvSpPr>
          <p:spPr>
            <a:xfrm>
              <a:off x="1157189" y="2204677"/>
              <a:ext cx="63286" cy="88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7" h="21600" fill="norm" stroke="1" extrusionOk="0">
                  <a:moveTo>
                    <a:pt x="17153" y="0"/>
                  </a:moveTo>
                  <a:cubicBezTo>
                    <a:pt x="17153" y="8"/>
                    <a:pt x="3817" y="4232"/>
                    <a:pt x="958" y="8283"/>
                  </a:cubicBezTo>
                  <a:cubicBezTo>
                    <a:pt x="-1800" y="12425"/>
                    <a:pt x="2272" y="21600"/>
                    <a:pt x="2272" y="21600"/>
                  </a:cubicBezTo>
                  <a:cubicBezTo>
                    <a:pt x="2272" y="21600"/>
                    <a:pt x="14173" y="19711"/>
                    <a:pt x="16931" y="15569"/>
                  </a:cubicBezTo>
                  <a:cubicBezTo>
                    <a:pt x="19800" y="11518"/>
                    <a:pt x="17153" y="8"/>
                    <a:pt x="17153" y="0"/>
                  </a:cubicBezTo>
                  <a:close/>
                </a:path>
              </a:pathLst>
            </a:custGeom>
            <a:solidFill>
              <a:srgbClr val="74D8C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00" name="Google Shape;2313;p59"/>
            <p:cNvSpPr/>
            <p:nvPr/>
          </p:nvSpPr>
          <p:spPr>
            <a:xfrm>
              <a:off x="1058200" y="2427679"/>
              <a:ext cx="74801" cy="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07" y="0"/>
                  </a:moveTo>
                  <a:cubicBezTo>
                    <a:pt x="8823" y="0"/>
                    <a:pt x="8286" y="90"/>
                    <a:pt x="7823" y="299"/>
                  </a:cubicBezTo>
                  <a:cubicBezTo>
                    <a:pt x="3750" y="2257"/>
                    <a:pt x="0" y="15247"/>
                    <a:pt x="0" y="15247"/>
                  </a:cubicBezTo>
                  <a:cubicBezTo>
                    <a:pt x="0" y="15247"/>
                    <a:pt x="5861" y="21600"/>
                    <a:pt x="10027" y="21600"/>
                  </a:cubicBezTo>
                  <a:cubicBezTo>
                    <a:pt x="10536" y="21600"/>
                    <a:pt x="11018" y="21510"/>
                    <a:pt x="11462" y="21301"/>
                  </a:cubicBezTo>
                  <a:cubicBezTo>
                    <a:pt x="15536" y="19522"/>
                    <a:pt x="21600" y="5456"/>
                    <a:pt x="21600" y="5456"/>
                  </a:cubicBezTo>
                  <a:cubicBezTo>
                    <a:pt x="21600" y="5456"/>
                    <a:pt x="13980" y="0"/>
                    <a:pt x="9407" y="0"/>
                  </a:cubicBezTo>
                  <a:close/>
                </a:path>
              </a:pathLst>
            </a:custGeom>
            <a:solidFill>
              <a:srgbClr val="74D8C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01" name="Google Shape;2314;p59"/>
            <p:cNvSpPr/>
            <p:nvPr/>
          </p:nvSpPr>
          <p:spPr>
            <a:xfrm>
              <a:off x="1059730" y="2296496"/>
              <a:ext cx="46358" cy="7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0" h="21600" fill="norm" stroke="1" extrusionOk="0">
                  <a:moveTo>
                    <a:pt x="4663" y="0"/>
                  </a:moveTo>
                  <a:cubicBezTo>
                    <a:pt x="4663" y="0"/>
                    <a:pt x="-1406" y="9699"/>
                    <a:pt x="304" y="13771"/>
                  </a:cubicBezTo>
                  <a:cubicBezTo>
                    <a:pt x="1857" y="17852"/>
                    <a:pt x="13355" y="21600"/>
                    <a:pt x="13355" y="21600"/>
                  </a:cubicBezTo>
                  <a:cubicBezTo>
                    <a:pt x="13355" y="21600"/>
                    <a:pt x="20194" y="14215"/>
                    <a:pt x="18641" y="10143"/>
                  </a:cubicBezTo>
                  <a:cubicBezTo>
                    <a:pt x="16931" y="6062"/>
                    <a:pt x="4663" y="0"/>
                    <a:pt x="4663" y="0"/>
                  </a:cubicBezTo>
                  <a:close/>
                </a:path>
              </a:pathLst>
            </a:custGeom>
            <a:solidFill>
              <a:srgbClr val="74D8C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02" name="Google Shape;2315;p59"/>
            <p:cNvSpPr/>
            <p:nvPr/>
          </p:nvSpPr>
          <p:spPr>
            <a:xfrm>
              <a:off x="1138739" y="2287105"/>
              <a:ext cx="101156" cy="60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89" y="0"/>
                  </a:moveTo>
                  <a:cubicBezTo>
                    <a:pt x="8873" y="0"/>
                    <a:pt x="8311" y="100"/>
                    <a:pt x="7825" y="311"/>
                  </a:cubicBezTo>
                  <a:cubicBezTo>
                    <a:pt x="3752" y="2163"/>
                    <a:pt x="0" y="15243"/>
                    <a:pt x="0" y="15243"/>
                  </a:cubicBezTo>
                  <a:cubicBezTo>
                    <a:pt x="0" y="15243"/>
                    <a:pt x="5949" y="21600"/>
                    <a:pt x="10119" y="21600"/>
                  </a:cubicBezTo>
                  <a:cubicBezTo>
                    <a:pt x="10605" y="21600"/>
                    <a:pt x="11064" y="21511"/>
                    <a:pt x="11495" y="21312"/>
                  </a:cubicBezTo>
                  <a:cubicBezTo>
                    <a:pt x="15568" y="19470"/>
                    <a:pt x="21600" y="5336"/>
                    <a:pt x="21600" y="5336"/>
                  </a:cubicBezTo>
                  <a:cubicBezTo>
                    <a:pt x="21600" y="5336"/>
                    <a:pt x="14062" y="0"/>
                    <a:pt x="9489" y="0"/>
                  </a:cubicBezTo>
                  <a:close/>
                </a:path>
              </a:pathLst>
            </a:custGeom>
            <a:solidFill>
              <a:srgbClr val="59D09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03" name="Google Shape;2316;p59"/>
            <p:cNvSpPr/>
            <p:nvPr/>
          </p:nvSpPr>
          <p:spPr>
            <a:xfrm>
              <a:off x="909217" y="2067710"/>
              <a:ext cx="62638" cy="96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7" h="21600" fill="norm" stroke="1" extrusionOk="0">
                  <a:moveTo>
                    <a:pt x="14958" y="0"/>
                  </a:moveTo>
                  <a:cubicBezTo>
                    <a:pt x="14958" y="0"/>
                    <a:pt x="2286" y="5567"/>
                    <a:pt x="368" y="9635"/>
                  </a:cubicBezTo>
                  <a:cubicBezTo>
                    <a:pt x="-1551" y="13709"/>
                    <a:pt x="4661" y="21600"/>
                    <a:pt x="4661" y="21600"/>
                  </a:cubicBezTo>
                  <a:cubicBezTo>
                    <a:pt x="4661" y="21600"/>
                    <a:pt x="16202" y="18279"/>
                    <a:pt x="18121" y="14205"/>
                  </a:cubicBezTo>
                  <a:cubicBezTo>
                    <a:pt x="20049" y="10137"/>
                    <a:pt x="14958" y="0"/>
                    <a:pt x="14958" y="0"/>
                  </a:cubicBezTo>
                  <a:close/>
                </a:path>
              </a:pathLst>
            </a:custGeom>
            <a:solidFill>
              <a:srgbClr val="59D09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04" name="Google Shape;2317;p59"/>
            <p:cNvSpPr/>
            <p:nvPr/>
          </p:nvSpPr>
          <p:spPr>
            <a:xfrm>
              <a:off x="924213" y="2111801"/>
              <a:ext cx="95033" cy="60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5" y="0"/>
                  </a:moveTo>
                  <a:cubicBezTo>
                    <a:pt x="9117" y="0"/>
                    <a:pt x="7572" y="287"/>
                    <a:pt x="6508" y="1039"/>
                  </a:cubicBezTo>
                  <a:cubicBezTo>
                    <a:pt x="2514" y="4068"/>
                    <a:pt x="0" y="17886"/>
                    <a:pt x="0" y="17886"/>
                  </a:cubicBezTo>
                  <a:cubicBezTo>
                    <a:pt x="0" y="17886"/>
                    <a:pt x="5604" y="21600"/>
                    <a:pt x="9940" y="21600"/>
                  </a:cubicBezTo>
                  <a:cubicBezTo>
                    <a:pt x="11019" y="21600"/>
                    <a:pt x="12024" y="21368"/>
                    <a:pt x="12840" y="20782"/>
                  </a:cubicBezTo>
                  <a:cubicBezTo>
                    <a:pt x="16827" y="17753"/>
                    <a:pt x="21600" y="2222"/>
                    <a:pt x="21600" y="2222"/>
                  </a:cubicBezTo>
                  <a:cubicBezTo>
                    <a:pt x="21600" y="2222"/>
                    <a:pt x="15595" y="0"/>
                    <a:pt x="10815" y="0"/>
                  </a:cubicBezTo>
                  <a:close/>
                </a:path>
              </a:pathLst>
            </a:custGeom>
            <a:solidFill>
              <a:srgbClr val="74D8C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05" name="Google Shape;2318;p59"/>
            <p:cNvSpPr/>
            <p:nvPr/>
          </p:nvSpPr>
          <p:spPr>
            <a:xfrm>
              <a:off x="824950" y="2217394"/>
              <a:ext cx="85125" cy="6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0" y="0"/>
                  </a:moveTo>
                  <a:cubicBezTo>
                    <a:pt x="1277" y="0"/>
                    <a:pt x="0" y="84"/>
                    <a:pt x="0" y="84"/>
                  </a:cubicBezTo>
                  <a:cubicBezTo>
                    <a:pt x="0" y="84"/>
                    <a:pt x="3100" y="15922"/>
                    <a:pt x="7167" y="19662"/>
                  </a:cubicBezTo>
                  <a:cubicBezTo>
                    <a:pt x="8721" y="21150"/>
                    <a:pt x="11203" y="21600"/>
                    <a:pt x="13668" y="21600"/>
                  </a:cubicBezTo>
                  <a:cubicBezTo>
                    <a:pt x="17654" y="21600"/>
                    <a:pt x="21600" y="20416"/>
                    <a:pt x="21600" y="20416"/>
                  </a:cubicBezTo>
                  <a:cubicBezTo>
                    <a:pt x="21600" y="20416"/>
                    <a:pt x="20729" y="6819"/>
                    <a:pt x="16662" y="2954"/>
                  </a:cubicBezTo>
                  <a:cubicBezTo>
                    <a:pt x="13887" y="398"/>
                    <a:pt x="7151" y="0"/>
                    <a:pt x="3140" y="0"/>
                  </a:cubicBezTo>
                  <a:close/>
                </a:path>
              </a:pathLst>
            </a:custGeom>
            <a:solidFill>
              <a:srgbClr val="74D8C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06" name="Google Shape;2319;p59"/>
            <p:cNvSpPr/>
            <p:nvPr/>
          </p:nvSpPr>
          <p:spPr>
            <a:xfrm>
              <a:off x="871868" y="2789046"/>
              <a:ext cx="47595" cy="5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9" h="21600" fill="norm" stroke="1" extrusionOk="0">
                  <a:moveTo>
                    <a:pt x="17705" y="0"/>
                  </a:moveTo>
                  <a:cubicBezTo>
                    <a:pt x="15667" y="0"/>
                    <a:pt x="430" y="8573"/>
                    <a:pt x="8" y="12764"/>
                  </a:cubicBezTo>
                  <a:cubicBezTo>
                    <a:pt x="-278" y="17038"/>
                    <a:pt x="7266" y="21600"/>
                    <a:pt x="7266" y="21600"/>
                  </a:cubicBezTo>
                  <a:cubicBezTo>
                    <a:pt x="7266" y="21600"/>
                    <a:pt x="21322" y="6059"/>
                    <a:pt x="17917" y="72"/>
                  </a:cubicBezTo>
                  <a:cubicBezTo>
                    <a:pt x="17892" y="24"/>
                    <a:pt x="17817" y="0"/>
                    <a:pt x="17705" y="0"/>
                  </a:cubicBezTo>
                  <a:close/>
                </a:path>
              </a:pathLst>
            </a:custGeom>
            <a:solidFill>
              <a:srgbClr val="FBB2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07" name="Google Shape;2320;p59"/>
            <p:cNvSpPr/>
            <p:nvPr/>
          </p:nvSpPr>
          <p:spPr>
            <a:xfrm>
              <a:off x="3407016" y="1495001"/>
              <a:ext cx="233988" cy="159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52" y="0"/>
                  </a:moveTo>
                  <a:cubicBezTo>
                    <a:pt x="20052" y="0"/>
                    <a:pt x="13286" y="9373"/>
                    <a:pt x="10184" y="12530"/>
                  </a:cubicBezTo>
                  <a:cubicBezTo>
                    <a:pt x="10184" y="12530"/>
                    <a:pt x="8246" y="11877"/>
                    <a:pt x="4194" y="10274"/>
                  </a:cubicBezTo>
                  <a:lnTo>
                    <a:pt x="0" y="16288"/>
                  </a:lnTo>
                  <a:cubicBezTo>
                    <a:pt x="2608" y="17791"/>
                    <a:pt x="9373" y="21499"/>
                    <a:pt x="11063" y="21600"/>
                  </a:cubicBezTo>
                  <a:cubicBezTo>
                    <a:pt x="11063" y="21600"/>
                    <a:pt x="17089" y="16436"/>
                    <a:pt x="21600" y="9672"/>
                  </a:cubicBezTo>
                  <a:lnTo>
                    <a:pt x="20052" y="0"/>
                  </a:lnTo>
                  <a:close/>
                </a:path>
              </a:pathLst>
            </a:custGeom>
            <a:solidFill>
              <a:srgbClr val="FBB2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08" name="Google Shape;2321;p59"/>
            <p:cNvSpPr/>
            <p:nvPr/>
          </p:nvSpPr>
          <p:spPr>
            <a:xfrm>
              <a:off x="3553602" y="1893339"/>
              <a:ext cx="171404" cy="727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4570" y="363"/>
                  </a:lnTo>
                  <a:lnTo>
                    <a:pt x="0" y="10520"/>
                  </a:lnTo>
                  <a:lnTo>
                    <a:pt x="3992" y="21600"/>
                  </a:lnTo>
                  <a:lnTo>
                    <a:pt x="10295" y="21600"/>
                  </a:lnTo>
                  <a:cubicBezTo>
                    <a:pt x="11786" y="17676"/>
                    <a:pt x="14238" y="14258"/>
                    <a:pt x="11354" y="115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53B5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09" name="Google Shape;2322;p59"/>
            <p:cNvSpPr/>
            <p:nvPr/>
          </p:nvSpPr>
          <p:spPr>
            <a:xfrm>
              <a:off x="3492524" y="2614892"/>
              <a:ext cx="147358" cy="52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4" h="21600" fill="norm" stroke="1" extrusionOk="0">
                  <a:moveTo>
                    <a:pt x="13505" y="0"/>
                  </a:moveTo>
                  <a:cubicBezTo>
                    <a:pt x="9544" y="7703"/>
                    <a:pt x="5358" y="2868"/>
                    <a:pt x="2621" y="7703"/>
                  </a:cubicBezTo>
                  <a:cubicBezTo>
                    <a:pt x="-56" y="12539"/>
                    <a:pt x="0" y="21600"/>
                    <a:pt x="0" y="21600"/>
                  </a:cubicBezTo>
                  <a:lnTo>
                    <a:pt x="21431" y="21600"/>
                  </a:lnTo>
                  <a:cubicBezTo>
                    <a:pt x="21431" y="21600"/>
                    <a:pt x="21544" y="9671"/>
                    <a:pt x="21544" y="6345"/>
                  </a:cubicBezTo>
                  <a:cubicBezTo>
                    <a:pt x="21544" y="2868"/>
                    <a:pt x="21094" y="1206"/>
                    <a:pt x="21094" y="1206"/>
                  </a:cubicBezTo>
                  <a:cubicBezTo>
                    <a:pt x="19622" y="1548"/>
                    <a:pt x="18427" y="1675"/>
                    <a:pt x="17456" y="1675"/>
                  </a:cubicBezTo>
                  <a:cubicBezTo>
                    <a:pt x="14142" y="1675"/>
                    <a:pt x="13505" y="114"/>
                    <a:pt x="13505" y="0"/>
                  </a:cubicBezTo>
                  <a:close/>
                </a:path>
              </a:pathLst>
            </a:custGeom>
            <a:solidFill>
              <a:srgbClr val="F9958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10" name="Google Shape;2323;p59"/>
            <p:cNvSpPr/>
            <p:nvPr/>
          </p:nvSpPr>
          <p:spPr>
            <a:xfrm>
              <a:off x="3693328" y="1887804"/>
              <a:ext cx="216033" cy="73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04" y="0"/>
                  </a:moveTo>
                  <a:lnTo>
                    <a:pt x="0" y="894"/>
                  </a:lnTo>
                  <a:lnTo>
                    <a:pt x="3930" y="11263"/>
                  </a:lnTo>
                  <a:lnTo>
                    <a:pt x="16525" y="21424"/>
                  </a:lnTo>
                  <a:cubicBezTo>
                    <a:pt x="17336" y="21552"/>
                    <a:pt x="18215" y="21600"/>
                    <a:pt x="19128" y="21600"/>
                  </a:cubicBezTo>
                  <a:cubicBezTo>
                    <a:pt x="19930" y="21600"/>
                    <a:pt x="20763" y="21562"/>
                    <a:pt x="21600" y="21512"/>
                  </a:cubicBezTo>
                  <a:cubicBezTo>
                    <a:pt x="20648" y="18524"/>
                    <a:pt x="16105" y="12539"/>
                    <a:pt x="13204" y="11241"/>
                  </a:cubicBezTo>
                  <a:lnTo>
                    <a:pt x="13204" y="0"/>
                  </a:lnTo>
                  <a:close/>
                </a:path>
              </a:pathLst>
            </a:custGeom>
            <a:solidFill>
              <a:srgbClr val="0D415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11" name="Google Shape;2324;p59"/>
            <p:cNvSpPr/>
            <p:nvPr/>
          </p:nvSpPr>
          <p:spPr>
            <a:xfrm>
              <a:off x="3766236" y="2615234"/>
              <a:ext cx="146588" cy="5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4" h="21600" fill="norm" stroke="1" extrusionOk="0">
                  <a:moveTo>
                    <a:pt x="13576" y="0"/>
                  </a:moveTo>
                  <a:cubicBezTo>
                    <a:pt x="9594" y="7613"/>
                    <a:pt x="5386" y="2900"/>
                    <a:pt x="2691" y="7766"/>
                  </a:cubicBezTo>
                  <a:cubicBezTo>
                    <a:pt x="-56" y="12480"/>
                    <a:pt x="1" y="21600"/>
                    <a:pt x="1" y="21600"/>
                  </a:cubicBezTo>
                  <a:lnTo>
                    <a:pt x="21544" y="21600"/>
                  </a:lnTo>
                  <a:cubicBezTo>
                    <a:pt x="21544" y="21600"/>
                    <a:pt x="21544" y="9887"/>
                    <a:pt x="21544" y="6400"/>
                  </a:cubicBezTo>
                  <a:cubicBezTo>
                    <a:pt x="21544" y="2900"/>
                    <a:pt x="21035" y="1226"/>
                    <a:pt x="21035" y="1226"/>
                  </a:cubicBezTo>
                  <a:cubicBezTo>
                    <a:pt x="19612" y="1558"/>
                    <a:pt x="18453" y="1686"/>
                    <a:pt x="17510" y="1686"/>
                  </a:cubicBezTo>
                  <a:cubicBezTo>
                    <a:pt x="14127" y="1686"/>
                    <a:pt x="13576" y="0"/>
                    <a:pt x="13576" y="0"/>
                  </a:cubicBezTo>
                  <a:close/>
                </a:path>
              </a:pathLst>
            </a:custGeom>
            <a:solidFill>
              <a:srgbClr val="F9958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12" name="Google Shape;2325;p59"/>
            <p:cNvSpPr/>
            <p:nvPr/>
          </p:nvSpPr>
          <p:spPr>
            <a:xfrm>
              <a:off x="3573834" y="1475381"/>
              <a:ext cx="288204" cy="47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0" y="0"/>
                  </a:moveTo>
                  <a:lnTo>
                    <a:pt x="8812" y="505"/>
                  </a:lnTo>
                  <a:lnTo>
                    <a:pt x="7925" y="573"/>
                  </a:lnTo>
                  <a:lnTo>
                    <a:pt x="7610" y="590"/>
                  </a:lnTo>
                  <a:lnTo>
                    <a:pt x="3749" y="892"/>
                  </a:lnTo>
                  <a:lnTo>
                    <a:pt x="0" y="20100"/>
                  </a:lnTo>
                  <a:cubicBezTo>
                    <a:pt x="485" y="20588"/>
                    <a:pt x="2146" y="20958"/>
                    <a:pt x="3576" y="21160"/>
                  </a:cubicBezTo>
                  <a:cubicBezTo>
                    <a:pt x="3662" y="21177"/>
                    <a:pt x="3749" y="21177"/>
                    <a:pt x="3862" y="21194"/>
                  </a:cubicBezTo>
                  <a:cubicBezTo>
                    <a:pt x="4090" y="21228"/>
                    <a:pt x="4349" y="21262"/>
                    <a:pt x="4549" y="21279"/>
                  </a:cubicBezTo>
                  <a:cubicBezTo>
                    <a:pt x="6728" y="21497"/>
                    <a:pt x="8908" y="21600"/>
                    <a:pt x="11087" y="21600"/>
                  </a:cubicBezTo>
                  <a:cubicBezTo>
                    <a:pt x="11253" y="21600"/>
                    <a:pt x="11421" y="21600"/>
                    <a:pt x="11587" y="21599"/>
                  </a:cubicBezTo>
                  <a:cubicBezTo>
                    <a:pt x="12017" y="21599"/>
                    <a:pt x="12474" y="21582"/>
                    <a:pt x="12959" y="21548"/>
                  </a:cubicBezTo>
                  <a:cubicBezTo>
                    <a:pt x="13046" y="21548"/>
                    <a:pt x="13161" y="21531"/>
                    <a:pt x="13245" y="21531"/>
                  </a:cubicBezTo>
                  <a:cubicBezTo>
                    <a:pt x="15706" y="21312"/>
                    <a:pt x="18426" y="20689"/>
                    <a:pt x="19798" y="19881"/>
                  </a:cubicBezTo>
                  <a:lnTo>
                    <a:pt x="17796" y="14630"/>
                  </a:lnTo>
                  <a:lnTo>
                    <a:pt x="21600" y="1565"/>
                  </a:lnTo>
                  <a:lnTo>
                    <a:pt x="16508" y="539"/>
                  </a:lnTo>
                  <a:lnTo>
                    <a:pt x="16251" y="488"/>
                  </a:lnTo>
                  <a:lnTo>
                    <a:pt x="15105" y="253"/>
                  </a:lnTo>
                  <a:lnTo>
                    <a:pt x="13790" y="0"/>
                  </a:lnTo>
                  <a:close/>
                </a:path>
              </a:pathLst>
            </a:cu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13" name="Google Shape;2326;p59"/>
            <p:cNvSpPr/>
            <p:nvPr/>
          </p:nvSpPr>
          <p:spPr>
            <a:xfrm>
              <a:off x="3627460" y="1281763"/>
              <a:ext cx="25802" cy="7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91" h="21600" fill="norm" stroke="1" extrusionOk="0">
                  <a:moveTo>
                    <a:pt x="8227" y="0"/>
                  </a:moveTo>
                  <a:cubicBezTo>
                    <a:pt x="8227" y="0"/>
                    <a:pt x="-1092" y="2536"/>
                    <a:pt x="106" y="11457"/>
                  </a:cubicBezTo>
                  <a:cubicBezTo>
                    <a:pt x="1088" y="20277"/>
                    <a:pt x="7029" y="21600"/>
                    <a:pt x="7029" y="21600"/>
                  </a:cubicBezTo>
                  <a:cubicBezTo>
                    <a:pt x="7029" y="21600"/>
                    <a:pt x="20508" y="3202"/>
                    <a:pt x="8227" y="0"/>
                  </a:cubicBezTo>
                  <a:close/>
                </a:path>
              </a:pathLst>
            </a:custGeom>
            <a:solidFill>
              <a:srgbClr val="053B5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14" name="Google Shape;2327;p59"/>
            <p:cNvSpPr/>
            <p:nvPr/>
          </p:nvSpPr>
          <p:spPr>
            <a:xfrm>
              <a:off x="3698650" y="1422585"/>
              <a:ext cx="68710" cy="70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18" y="0"/>
                  </a:moveTo>
                  <a:cubicBezTo>
                    <a:pt x="10785" y="0"/>
                    <a:pt x="7660" y="314"/>
                    <a:pt x="5282" y="637"/>
                  </a:cubicBezTo>
                  <a:cubicBezTo>
                    <a:pt x="2883" y="979"/>
                    <a:pt x="1199" y="1311"/>
                    <a:pt x="1199" y="1311"/>
                  </a:cubicBezTo>
                  <a:lnTo>
                    <a:pt x="363" y="12629"/>
                  </a:lnTo>
                  <a:lnTo>
                    <a:pt x="0" y="19414"/>
                  </a:lnTo>
                  <a:cubicBezTo>
                    <a:pt x="1774" y="21030"/>
                    <a:pt x="4052" y="21600"/>
                    <a:pt x="6400" y="21600"/>
                  </a:cubicBezTo>
                  <a:cubicBezTo>
                    <a:pt x="12136" y="21600"/>
                    <a:pt x="18244" y="18169"/>
                    <a:pt x="18244" y="18169"/>
                  </a:cubicBezTo>
                  <a:lnTo>
                    <a:pt x="21600" y="1653"/>
                  </a:lnTo>
                  <a:cubicBezTo>
                    <a:pt x="20078" y="399"/>
                    <a:pt x="17014" y="0"/>
                    <a:pt x="13718" y="0"/>
                  </a:cubicBezTo>
                  <a:close/>
                </a:path>
              </a:pathLst>
            </a:custGeom>
            <a:solidFill>
              <a:srgbClr val="FBB2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15" name="Google Shape;2328;p59"/>
            <p:cNvSpPr/>
            <p:nvPr/>
          </p:nvSpPr>
          <p:spPr>
            <a:xfrm>
              <a:off x="3699804" y="1424668"/>
              <a:ext cx="52294" cy="39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63" y="0"/>
                  </a:moveTo>
                  <a:cubicBezTo>
                    <a:pt x="3311" y="616"/>
                    <a:pt x="1099" y="1215"/>
                    <a:pt x="1099" y="1215"/>
                  </a:cubicBezTo>
                  <a:lnTo>
                    <a:pt x="0" y="21600"/>
                  </a:lnTo>
                  <a:cubicBezTo>
                    <a:pt x="10873" y="20179"/>
                    <a:pt x="21600" y="2653"/>
                    <a:pt x="21600" y="2653"/>
                  </a:cubicBezTo>
                  <a:lnTo>
                    <a:pt x="6463" y="0"/>
                  </a:lnTo>
                  <a:close/>
                </a:path>
              </a:pathLst>
            </a:custGeom>
            <a:solidFill>
              <a:srgbClr val="ED867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16" name="Google Shape;2329;p59"/>
            <p:cNvSpPr/>
            <p:nvPr/>
          </p:nvSpPr>
          <p:spPr>
            <a:xfrm>
              <a:off x="3618763" y="1228531"/>
              <a:ext cx="193470" cy="205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3" h="21600" fill="norm" stroke="1" extrusionOk="0">
                  <a:moveTo>
                    <a:pt x="2970" y="0"/>
                  </a:moveTo>
                  <a:cubicBezTo>
                    <a:pt x="1853" y="0"/>
                    <a:pt x="962" y="385"/>
                    <a:pt x="403" y="1468"/>
                  </a:cubicBezTo>
                  <a:cubicBezTo>
                    <a:pt x="-1240" y="4731"/>
                    <a:pt x="2671" y="7178"/>
                    <a:pt x="2671" y="7178"/>
                  </a:cubicBezTo>
                  <a:cubicBezTo>
                    <a:pt x="2839" y="7159"/>
                    <a:pt x="3003" y="7149"/>
                    <a:pt x="3167" y="7149"/>
                  </a:cubicBezTo>
                  <a:cubicBezTo>
                    <a:pt x="7841" y="7149"/>
                    <a:pt x="12242" y="14882"/>
                    <a:pt x="12847" y="17358"/>
                  </a:cubicBezTo>
                  <a:cubicBezTo>
                    <a:pt x="13310" y="19355"/>
                    <a:pt x="13948" y="21600"/>
                    <a:pt x="15203" y="21600"/>
                  </a:cubicBezTo>
                  <a:cubicBezTo>
                    <a:pt x="15532" y="21600"/>
                    <a:pt x="15907" y="21443"/>
                    <a:pt x="16331" y="21088"/>
                  </a:cubicBezTo>
                  <a:cubicBezTo>
                    <a:pt x="18365" y="19378"/>
                    <a:pt x="18989" y="14135"/>
                    <a:pt x="19696" y="10249"/>
                  </a:cubicBezTo>
                  <a:cubicBezTo>
                    <a:pt x="20360" y="6363"/>
                    <a:pt x="18756" y="3449"/>
                    <a:pt x="11555" y="2131"/>
                  </a:cubicBezTo>
                  <a:cubicBezTo>
                    <a:pt x="8367" y="1560"/>
                    <a:pt x="5212" y="0"/>
                    <a:pt x="2970" y="0"/>
                  </a:cubicBezTo>
                  <a:close/>
                </a:path>
              </a:pathLst>
            </a:custGeom>
            <a:solidFill>
              <a:srgbClr val="053B5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17" name="Google Shape;2330;p59"/>
            <p:cNvSpPr/>
            <p:nvPr/>
          </p:nvSpPr>
          <p:spPr>
            <a:xfrm>
              <a:off x="3634952" y="1272870"/>
              <a:ext cx="162963" cy="176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0219" y="0"/>
                  </a:moveTo>
                  <a:cubicBezTo>
                    <a:pt x="6299" y="0"/>
                    <a:pt x="2663" y="1036"/>
                    <a:pt x="1453" y="2770"/>
                  </a:cubicBezTo>
                  <a:cubicBezTo>
                    <a:pt x="849" y="3585"/>
                    <a:pt x="498" y="5036"/>
                    <a:pt x="295" y="6762"/>
                  </a:cubicBezTo>
                  <a:cubicBezTo>
                    <a:pt x="244" y="6941"/>
                    <a:pt x="244" y="7078"/>
                    <a:pt x="244" y="7257"/>
                  </a:cubicBezTo>
                  <a:cubicBezTo>
                    <a:pt x="-107" y="10072"/>
                    <a:pt x="-6" y="13562"/>
                    <a:pt x="96" y="16423"/>
                  </a:cubicBezTo>
                  <a:cubicBezTo>
                    <a:pt x="240" y="19349"/>
                    <a:pt x="2955" y="21600"/>
                    <a:pt x="6122" y="21600"/>
                  </a:cubicBezTo>
                  <a:cubicBezTo>
                    <a:pt x="6244" y="21600"/>
                    <a:pt x="6367" y="21600"/>
                    <a:pt x="6490" y="21592"/>
                  </a:cubicBezTo>
                  <a:cubicBezTo>
                    <a:pt x="10566" y="21318"/>
                    <a:pt x="15552" y="20777"/>
                    <a:pt x="17966" y="19733"/>
                  </a:cubicBezTo>
                  <a:cubicBezTo>
                    <a:pt x="18672" y="19413"/>
                    <a:pt x="19176" y="19006"/>
                    <a:pt x="19328" y="18598"/>
                  </a:cubicBezTo>
                  <a:cubicBezTo>
                    <a:pt x="19679" y="17600"/>
                    <a:pt x="19983" y="16240"/>
                    <a:pt x="20233" y="14697"/>
                  </a:cubicBezTo>
                  <a:cubicBezTo>
                    <a:pt x="21041" y="10160"/>
                    <a:pt x="21493" y="4400"/>
                    <a:pt x="21493" y="4400"/>
                  </a:cubicBezTo>
                  <a:cubicBezTo>
                    <a:pt x="19387" y="1307"/>
                    <a:pt x="14626" y="0"/>
                    <a:pt x="10219" y="0"/>
                  </a:cubicBezTo>
                  <a:close/>
                </a:path>
              </a:pathLst>
            </a:custGeom>
            <a:solidFill>
              <a:srgbClr val="FBB2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18" name="Google Shape;2331;p59"/>
            <p:cNvSpPr/>
            <p:nvPr/>
          </p:nvSpPr>
          <p:spPr>
            <a:xfrm>
              <a:off x="3639002" y="1258847"/>
              <a:ext cx="163532" cy="104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5" h="21600" fill="norm" stroke="1" extrusionOk="0">
                  <a:moveTo>
                    <a:pt x="9270" y="0"/>
                  </a:moveTo>
                  <a:cubicBezTo>
                    <a:pt x="3911" y="0"/>
                    <a:pt x="-1998" y="5411"/>
                    <a:pt x="656" y="7882"/>
                  </a:cubicBezTo>
                  <a:cubicBezTo>
                    <a:pt x="2114" y="9259"/>
                    <a:pt x="3878" y="9671"/>
                    <a:pt x="5477" y="9671"/>
                  </a:cubicBezTo>
                  <a:cubicBezTo>
                    <a:pt x="7889" y="9671"/>
                    <a:pt x="9914" y="8725"/>
                    <a:pt x="9914" y="8725"/>
                  </a:cubicBezTo>
                  <a:cubicBezTo>
                    <a:pt x="10044" y="11562"/>
                    <a:pt x="12326" y="12019"/>
                    <a:pt x="12713" y="14548"/>
                  </a:cubicBezTo>
                  <a:cubicBezTo>
                    <a:pt x="13143" y="16999"/>
                    <a:pt x="12756" y="21291"/>
                    <a:pt x="12756" y="21291"/>
                  </a:cubicBezTo>
                  <a:lnTo>
                    <a:pt x="13961" y="21600"/>
                  </a:lnTo>
                  <a:cubicBezTo>
                    <a:pt x="14677" y="20197"/>
                    <a:pt x="15378" y="19786"/>
                    <a:pt x="15960" y="19786"/>
                  </a:cubicBezTo>
                  <a:cubicBezTo>
                    <a:pt x="16814" y="19786"/>
                    <a:pt x="17407" y="20680"/>
                    <a:pt x="17407" y="20680"/>
                  </a:cubicBezTo>
                  <a:cubicBezTo>
                    <a:pt x="18785" y="13551"/>
                    <a:pt x="19602" y="9265"/>
                    <a:pt x="14434" y="2522"/>
                  </a:cubicBezTo>
                  <a:cubicBezTo>
                    <a:pt x="13075" y="708"/>
                    <a:pt x="11209" y="0"/>
                    <a:pt x="9270" y="0"/>
                  </a:cubicBezTo>
                  <a:close/>
                </a:path>
              </a:pathLst>
            </a:custGeom>
            <a:solidFill>
              <a:srgbClr val="053B5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19" name="Google Shape;2332;p59"/>
            <p:cNvSpPr/>
            <p:nvPr/>
          </p:nvSpPr>
          <p:spPr>
            <a:xfrm>
              <a:off x="3759528" y="1392828"/>
              <a:ext cx="28832" cy="41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1" h="21600" fill="norm" stroke="1" extrusionOk="0">
                  <a:moveTo>
                    <a:pt x="19901" y="0"/>
                  </a:moveTo>
                  <a:lnTo>
                    <a:pt x="138" y="7581"/>
                  </a:lnTo>
                  <a:cubicBezTo>
                    <a:pt x="138" y="7581"/>
                    <a:pt x="-1699" y="17123"/>
                    <a:pt x="8039" y="21600"/>
                  </a:cubicBezTo>
                  <a:cubicBezTo>
                    <a:pt x="12000" y="20228"/>
                    <a:pt x="14368" y="18479"/>
                    <a:pt x="15165" y="16731"/>
                  </a:cubicBezTo>
                  <a:cubicBezTo>
                    <a:pt x="17002" y="12450"/>
                    <a:pt x="18595" y="6617"/>
                    <a:pt x="19901" y="0"/>
                  </a:cubicBezTo>
                  <a:close/>
                </a:path>
              </a:pathLst>
            </a:custGeom>
            <a:solidFill>
              <a:srgbClr val="002E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20" name="Google Shape;2333;p59"/>
            <p:cNvSpPr/>
            <p:nvPr/>
          </p:nvSpPr>
          <p:spPr>
            <a:xfrm>
              <a:off x="3759728" y="1354148"/>
              <a:ext cx="38037" cy="53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20" h="21600" fill="norm" stroke="1" extrusionOk="0">
                  <a:moveTo>
                    <a:pt x="10770" y="0"/>
                  </a:moveTo>
                  <a:cubicBezTo>
                    <a:pt x="6042" y="0"/>
                    <a:pt x="1435" y="3665"/>
                    <a:pt x="1435" y="3665"/>
                  </a:cubicBezTo>
                  <a:lnTo>
                    <a:pt x="0" y="21437"/>
                  </a:lnTo>
                  <a:cubicBezTo>
                    <a:pt x="801" y="21550"/>
                    <a:pt x="1571" y="21600"/>
                    <a:pt x="2326" y="21600"/>
                  </a:cubicBezTo>
                  <a:cubicBezTo>
                    <a:pt x="14878" y="21600"/>
                    <a:pt x="21600" y="7079"/>
                    <a:pt x="15830" y="1870"/>
                  </a:cubicBezTo>
                  <a:cubicBezTo>
                    <a:pt x="14274" y="489"/>
                    <a:pt x="12507" y="0"/>
                    <a:pt x="10770" y="0"/>
                  </a:cubicBezTo>
                  <a:close/>
                </a:path>
              </a:pathLst>
            </a:custGeom>
            <a:solidFill>
              <a:srgbClr val="FBB2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21" name="Google Shape;2334;p59"/>
            <p:cNvSpPr/>
            <p:nvPr/>
          </p:nvSpPr>
          <p:spPr>
            <a:xfrm>
              <a:off x="3340584" y="1691574"/>
              <a:ext cx="134757" cy="9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88" y="21600"/>
                  </a:lnTo>
                  <a:lnTo>
                    <a:pt x="21600" y="20940"/>
                  </a:lnTo>
                  <a:lnTo>
                    <a:pt x="21353" y="0"/>
                  </a:lnTo>
                  <a:close/>
                </a:path>
              </a:pathLst>
            </a:custGeom>
            <a:solidFill>
              <a:srgbClr val="043A5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22" name="Google Shape;2335;p59"/>
            <p:cNvSpPr/>
            <p:nvPr/>
          </p:nvSpPr>
          <p:spPr>
            <a:xfrm>
              <a:off x="3300891" y="1285836"/>
              <a:ext cx="179035" cy="326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1" y="0"/>
                  </a:moveTo>
                  <a:cubicBezTo>
                    <a:pt x="3868" y="0"/>
                    <a:pt x="0" y="2055"/>
                    <a:pt x="0" y="4576"/>
                  </a:cubicBezTo>
                  <a:lnTo>
                    <a:pt x="0" y="17026"/>
                  </a:lnTo>
                  <a:cubicBezTo>
                    <a:pt x="0" y="19545"/>
                    <a:pt x="3868" y="21600"/>
                    <a:pt x="8611" y="21600"/>
                  </a:cubicBezTo>
                  <a:lnTo>
                    <a:pt x="12986" y="21600"/>
                  </a:lnTo>
                  <a:cubicBezTo>
                    <a:pt x="17732" y="21600"/>
                    <a:pt x="21600" y="19545"/>
                    <a:pt x="21600" y="17026"/>
                  </a:cubicBezTo>
                  <a:lnTo>
                    <a:pt x="21600" y="4576"/>
                  </a:lnTo>
                  <a:cubicBezTo>
                    <a:pt x="21600" y="2055"/>
                    <a:pt x="17732" y="0"/>
                    <a:pt x="12986" y="0"/>
                  </a:cubicBezTo>
                  <a:close/>
                </a:path>
              </a:pathLst>
            </a:custGeom>
            <a:solidFill>
              <a:srgbClr val="59D09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23" name="Google Shape;2336;p59"/>
            <p:cNvSpPr/>
            <p:nvPr/>
          </p:nvSpPr>
          <p:spPr>
            <a:xfrm>
              <a:off x="3300891" y="1323241"/>
              <a:ext cx="179035" cy="289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0" h="21600" fill="norm" stroke="1" extrusionOk="0">
                  <a:moveTo>
                    <a:pt x="1649" y="0"/>
                  </a:moveTo>
                  <a:cubicBezTo>
                    <a:pt x="590" y="1049"/>
                    <a:pt x="0" y="2320"/>
                    <a:pt x="0" y="3701"/>
                  </a:cubicBezTo>
                  <a:lnTo>
                    <a:pt x="0" y="15108"/>
                  </a:lnTo>
                  <a:cubicBezTo>
                    <a:pt x="0" y="18700"/>
                    <a:pt x="4123" y="21600"/>
                    <a:pt x="9190" y="21600"/>
                  </a:cubicBezTo>
                  <a:cubicBezTo>
                    <a:pt x="14297" y="21600"/>
                    <a:pt x="18420" y="18700"/>
                    <a:pt x="18420" y="15108"/>
                  </a:cubicBezTo>
                  <a:lnTo>
                    <a:pt x="18420" y="12512"/>
                  </a:lnTo>
                  <a:cubicBezTo>
                    <a:pt x="16810" y="12236"/>
                    <a:pt x="15946" y="11519"/>
                    <a:pt x="13551" y="11519"/>
                  </a:cubicBezTo>
                  <a:cubicBezTo>
                    <a:pt x="13205" y="11438"/>
                    <a:pt x="12858" y="11401"/>
                    <a:pt x="12512" y="11401"/>
                  </a:cubicBezTo>
                  <a:cubicBezTo>
                    <a:pt x="9438" y="11401"/>
                    <a:pt x="6416" y="14287"/>
                    <a:pt x="4179" y="14287"/>
                  </a:cubicBezTo>
                  <a:cubicBezTo>
                    <a:pt x="3929" y="14287"/>
                    <a:pt x="3688" y="14252"/>
                    <a:pt x="3457" y="14171"/>
                  </a:cubicBezTo>
                  <a:cubicBezTo>
                    <a:pt x="-3180" y="11823"/>
                    <a:pt x="4753" y="4696"/>
                    <a:pt x="1649" y="0"/>
                  </a:cubicBezTo>
                  <a:close/>
                </a:path>
              </a:pathLst>
            </a:custGeom>
            <a:solidFill>
              <a:srgbClr val="439D8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24" name="Google Shape;2337;p59"/>
            <p:cNvSpPr/>
            <p:nvPr/>
          </p:nvSpPr>
          <p:spPr>
            <a:xfrm>
              <a:off x="3307908" y="1285836"/>
              <a:ext cx="172017" cy="228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8" h="21600" fill="norm" stroke="1" extrusionOk="0">
                  <a:moveTo>
                    <a:pt x="8508" y="0"/>
                  </a:moveTo>
                  <a:cubicBezTo>
                    <a:pt x="5364" y="0"/>
                    <a:pt x="2577" y="1397"/>
                    <a:pt x="927" y="3530"/>
                  </a:cubicBezTo>
                  <a:cubicBezTo>
                    <a:pt x="4031" y="9469"/>
                    <a:pt x="-3902" y="18484"/>
                    <a:pt x="2735" y="21453"/>
                  </a:cubicBezTo>
                  <a:cubicBezTo>
                    <a:pt x="2966" y="21556"/>
                    <a:pt x="3207" y="21600"/>
                    <a:pt x="3457" y="21600"/>
                  </a:cubicBezTo>
                  <a:cubicBezTo>
                    <a:pt x="5694" y="21600"/>
                    <a:pt x="8716" y="17950"/>
                    <a:pt x="11790" y="17950"/>
                  </a:cubicBezTo>
                  <a:cubicBezTo>
                    <a:pt x="12136" y="17950"/>
                    <a:pt x="12483" y="17997"/>
                    <a:pt x="12829" y="18099"/>
                  </a:cubicBezTo>
                  <a:cubicBezTo>
                    <a:pt x="15224" y="18099"/>
                    <a:pt x="16088" y="19006"/>
                    <a:pt x="17698" y="19355"/>
                  </a:cubicBezTo>
                  <a:lnTo>
                    <a:pt x="17698" y="8210"/>
                  </a:lnTo>
                  <a:cubicBezTo>
                    <a:pt x="17698" y="3668"/>
                    <a:pt x="13575" y="0"/>
                    <a:pt x="8508" y="0"/>
                  </a:cubicBezTo>
                  <a:close/>
                </a:path>
              </a:pathLst>
            </a:custGeom>
            <a:solidFill>
              <a:srgbClr val="59D09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25" name="Google Shape;2338;p59"/>
            <p:cNvSpPr/>
            <p:nvPr/>
          </p:nvSpPr>
          <p:spPr>
            <a:xfrm>
              <a:off x="3340584" y="1678265"/>
              <a:ext cx="133218" cy="26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829" y="0"/>
                    <a:pt x="0" y="4789"/>
                    <a:pt x="0" y="10787"/>
                  </a:cubicBezTo>
                  <a:cubicBezTo>
                    <a:pt x="0" y="16811"/>
                    <a:pt x="4829" y="21600"/>
                    <a:pt x="10834" y="21600"/>
                  </a:cubicBezTo>
                  <a:cubicBezTo>
                    <a:pt x="16776" y="21600"/>
                    <a:pt x="21600" y="16811"/>
                    <a:pt x="21600" y="10787"/>
                  </a:cubicBezTo>
                  <a:cubicBezTo>
                    <a:pt x="21600" y="4789"/>
                    <a:pt x="16776" y="0"/>
                    <a:pt x="10834" y="0"/>
                  </a:cubicBezTo>
                  <a:close/>
                </a:path>
              </a:pathLst>
            </a:custGeom>
            <a:solidFill>
              <a:srgbClr val="439D8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26" name="Google Shape;2339;p59"/>
            <p:cNvSpPr/>
            <p:nvPr/>
          </p:nvSpPr>
          <p:spPr>
            <a:xfrm>
              <a:off x="3331414" y="1469847"/>
              <a:ext cx="78278" cy="220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3" h="21600" fill="norm" stroke="1" extrusionOk="0">
                  <a:moveTo>
                    <a:pt x="0" y="0"/>
                  </a:moveTo>
                  <a:lnTo>
                    <a:pt x="14809" y="10623"/>
                  </a:lnTo>
                  <a:lnTo>
                    <a:pt x="16387" y="21104"/>
                  </a:lnTo>
                  <a:cubicBezTo>
                    <a:pt x="17419" y="21472"/>
                    <a:pt x="18319" y="21600"/>
                    <a:pt x="19060" y="21600"/>
                  </a:cubicBezTo>
                  <a:cubicBezTo>
                    <a:pt x="20718" y="21600"/>
                    <a:pt x="21600" y="20957"/>
                    <a:pt x="21529" y="20957"/>
                  </a:cubicBezTo>
                  <a:lnTo>
                    <a:pt x="20692" y="3082"/>
                  </a:lnTo>
                  <a:lnTo>
                    <a:pt x="16802" y="2683"/>
                  </a:lnTo>
                  <a:lnTo>
                    <a:pt x="15126" y="6996"/>
                  </a:lnTo>
                  <a:lnTo>
                    <a:pt x="2946" y="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8E6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27" name="Google Shape;2340;p59"/>
            <p:cNvSpPr/>
            <p:nvPr/>
          </p:nvSpPr>
          <p:spPr>
            <a:xfrm>
              <a:off x="3473801" y="1509802"/>
              <a:ext cx="402643" cy="252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20079" y="0"/>
                  </a:moveTo>
                  <a:cubicBezTo>
                    <a:pt x="17295" y="3168"/>
                    <a:pt x="11571" y="14030"/>
                    <a:pt x="11571" y="14030"/>
                  </a:cubicBezTo>
                  <a:cubicBezTo>
                    <a:pt x="9439" y="14443"/>
                    <a:pt x="6437" y="15741"/>
                    <a:pt x="5174" y="16153"/>
                  </a:cubicBezTo>
                  <a:cubicBezTo>
                    <a:pt x="3930" y="16562"/>
                    <a:pt x="0" y="18148"/>
                    <a:pt x="0" y="18148"/>
                  </a:cubicBezTo>
                  <a:lnTo>
                    <a:pt x="514" y="21600"/>
                  </a:lnTo>
                  <a:lnTo>
                    <a:pt x="12636" y="19414"/>
                  </a:lnTo>
                  <a:cubicBezTo>
                    <a:pt x="12636" y="19414"/>
                    <a:pt x="18993" y="13017"/>
                    <a:pt x="20297" y="8487"/>
                  </a:cubicBezTo>
                  <a:cubicBezTo>
                    <a:pt x="21600" y="3992"/>
                    <a:pt x="20079" y="0"/>
                    <a:pt x="20079" y="0"/>
                  </a:cubicBezTo>
                  <a:close/>
                </a:path>
              </a:pathLst>
            </a:custGeom>
            <a:solidFill>
              <a:srgbClr val="FBB2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28" name="Google Shape;2341;p59"/>
            <p:cNvSpPr/>
            <p:nvPr/>
          </p:nvSpPr>
          <p:spPr>
            <a:xfrm>
              <a:off x="3361142" y="1703824"/>
              <a:ext cx="122599" cy="8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2578" y="0"/>
                  </a:moveTo>
                  <a:cubicBezTo>
                    <a:pt x="11176" y="0"/>
                    <a:pt x="9774" y="324"/>
                    <a:pt x="8389" y="381"/>
                  </a:cubicBezTo>
                  <a:cubicBezTo>
                    <a:pt x="6243" y="478"/>
                    <a:pt x="6913" y="2979"/>
                    <a:pt x="8929" y="3562"/>
                  </a:cubicBezTo>
                  <a:cubicBezTo>
                    <a:pt x="10939" y="4234"/>
                    <a:pt x="13085" y="4526"/>
                    <a:pt x="12612" y="5392"/>
                  </a:cubicBezTo>
                  <a:cubicBezTo>
                    <a:pt x="12144" y="6355"/>
                    <a:pt x="3231" y="8088"/>
                    <a:pt x="1553" y="10598"/>
                  </a:cubicBezTo>
                  <a:cubicBezTo>
                    <a:pt x="894" y="11618"/>
                    <a:pt x="1699" y="11925"/>
                    <a:pt x="2915" y="11925"/>
                  </a:cubicBezTo>
                  <a:cubicBezTo>
                    <a:pt x="4813" y="11925"/>
                    <a:pt x="7718" y="11172"/>
                    <a:pt x="7718" y="11172"/>
                  </a:cubicBezTo>
                  <a:cubicBezTo>
                    <a:pt x="7718" y="11181"/>
                    <a:pt x="348" y="14071"/>
                    <a:pt x="10" y="16095"/>
                  </a:cubicBezTo>
                  <a:cubicBezTo>
                    <a:pt x="-69" y="16581"/>
                    <a:pt x="320" y="16767"/>
                    <a:pt x="950" y="16767"/>
                  </a:cubicBezTo>
                  <a:cubicBezTo>
                    <a:pt x="2949" y="16767"/>
                    <a:pt x="7381" y="14937"/>
                    <a:pt x="7386" y="14937"/>
                  </a:cubicBezTo>
                  <a:cubicBezTo>
                    <a:pt x="7381" y="14937"/>
                    <a:pt x="1823" y="17350"/>
                    <a:pt x="2290" y="19082"/>
                  </a:cubicBezTo>
                  <a:cubicBezTo>
                    <a:pt x="2358" y="19390"/>
                    <a:pt x="2690" y="19519"/>
                    <a:pt x="3186" y="19519"/>
                  </a:cubicBezTo>
                  <a:cubicBezTo>
                    <a:pt x="4678" y="19519"/>
                    <a:pt x="7668" y="18362"/>
                    <a:pt x="9329" y="17633"/>
                  </a:cubicBezTo>
                  <a:cubicBezTo>
                    <a:pt x="9329" y="17633"/>
                    <a:pt x="3901" y="20240"/>
                    <a:pt x="4706" y="21203"/>
                  </a:cubicBezTo>
                  <a:cubicBezTo>
                    <a:pt x="4903" y="21462"/>
                    <a:pt x="5455" y="21600"/>
                    <a:pt x="6254" y="21600"/>
                  </a:cubicBezTo>
                  <a:cubicBezTo>
                    <a:pt x="9537" y="21600"/>
                    <a:pt x="17004" y="19406"/>
                    <a:pt x="21531" y="15228"/>
                  </a:cubicBezTo>
                  <a:cubicBezTo>
                    <a:pt x="21328" y="11658"/>
                    <a:pt x="20461" y="8379"/>
                    <a:pt x="19785" y="4720"/>
                  </a:cubicBezTo>
                  <a:cubicBezTo>
                    <a:pt x="19785" y="4720"/>
                    <a:pt x="17308" y="1441"/>
                    <a:pt x="15095" y="478"/>
                  </a:cubicBezTo>
                  <a:cubicBezTo>
                    <a:pt x="14262" y="113"/>
                    <a:pt x="13423" y="0"/>
                    <a:pt x="12578" y="0"/>
                  </a:cubicBezTo>
                  <a:close/>
                </a:path>
              </a:pathLst>
            </a:custGeom>
            <a:solidFill>
              <a:srgbClr val="FBB2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29" name="Google Shape;2342;p59"/>
            <p:cNvSpPr/>
            <p:nvPr/>
          </p:nvSpPr>
          <p:spPr>
            <a:xfrm>
              <a:off x="3564783" y="2700772"/>
              <a:ext cx="157530" cy="1080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9088" y="0"/>
                  </a:moveTo>
                  <a:lnTo>
                    <a:pt x="36" y="21260"/>
                  </a:lnTo>
                  <a:cubicBezTo>
                    <a:pt x="-121" y="21445"/>
                    <a:pt x="246" y="21600"/>
                    <a:pt x="919" y="21600"/>
                  </a:cubicBezTo>
                  <a:cubicBezTo>
                    <a:pt x="1545" y="21600"/>
                    <a:pt x="2222" y="21445"/>
                    <a:pt x="2380" y="21260"/>
                  </a:cubicBezTo>
                  <a:lnTo>
                    <a:pt x="21479" y="0"/>
                  </a:lnTo>
                  <a:close/>
                </a:path>
              </a:pathLst>
            </a:custGeom>
            <a:solidFill>
              <a:srgbClr val="DB8E6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0" name="Google Shape;2343;p59"/>
            <p:cNvSpPr/>
            <p:nvPr/>
          </p:nvSpPr>
          <p:spPr>
            <a:xfrm>
              <a:off x="3336118" y="2700772"/>
              <a:ext cx="157562" cy="1080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9084" y="0"/>
                  </a:moveTo>
                  <a:lnTo>
                    <a:pt x="36" y="21260"/>
                  </a:lnTo>
                  <a:cubicBezTo>
                    <a:pt x="-121" y="21445"/>
                    <a:pt x="246" y="21600"/>
                    <a:pt x="924" y="21600"/>
                  </a:cubicBezTo>
                  <a:cubicBezTo>
                    <a:pt x="1544" y="21600"/>
                    <a:pt x="2222" y="21445"/>
                    <a:pt x="2379" y="21260"/>
                  </a:cubicBezTo>
                  <a:lnTo>
                    <a:pt x="21479" y="0"/>
                  </a:lnTo>
                  <a:close/>
                </a:path>
              </a:pathLst>
            </a:custGeom>
            <a:solidFill>
              <a:srgbClr val="DB8E6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1" name="Google Shape;2344;p59"/>
            <p:cNvSpPr/>
            <p:nvPr/>
          </p:nvSpPr>
          <p:spPr>
            <a:xfrm>
              <a:off x="3446080" y="2912518"/>
              <a:ext cx="246360" cy="34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984" y="0"/>
                  </a:moveTo>
                  <a:cubicBezTo>
                    <a:pt x="554" y="0"/>
                    <a:pt x="122" y="4927"/>
                    <a:pt x="21" y="10800"/>
                  </a:cubicBezTo>
                  <a:cubicBezTo>
                    <a:pt x="-79" y="16653"/>
                    <a:pt x="189" y="21600"/>
                    <a:pt x="588" y="21600"/>
                  </a:cubicBezTo>
                  <a:lnTo>
                    <a:pt x="20488" y="21600"/>
                  </a:lnTo>
                  <a:cubicBezTo>
                    <a:pt x="20888" y="21600"/>
                    <a:pt x="21320" y="16653"/>
                    <a:pt x="21421" y="10800"/>
                  </a:cubicBezTo>
                  <a:cubicBezTo>
                    <a:pt x="21521" y="4927"/>
                    <a:pt x="21287" y="0"/>
                    <a:pt x="20854" y="0"/>
                  </a:cubicBezTo>
                  <a:close/>
                </a:path>
              </a:pathLst>
            </a:custGeom>
            <a:solidFill>
              <a:srgbClr val="DB8E6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2" name="Google Shape;2345;p59"/>
            <p:cNvSpPr/>
            <p:nvPr/>
          </p:nvSpPr>
          <p:spPr>
            <a:xfrm>
              <a:off x="3418218" y="3124637"/>
              <a:ext cx="246350" cy="34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984" y="0"/>
                  </a:moveTo>
                  <a:cubicBezTo>
                    <a:pt x="555" y="0"/>
                    <a:pt x="122" y="4927"/>
                    <a:pt x="21" y="10800"/>
                  </a:cubicBezTo>
                  <a:cubicBezTo>
                    <a:pt x="-79" y="16673"/>
                    <a:pt x="189" y="21600"/>
                    <a:pt x="585" y="21600"/>
                  </a:cubicBezTo>
                  <a:lnTo>
                    <a:pt x="20491" y="21600"/>
                  </a:lnTo>
                  <a:cubicBezTo>
                    <a:pt x="20890" y="21600"/>
                    <a:pt x="21323" y="16673"/>
                    <a:pt x="21423" y="10800"/>
                  </a:cubicBezTo>
                  <a:cubicBezTo>
                    <a:pt x="21521" y="4927"/>
                    <a:pt x="21289" y="0"/>
                    <a:pt x="20857" y="0"/>
                  </a:cubicBezTo>
                  <a:close/>
                </a:path>
              </a:pathLst>
            </a:custGeom>
            <a:solidFill>
              <a:srgbClr val="DB8E6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3" name="Google Shape;2346;p59"/>
            <p:cNvSpPr/>
            <p:nvPr/>
          </p:nvSpPr>
          <p:spPr>
            <a:xfrm>
              <a:off x="3390335" y="3335295"/>
              <a:ext cx="246371" cy="34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1600" fill="norm" stroke="1" extrusionOk="0">
                  <a:moveTo>
                    <a:pt x="986" y="0"/>
                  </a:moveTo>
                  <a:cubicBezTo>
                    <a:pt x="554" y="0"/>
                    <a:pt x="124" y="4826"/>
                    <a:pt x="23" y="10810"/>
                  </a:cubicBezTo>
                  <a:cubicBezTo>
                    <a:pt x="-77" y="16774"/>
                    <a:pt x="157" y="21600"/>
                    <a:pt x="587" y="21600"/>
                  </a:cubicBezTo>
                  <a:lnTo>
                    <a:pt x="20460" y="21600"/>
                  </a:lnTo>
                  <a:cubicBezTo>
                    <a:pt x="20892" y="21600"/>
                    <a:pt x="21325" y="16774"/>
                    <a:pt x="21425" y="10810"/>
                  </a:cubicBezTo>
                  <a:cubicBezTo>
                    <a:pt x="21523" y="4826"/>
                    <a:pt x="21291" y="0"/>
                    <a:pt x="20859" y="0"/>
                  </a:cubicBezTo>
                  <a:close/>
                </a:path>
              </a:pathLst>
            </a:custGeom>
            <a:solidFill>
              <a:srgbClr val="DB8E6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4" name="Google Shape;2347;p59"/>
            <p:cNvSpPr/>
            <p:nvPr/>
          </p:nvSpPr>
          <p:spPr>
            <a:xfrm>
              <a:off x="3362471" y="3548907"/>
              <a:ext cx="246354" cy="34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986" y="0"/>
                  </a:moveTo>
                  <a:cubicBezTo>
                    <a:pt x="554" y="0"/>
                    <a:pt x="121" y="4932"/>
                    <a:pt x="23" y="10810"/>
                  </a:cubicBezTo>
                  <a:cubicBezTo>
                    <a:pt x="-77" y="16668"/>
                    <a:pt x="155" y="21600"/>
                    <a:pt x="587" y="21600"/>
                  </a:cubicBezTo>
                  <a:lnTo>
                    <a:pt x="20460" y="21600"/>
                  </a:lnTo>
                  <a:cubicBezTo>
                    <a:pt x="20892" y="21600"/>
                    <a:pt x="21325" y="16668"/>
                    <a:pt x="21423" y="10810"/>
                  </a:cubicBezTo>
                  <a:cubicBezTo>
                    <a:pt x="21523" y="4932"/>
                    <a:pt x="21291" y="0"/>
                    <a:pt x="20859" y="0"/>
                  </a:cubicBezTo>
                  <a:close/>
                </a:path>
              </a:pathLst>
            </a:custGeom>
            <a:solidFill>
              <a:srgbClr val="DB8E6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5" name="Google Shape;2348;p59"/>
            <p:cNvSpPr/>
            <p:nvPr/>
          </p:nvSpPr>
          <p:spPr>
            <a:xfrm>
              <a:off x="3691789" y="2700772"/>
              <a:ext cx="157531" cy="1080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0" y="0"/>
                  </a:moveTo>
                  <a:lnTo>
                    <a:pt x="19104" y="21260"/>
                  </a:lnTo>
                  <a:cubicBezTo>
                    <a:pt x="19257" y="21445"/>
                    <a:pt x="19934" y="21600"/>
                    <a:pt x="20560" y="21600"/>
                  </a:cubicBezTo>
                  <a:cubicBezTo>
                    <a:pt x="21237" y="21600"/>
                    <a:pt x="21600" y="21445"/>
                    <a:pt x="21443" y="21260"/>
                  </a:cubicBezTo>
                  <a:lnTo>
                    <a:pt x="2396" y="0"/>
                  </a:lnTo>
                  <a:close/>
                </a:path>
              </a:pathLst>
            </a:custGeom>
            <a:solidFill>
              <a:srgbClr val="DB8E6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6" name="Google Shape;2349;p59"/>
            <p:cNvSpPr/>
            <p:nvPr/>
          </p:nvSpPr>
          <p:spPr>
            <a:xfrm>
              <a:off x="3920454" y="2700772"/>
              <a:ext cx="157531" cy="1080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0" y="0"/>
                  </a:moveTo>
                  <a:lnTo>
                    <a:pt x="19099" y="21260"/>
                  </a:lnTo>
                  <a:cubicBezTo>
                    <a:pt x="19257" y="21445"/>
                    <a:pt x="19934" y="21600"/>
                    <a:pt x="20560" y="21600"/>
                  </a:cubicBezTo>
                  <a:cubicBezTo>
                    <a:pt x="21237" y="21600"/>
                    <a:pt x="21600" y="21445"/>
                    <a:pt x="21443" y="21260"/>
                  </a:cubicBezTo>
                  <a:lnTo>
                    <a:pt x="2391" y="0"/>
                  </a:lnTo>
                  <a:close/>
                </a:path>
              </a:pathLst>
            </a:custGeom>
            <a:solidFill>
              <a:srgbClr val="DB8E6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7" name="Google Shape;2350;p59"/>
            <p:cNvSpPr/>
            <p:nvPr/>
          </p:nvSpPr>
          <p:spPr>
            <a:xfrm>
              <a:off x="3459693" y="2666694"/>
              <a:ext cx="488623" cy="67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0" y="0"/>
                  </a:moveTo>
                  <a:cubicBezTo>
                    <a:pt x="101" y="0"/>
                    <a:pt x="0" y="1425"/>
                    <a:pt x="0" y="3210"/>
                  </a:cubicBezTo>
                  <a:lnTo>
                    <a:pt x="0" y="18520"/>
                  </a:lnTo>
                  <a:cubicBezTo>
                    <a:pt x="0" y="20294"/>
                    <a:pt x="101" y="21600"/>
                    <a:pt x="220" y="21600"/>
                  </a:cubicBezTo>
                  <a:lnTo>
                    <a:pt x="21363" y="21600"/>
                  </a:lnTo>
                  <a:cubicBezTo>
                    <a:pt x="21498" y="21600"/>
                    <a:pt x="21600" y="20294"/>
                    <a:pt x="21600" y="18520"/>
                  </a:cubicBezTo>
                  <a:lnTo>
                    <a:pt x="21600" y="3210"/>
                  </a:lnTo>
                  <a:cubicBezTo>
                    <a:pt x="21600" y="1425"/>
                    <a:pt x="21498" y="0"/>
                    <a:pt x="21363" y="0"/>
                  </a:cubicBezTo>
                  <a:close/>
                </a:path>
              </a:pathLst>
            </a:custGeom>
            <a:solidFill>
              <a:srgbClr val="DB8E6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8" name="Google Shape;2351;p59"/>
            <p:cNvSpPr/>
            <p:nvPr/>
          </p:nvSpPr>
          <p:spPr>
            <a:xfrm>
              <a:off x="3721692" y="2912518"/>
              <a:ext cx="246353" cy="34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587" y="0"/>
                  </a:moveTo>
                  <a:cubicBezTo>
                    <a:pt x="155" y="0"/>
                    <a:pt x="-77" y="4927"/>
                    <a:pt x="23" y="10800"/>
                  </a:cubicBezTo>
                  <a:cubicBezTo>
                    <a:pt x="121" y="16653"/>
                    <a:pt x="554" y="21600"/>
                    <a:pt x="986" y="21600"/>
                  </a:cubicBezTo>
                  <a:lnTo>
                    <a:pt x="20859" y="21600"/>
                  </a:lnTo>
                  <a:cubicBezTo>
                    <a:pt x="21291" y="21600"/>
                    <a:pt x="21523" y="16653"/>
                    <a:pt x="21423" y="10800"/>
                  </a:cubicBezTo>
                  <a:cubicBezTo>
                    <a:pt x="21322" y="4927"/>
                    <a:pt x="20892" y="0"/>
                    <a:pt x="20460" y="0"/>
                  </a:cubicBezTo>
                  <a:close/>
                </a:path>
              </a:pathLst>
            </a:custGeom>
            <a:solidFill>
              <a:srgbClr val="DB8E6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9" name="Google Shape;2352;p59"/>
            <p:cNvSpPr/>
            <p:nvPr/>
          </p:nvSpPr>
          <p:spPr>
            <a:xfrm>
              <a:off x="3749554" y="3124637"/>
              <a:ext cx="246353" cy="34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587" y="0"/>
                  </a:moveTo>
                  <a:cubicBezTo>
                    <a:pt x="155" y="0"/>
                    <a:pt x="-77" y="4927"/>
                    <a:pt x="23" y="10800"/>
                  </a:cubicBezTo>
                  <a:cubicBezTo>
                    <a:pt x="121" y="16673"/>
                    <a:pt x="554" y="21600"/>
                    <a:pt x="986" y="21600"/>
                  </a:cubicBezTo>
                  <a:lnTo>
                    <a:pt x="20859" y="21600"/>
                  </a:lnTo>
                  <a:cubicBezTo>
                    <a:pt x="21291" y="21600"/>
                    <a:pt x="21523" y="16673"/>
                    <a:pt x="21423" y="10800"/>
                  </a:cubicBezTo>
                  <a:cubicBezTo>
                    <a:pt x="21325" y="4927"/>
                    <a:pt x="20892" y="0"/>
                    <a:pt x="20460" y="0"/>
                  </a:cubicBezTo>
                  <a:close/>
                </a:path>
              </a:pathLst>
            </a:custGeom>
            <a:solidFill>
              <a:srgbClr val="DB8E6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0" name="Google Shape;2353;p59"/>
            <p:cNvSpPr/>
            <p:nvPr/>
          </p:nvSpPr>
          <p:spPr>
            <a:xfrm>
              <a:off x="3777415" y="3335295"/>
              <a:ext cx="246354" cy="34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587" y="0"/>
                  </a:moveTo>
                  <a:cubicBezTo>
                    <a:pt x="155" y="0"/>
                    <a:pt x="-77" y="4826"/>
                    <a:pt x="23" y="10810"/>
                  </a:cubicBezTo>
                  <a:cubicBezTo>
                    <a:pt x="124" y="16774"/>
                    <a:pt x="554" y="21600"/>
                    <a:pt x="986" y="21600"/>
                  </a:cubicBezTo>
                  <a:lnTo>
                    <a:pt x="20859" y="21600"/>
                  </a:lnTo>
                  <a:cubicBezTo>
                    <a:pt x="21291" y="21600"/>
                    <a:pt x="21523" y="16774"/>
                    <a:pt x="21423" y="10810"/>
                  </a:cubicBezTo>
                  <a:cubicBezTo>
                    <a:pt x="21325" y="4826"/>
                    <a:pt x="20892" y="0"/>
                    <a:pt x="20460" y="0"/>
                  </a:cubicBezTo>
                  <a:close/>
                </a:path>
              </a:pathLst>
            </a:custGeom>
            <a:solidFill>
              <a:srgbClr val="DB8E6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1" name="Google Shape;2354;p59"/>
            <p:cNvSpPr/>
            <p:nvPr/>
          </p:nvSpPr>
          <p:spPr>
            <a:xfrm>
              <a:off x="3805301" y="3548907"/>
              <a:ext cx="246349" cy="34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585" y="0"/>
                  </a:moveTo>
                  <a:cubicBezTo>
                    <a:pt x="189" y="0"/>
                    <a:pt x="-79" y="4932"/>
                    <a:pt x="21" y="10810"/>
                  </a:cubicBezTo>
                  <a:cubicBezTo>
                    <a:pt x="122" y="16668"/>
                    <a:pt x="552" y="21600"/>
                    <a:pt x="984" y="21600"/>
                  </a:cubicBezTo>
                  <a:lnTo>
                    <a:pt x="20857" y="21600"/>
                  </a:lnTo>
                  <a:cubicBezTo>
                    <a:pt x="21289" y="21600"/>
                    <a:pt x="21521" y="16668"/>
                    <a:pt x="21423" y="10810"/>
                  </a:cubicBezTo>
                  <a:cubicBezTo>
                    <a:pt x="21323" y="4932"/>
                    <a:pt x="20890" y="0"/>
                    <a:pt x="20491" y="0"/>
                  </a:cubicBezTo>
                  <a:close/>
                </a:path>
              </a:pathLst>
            </a:custGeom>
            <a:solidFill>
              <a:srgbClr val="DB8E6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943" name="Рисунок 197" descr="Рисунок 19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29052" y="1424298"/>
            <a:ext cx="447746" cy="447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944" name="Рисунок 199" descr="Рисунок 19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78641" y="2676107"/>
            <a:ext cx="478203" cy="4782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6" name="Google Shape;3598;p44"/>
          <p:cNvGrpSpPr/>
          <p:nvPr/>
        </p:nvGrpSpPr>
        <p:grpSpPr>
          <a:xfrm>
            <a:off x="6633310" y="4803626"/>
            <a:ext cx="5465553" cy="1876486"/>
            <a:chOff x="0" y="0"/>
            <a:chExt cx="5465551" cy="1876484"/>
          </a:xfrm>
        </p:grpSpPr>
        <p:grpSp>
          <p:nvGrpSpPr>
            <p:cNvPr id="954" name="Google Shape;3599;p44"/>
            <p:cNvGrpSpPr/>
            <p:nvPr/>
          </p:nvGrpSpPr>
          <p:grpSpPr>
            <a:xfrm>
              <a:off x="0" y="0"/>
              <a:ext cx="5465552" cy="1811804"/>
              <a:chOff x="0" y="0"/>
              <a:chExt cx="5465551" cy="1811803"/>
            </a:xfrm>
          </p:grpSpPr>
          <p:grpSp>
            <p:nvGrpSpPr>
              <p:cNvPr id="947" name="Google Shape;3600;p44"/>
              <p:cNvGrpSpPr/>
              <p:nvPr/>
            </p:nvGrpSpPr>
            <p:grpSpPr>
              <a:xfrm>
                <a:off x="0" y="644143"/>
                <a:ext cx="5180334" cy="1167658"/>
                <a:chOff x="0" y="0"/>
                <a:chExt cx="5180333" cy="1167656"/>
              </a:xfrm>
            </p:grpSpPr>
            <p:sp>
              <p:nvSpPr>
                <p:cNvPr id="945" name="Google Shape;3601;p44"/>
                <p:cNvSpPr/>
                <p:nvPr/>
              </p:nvSpPr>
              <p:spPr>
                <a:xfrm>
                  <a:off x="0" y="0"/>
                  <a:ext cx="5180334" cy="1167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6825" y="21600"/>
                      </a:lnTo>
                      <a:cubicBezTo>
                        <a:pt x="19467" y="21600"/>
                        <a:pt x="21600" y="11918"/>
                        <a:pt x="2160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5480C"/>
                    </a:gs>
                    <a:gs pos="74000">
                      <a:srgbClr val="5F8116"/>
                    </a:gs>
                    <a:gs pos="83000">
                      <a:srgbClr val="4B8209"/>
                    </a:gs>
                    <a:gs pos="100000">
                      <a:srgbClr val="81AE1E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6" name="Google Shape;3602;p44"/>
                <p:cNvSpPr/>
                <p:nvPr/>
              </p:nvSpPr>
              <p:spPr>
                <a:xfrm>
                  <a:off x="2965442" y="0"/>
                  <a:ext cx="2144600" cy="1167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203" y="0"/>
                      </a:moveTo>
                      <a:cubicBezTo>
                        <a:pt x="10256" y="10881"/>
                        <a:pt x="5898" y="20304"/>
                        <a:pt x="0" y="21600"/>
                      </a:cubicBezTo>
                      <a:lnTo>
                        <a:pt x="11466" y="19107"/>
                      </a:lnTo>
                      <a:cubicBezTo>
                        <a:pt x="16913" y="17908"/>
                        <a:pt x="21029" y="9781"/>
                        <a:pt x="21600" y="0"/>
                      </a:cubicBezTo>
                      <a:close/>
                    </a:path>
                  </a:pathLst>
                </a:custGeom>
                <a:solidFill>
                  <a:srgbClr val="81AE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953" name="Google Shape;3603;p44"/>
              <p:cNvGrpSpPr/>
              <p:nvPr/>
            </p:nvGrpSpPr>
            <p:grpSpPr>
              <a:xfrm>
                <a:off x="2965441" y="0"/>
                <a:ext cx="2500111" cy="1811804"/>
                <a:chOff x="0" y="0"/>
                <a:chExt cx="2500109" cy="1811803"/>
              </a:xfrm>
            </p:grpSpPr>
            <p:grpSp>
              <p:nvGrpSpPr>
                <p:cNvPr id="951" name="Google Shape;3604;p44"/>
                <p:cNvGrpSpPr/>
                <p:nvPr/>
              </p:nvGrpSpPr>
              <p:grpSpPr>
                <a:xfrm>
                  <a:off x="0" y="0"/>
                  <a:ext cx="2500110" cy="1811804"/>
                  <a:chOff x="0" y="0"/>
                  <a:chExt cx="2500109" cy="1811803"/>
                </a:xfrm>
              </p:grpSpPr>
              <p:sp>
                <p:nvSpPr>
                  <p:cNvPr id="948" name="Google Shape;3605;p44"/>
                  <p:cNvSpPr/>
                  <p:nvPr/>
                </p:nvSpPr>
                <p:spPr>
                  <a:xfrm>
                    <a:off x="0" y="0"/>
                    <a:ext cx="2500110" cy="18118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4894" y="0"/>
                        </a:moveTo>
                        <a:lnTo>
                          <a:pt x="8204" y="7158"/>
                        </a:lnTo>
                        <a:lnTo>
                          <a:pt x="9895" y="7158"/>
                        </a:lnTo>
                        <a:lnTo>
                          <a:pt x="9895" y="7679"/>
                        </a:lnTo>
                        <a:cubicBezTo>
                          <a:pt x="9895" y="15360"/>
                          <a:pt x="5460" y="21600"/>
                          <a:pt x="0" y="21600"/>
                        </a:cubicBezTo>
                        <a:lnTo>
                          <a:pt x="9895" y="21600"/>
                        </a:lnTo>
                        <a:cubicBezTo>
                          <a:pt x="15354" y="21600"/>
                          <a:pt x="19790" y="15360"/>
                          <a:pt x="19790" y="7679"/>
                        </a:cubicBezTo>
                        <a:lnTo>
                          <a:pt x="19790" y="7158"/>
                        </a:lnTo>
                        <a:lnTo>
                          <a:pt x="21600" y="7158"/>
                        </a:lnTo>
                        <a:lnTo>
                          <a:pt x="14894" y="0"/>
                        </a:lnTo>
                        <a:close/>
                      </a:path>
                    </a:pathLst>
                  </a:custGeom>
                  <a:solidFill>
                    <a:srgbClr val="DE0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949" name="Google Shape;3606;p44"/>
                  <p:cNvSpPr/>
                  <p:nvPr/>
                </p:nvSpPr>
                <p:spPr>
                  <a:xfrm>
                    <a:off x="73853" y="54221"/>
                    <a:ext cx="2029523" cy="17575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8329" y="0"/>
                        </a:moveTo>
                        <a:lnTo>
                          <a:pt x="11367" y="8198"/>
                        </a:lnTo>
                        <a:cubicBezTo>
                          <a:pt x="10965" y="15361"/>
                          <a:pt x="6104" y="21083"/>
                          <a:pt x="18" y="21557"/>
                        </a:cubicBezTo>
                        <a:lnTo>
                          <a:pt x="0" y="21600"/>
                        </a:lnTo>
                        <a:lnTo>
                          <a:pt x="5739" y="21600"/>
                        </a:lnTo>
                        <a:lnTo>
                          <a:pt x="21600" y="2926"/>
                        </a:lnTo>
                        <a:lnTo>
                          <a:pt x="18329" y="0"/>
                        </a:lnTo>
                        <a:close/>
                      </a:path>
                    </a:pathLst>
                  </a:custGeom>
                  <a:solidFill>
                    <a:srgbClr val="FF1D4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950" name="Google Shape;3607;p44"/>
                  <p:cNvSpPr/>
                  <p:nvPr/>
                </p:nvSpPr>
                <p:spPr>
                  <a:xfrm>
                    <a:off x="729820" y="343087"/>
                    <a:ext cx="1591667" cy="14687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526" y="0"/>
                        </a:moveTo>
                        <a:lnTo>
                          <a:pt x="0" y="21600"/>
                        </a:lnTo>
                        <a:lnTo>
                          <a:pt x="3657" y="21600"/>
                        </a:lnTo>
                        <a:lnTo>
                          <a:pt x="21600" y="1751"/>
                        </a:lnTo>
                        <a:lnTo>
                          <a:pt x="19526" y="0"/>
                        </a:lnTo>
                        <a:close/>
                      </a:path>
                    </a:pathLst>
                  </a:custGeom>
                  <a:solidFill>
                    <a:srgbClr val="FF1D4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952" name="Google Shape;3608;p44"/>
                <p:cNvSpPr/>
                <p:nvPr/>
              </p:nvSpPr>
              <p:spPr>
                <a:xfrm>
                  <a:off x="1346240" y="287046"/>
                  <a:ext cx="757178" cy="770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76" y="0"/>
                      </a:moveTo>
                      <a:cubicBezTo>
                        <a:pt x="4848" y="0"/>
                        <a:pt x="0" y="4811"/>
                        <a:pt x="0" y="10800"/>
                      </a:cubicBezTo>
                      <a:cubicBezTo>
                        <a:pt x="0" y="16789"/>
                        <a:pt x="4848" y="21600"/>
                        <a:pt x="10776" y="21600"/>
                      </a:cubicBezTo>
                      <a:cubicBezTo>
                        <a:pt x="16752" y="21600"/>
                        <a:pt x="21600" y="16789"/>
                        <a:pt x="21600" y="10800"/>
                      </a:cubicBezTo>
                      <a:cubicBezTo>
                        <a:pt x="21600" y="4811"/>
                        <a:pt x="16752" y="0"/>
                        <a:pt x="107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955" name="Google Shape;3610;p44"/>
            <p:cNvSpPr txBox="1"/>
            <p:nvPr/>
          </p:nvSpPr>
          <p:spPr>
            <a:xfrm>
              <a:off x="159191" y="588734"/>
              <a:ext cx="3139338" cy="1287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Blogger Sans"/>
                  <a:ea typeface="Blogger Sans"/>
                  <a:cs typeface="Blogger Sans"/>
                  <a:sym typeface="Blogger Sans"/>
                </a:defRPr>
              </a:lvl1pPr>
            </a:lstStyle>
            <a:p>
              <a:pPr/>
              <a:r>
                <a:t>Уборка отходов в общественных местах</a:t>
              </a:r>
            </a:p>
          </p:txBody>
        </p:sp>
      </p:grpSp>
      <p:pic>
        <p:nvPicPr>
          <p:cNvPr id="957" name="Рисунок 3" descr="Рисунок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57798" y="3927078"/>
            <a:ext cx="588655" cy="588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958" name="Рисунок 6" descr="Рисунок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047169" y="5256776"/>
            <a:ext cx="531024" cy="531024"/>
          </a:xfrm>
          <a:prstGeom prst="rect">
            <a:avLst/>
          </a:prstGeom>
          <a:ln w="12700">
            <a:miter lim="400000"/>
          </a:ln>
        </p:spPr>
      </p:pic>
      <p:sp>
        <p:nvSpPr>
          <p:cNvPr id="959" name="Google Shape;483;p39"/>
          <p:cNvSpPr txBox="1"/>
          <p:nvPr>
            <p:ph type="title"/>
          </p:nvPr>
        </p:nvSpPr>
        <p:spPr>
          <a:xfrm>
            <a:off x="155575" y="295622"/>
            <a:ext cx="11862043" cy="637601"/>
          </a:xfrm>
          <a:prstGeom prst="rect">
            <a:avLst/>
          </a:prstGeom>
        </p:spPr>
        <p:txBody>
          <a:bodyPr lIns="121899" tIns="121899" rIns="121899" bIns="121899"/>
          <a:lstStyle>
            <a:lvl1pPr defTabSz="548640">
              <a:defRPr b="1" sz="2640">
                <a:solidFill>
                  <a:srgbClr val="35480C"/>
                </a:solidFill>
                <a:latin typeface="Rotonda Bold"/>
                <a:ea typeface="Rotonda Bold"/>
                <a:cs typeface="Rotonda Bold"/>
                <a:sym typeface="Rotonda Bold"/>
              </a:defRPr>
            </a:lvl1pPr>
          </a:lstStyle>
          <a:p>
            <a:pPr/>
            <a:r>
              <a:t>Приоритеты в деятельности: 2020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1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