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E4B508-FACA-4154-8623-604CF3A56CB1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A53349D3-B1A2-481F-81E2-ED7798C6D656}">
      <dgm:prSet phldrT="[Текст]" custT="1"/>
      <dgm:spPr/>
      <dgm:t>
        <a:bodyPr/>
        <a:lstStyle/>
        <a:p>
          <a:r>
            <a:rPr lang="ru-RU" sz="2400" b="1" kern="12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rPr>
            <a:t>Точка отправления – Парк Победы</a:t>
          </a:r>
        </a:p>
      </dgm:t>
    </dgm:pt>
    <dgm:pt modelId="{FB510069-73DD-4BF4-9E78-B6B4E1AFEDFA}" type="parTrans" cxnId="{E4A28D88-7F7A-42A0-A7D0-E32FAC9F472A}">
      <dgm:prSet/>
      <dgm:spPr/>
      <dgm:t>
        <a:bodyPr/>
        <a:lstStyle/>
        <a:p>
          <a:endParaRPr lang="ru-RU"/>
        </a:p>
      </dgm:t>
    </dgm:pt>
    <dgm:pt modelId="{025E44F4-267C-46E4-8627-0A8375064489}" type="sibTrans" cxnId="{E4A28D88-7F7A-42A0-A7D0-E32FAC9F472A}">
      <dgm:prSet/>
      <dgm:spPr/>
      <dgm:t>
        <a:bodyPr/>
        <a:lstStyle/>
        <a:p>
          <a:endParaRPr lang="ru-RU"/>
        </a:p>
      </dgm:t>
    </dgm:pt>
    <dgm:pt modelId="{7878CE60-D3DE-4F52-AAE8-F1E06A8AD28F}">
      <dgm:prSet phldrT="[Текст]" custT="1"/>
      <dgm:spPr/>
      <dgm:t>
        <a:bodyPr/>
        <a:lstStyle/>
        <a:p>
          <a:r>
            <a:rPr lang="ru-RU" sz="3200" b="1" kern="12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rPr>
            <a:t>Объект притяжения – Площадь Ушакова</a:t>
          </a:r>
        </a:p>
      </dgm:t>
    </dgm:pt>
    <dgm:pt modelId="{11EDCB9A-5B82-4B73-A4C1-D1255FD89941}" type="parTrans" cxnId="{1124E781-6266-4A8F-B73D-369C4B5A7ECA}">
      <dgm:prSet/>
      <dgm:spPr/>
      <dgm:t>
        <a:bodyPr/>
        <a:lstStyle/>
        <a:p>
          <a:endParaRPr lang="ru-RU"/>
        </a:p>
      </dgm:t>
    </dgm:pt>
    <dgm:pt modelId="{CBC8D037-C9CA-4D4B-924A-F4833B747838}" type="sibTrans" cxnId="{1124E781-6266-4A8F-B73D-369C4B5A7ECA}">
      <dgm:prSet/>
      <dgm:spPr/>
      <dgm:t>
        <a:bodyPr/>
        <a:lstStyle/>
        <a:p>
          <a:endParaRPr lang="ru-RU"/>
        </a:p>
      </dgm:t>
    </dgm:pt>
    <dgm:pt modelId="{00774E5C-2862-4733-AE82-5964BD865205}" type="pres">
      <dgm:prSet presAssocID="{73E4B508-FACA-4154-8623-604CF3A56CB1}" presName="Name0" presStyleCnt="0">
        <dgm:presLayoutVars>
          <dgm:dir/>
          <dgm:resizeHandles val="exact"/>
        </dgm:presLayoutVars>
      </dgm:prSet>
      <dgm:spPr/>
    </dgm:pt>
    <dgm:pt modelId="{AAA71614-54EC-4009-9C35-203871D5FE33}" type="pres">
      <dgm:prSet presAssocID="{73E4B508-FACA-4154-8623-604CF3A56CB1}" presName="arrow" presStyleLbl="bgShp" presStyleIdx="0" presStyleCnt="1"/>
      <dgm:spPr/>
    </dgm:pt>
    <dgm:pt modelId="{58459386-14D6-471F-8DD4-F5FA49737F41}" type="pres">
      <dgm:prSet presAssocID="{73E4B508-FACA-4154-8623-604CF3A56CB1}" presName="points" presStyleCnt="0"/>
      <dgm:spPr/>
    </dgm:pt>
    <dgm:pt modelId="{35814A97-73D2-48A5-901B-1BCFDE7E7512}" type="pres">
      <dgm:prSet presAssocID="{A53349D3-B1A2-481F-81E2-ED7798C6D656}" presName="compositeA" presStyleCnt="0"/>
      <dgm:spPr/>
    </dgm:pt>
    <dgm:pt modelId="{CE43A2C0-58BB-44DE-88F0-7545BFC56301}" type="pres">
      <dgm:prSet presAssocID="{A53349D3-B1A2-481F-81E2-ED7798C6D656}" presName="textA" presStyleLbl="revTx" presStyleIdx="0" presStyleCnt="2" custScaleX="147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F9DC07-DE5B-4890-A2F9-DAD3188D11C9}" type="pres">
      <dgm:prSet presAssocID="{A53349D3-B1A2-481F-81E2-ED7798C6D656}" presName="circleA" presStyleLbl="node1" presStyleIdx="0" presStyleCnt="2"/>
      <dgm:spPr/>
    </dgm:pt>
    <dgm:pt modelId="{9BBBDE19-14E7-4C78-BC50-2551A472ADCD}" type="pres">
      <dgm:prSet presAssocID="{A53349D3-B1A2-481F-81E2-ED7798C6D656}" presName="spaceA" presStyleCnt="0"/>
      <dgm:spPr/>
    </dgm:pt>
    <dgm:pt modelId="{04C7C475-4F9E-49C0-BDB2-2EDBC415ACBB}" type="pres">
      <dgm:prSet presAssocID="{025E44F4-267C-46E4-8627-0A8375064489}" presName="space" presStyleCnt="0"/>
      <dgm:spPr/>
    </dgm:pt>
    <dgm:pt modelId="{09216236-F74F-4A6D-B12D-7B2B1191E81F}" type="pres">
      <dgm:prSet presAssocID="{7878CE60-D3DE-4F52-AAE8-F1E06A8AD28F}" presName="compositeB" presStyleCnt="0"/>
      <dgm:spPr/>
    </dgm:pt>
    <dgm:pt modelId="{DB0A30C9-C7F0-47B6-8EED-3C7CD90A5559}" type="pres">
      <dgm:prSet presAssocID="{7878CE60-D3DE-4F52-AAE8-F1E06A8AD28F}" presName="textB" presStyleLbl="revTx" presStyleIdx="1" presStyleCnt="2" custScaleX="263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BC146-2EA8-46E6-AD21-5586AD446C8B}" type="pres">
      <dgm:prSet presAssocID="{7878CE60-D3DE-4F52-AAE8-F1E06A8AD28F}" presName="circleB" presStyleLbl="node1" presStyleIdx="1" presStyleCnt="2"/>
      <dgm:spPr/>
    </dgm:pt>
    <dgm:pt modelId="{EA390940-9D78-4F53-A861-2CB2080A74F6}" type="pres">
      <dgm:prSet presAssocID="{7878CE60-D3DE-4F52-AAE8-F1E06A8AD28F}" presName="spaceB" presStyleCnt="0"/>
      <dgm:spPr/>
    </dgm:pt>
  </dgm:ptLst>
  <dgm:cxnLst>
    <dgm:cxn modelId="{0CFD1928-D8A5-4CF8-A582-9B76119F49B4}" type="presOf" srcId="{7878CE60-D3DE-4F52-AAE8-F1E06A8AD28F}" destId="{DB0A30C9-C7F0-47B6-8EED-3C7CD90A5559}" srcOrd="0" destOrd="0" presId="urn:microsoft.com/office/officeart/2005/8/layout/hProcess11"/>
    <dgm:cxn modelId="{31E8165C-390D-42EC-B2FE-A4A57546B2DE}" type="presOf" srcId="{73E4B508-FACA-4154-8623-604CF3A56CB1}" destId="{00774E5C-2862-4733-AE82-5964BD865205}" srcOrd="0" destOrd="0" presId="urn:microsoft.com/office/officeart/2005/8/layout/hProcess11"/>
    <dgm:cxn modelId="{E4A28D88-7F7A-42A0-A7D0-E32FAC9F472A}" srcId="{73E4B508-FACA-4154-8623-604CF3A56CB1}" destId="{A53349D3-B1A2-481F-81E2-ED7798C6D656}" srcOrd="0" destOrd="0" parTransId="{FB510069-73DD-4BF4-9E78-B6B4E1AFEDFA}" sibTransId="{025E44F4-267C-46E4-8627-0A8375064489}"/>
    <dgm:cxn modelId="{1124E781-6266-4A8F-B73D-369C4B5A7ECA}" srcId="{73E4B508-FACA-4154-8623-604CF3A56CB1}" destId="{7878CE60-D3DE-4F52-AAE8-F1E06A8AD28F}" srcOrd="1" destOrd="0" parTransId="{11EDCB9A-5B82-4B73-A4C1-D1255FD89941}" sibTransId="{CBC8D037-C9CA-4D4B-924A-F4833B747838}"/>
    <dgm:cxn modelId="{B633E355-7659-4030-BBFA-4DB160FE3D0F}" type="presOf" srcId="{A53349D3-B1A2-481F-81E2-ED7798C6D656}" destId="{CE43A2C0-58BB-44DE-88F0-7545BFC56301}" srcOrd="0" destOrd="0" presId="urn:microsoft.com/office/officeart/2005/8/layout/hProcess11"/>
    <dgm:cxn modelId="{E937FB73-7474-4CAC-8157-73E680F3AD4A}" type="presParOf" srcId="{00774E5C-2862-4733-AE82-5964BD865205}" destId="{AAA71614-54EC-4009-9C35-203871D5FE33}" srcOrd="0" destOrd="0" presId="urn:microsoft.com/office/officeart/2005/8/layout/hProcess11"/>
    <dgm:cxn modelId="{DE9B63B4-8029-41B7-BC11-020C582124C7}" type="presParOf" srcId="{00774E5C-2862-4733-AE82-5964BD865205}" destId="{58459386-14D6-471F-8DD4-F5FA49737F41}" srcOrd="1" destOrd="0" presId="urn:microsoft.com/office/officeart/2005/8/layout/hProcess11"/>
    <dgm:cxn modelId="{0C25A0FA-F6C0-482F-8A22-5CC48A8E6F90}" type="presParOf" srcId="{58459386-14D6-471F-8DD4-F5FA49737F41}" destId="{35814A97-73D2-48A5-901B-1BCFDE7E7512}" srcOrd="0" destOrd="0" presId="urn:microsoft.com/office/officeart/2005/8/layout/hProcess11"/>
    <dgm:cxn modelId="{8B9BDFA3-6AAE-4882-AE76-DE3C089F1BC4}" type="presParOf" srcId="{35814A97-73D2-48A5-901B-1BCFDE7E7512}" destId="{CE43A2C0-58BB-44DE-88F0-7545BFC56301}" srcOrd="0" destOrd="0" presId="urn:microsoft.com/office/officeart/2005/8/layout/hProcess11"/>
    <dgm:cxn modelId="{00F3A6FA-E88E-4307-AFB7-7C8AA46007D0}" type="presParOf" srcId="{35814A97-73D2-48A5-901B-1BCFDE7E7512}" destId="{EEF9DC07-DE5B-4890-A2F9-DAD3188D11C9}" srcOrd="1" destOrd="0" presId="urn:microsoft.com/office/officeart/2005/8/layout/hProcess11"/>
    <dgm:cxn modelId="{FB8AA581-5D6B-4BA5-999B-D1E3ECC12485}" type="presParOf" srcId="{35814A97-73D2-48A5-901B-1BCFDE7E7512}" destId="{9BBBDE19-14E7-4C78-BC50-2551A472ADCD}" srcOrd="2" destOrd="0" presId="urn:microsoft.com/office/officeart/2005/8/layout/hProcess11"/>
    <dgm:cxn modelId="{B93C95B3-7F55-4EE0-A90A-5869DD667124}" type="presParOf" srcId="{58459386-14D6-471F-8DD4-F5FA49737F41}" destId="{04C7C475-4F9E-49C0-BDB2-2EDBC415ACBB}" srcOrd="1" destOrd="0" presId="urn:microsoft.com/office/officeart/2005/8/layout/hProcess11"/>
    <dgm:cxn modelId="{44B3F8E0-17C5-4D57-9534-81B2E178A080}" type="presParOf" srcId="{58459386-14D6-471F-8DD4-F5FA49737F41}" destId="{09216236-F74F-4A6D-B12D-7B2B1191E81F}" srcOrd="2" destOrd="0" presId="urn:microsoft.com/office/officeart/2005/8/layout/hProcess11"/>
    <dgm:cxn modelId="{54E4B37C-0293-4A28-AD95-F2971345CB82}" type="presParOf" srcId="{09216236-F74F-4A6D-B12D-7B2B1191E81F}" destId="{DB0A30C9-C7F0-47B6-8EED-3C7CD90A5559}" srcOrd="0" destOrd="0" presId="urn:microsoft.com/office/officeart/2005/8/layout/hProcess11"/>
    <dgm:cxn modelId="{D952D148-38FC-4BF0-A42B-C64402E37CE0}" type="presParOf" srcId="{09216236-F74F-4A6D-B12D-7B2B1191E81F}" destId="{A28BC146-2EA8-46E6-AD21-5586AD446C8B}" srcOrd="1" destOrd="0" presId="urn:microsoft.com/office/officeart/2005/8/layout/hProcess11"/>
    <dgm:cxn modelId="{D89CA103-7A92-4D8B-98E4-E79CD19FB8A7}" type="presParOf" srcId="{09216236-F74F-4A6D-B12D-7B2B1191E81F}" destId="{EA390940-9D78-4F53-A861-2CB2080A74F6}" srcOrd="2" destOrd="0" presId="urn:microsoft.com/office/officeart/2005/8/layout/hProcess1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A62623-16DD-4AC1-A329-5F56E40B3911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EB813FB2-68B5-484B-B793-2D2DD85FC1D2}">
      <dgm:prSet custT="1"/>
      <dgm:spPr/>
      <dgm:t>
        <a:bodyPr/>
        <a:lstStyle/>
        <a:p>
          <a:pPr rtl="0"/>
          <a:r>
            <a:rPr lang="ru-RU" sz="28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rPr>
            <a:t>Кратчайший маршрут</a:t>
          </a:r>
          <a:endParaRPr lang="ru-RU" sz="28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+mn-lt"/>
            <a:ea typeface="+mn-ea"/>
            <a:cs typeface="+mn-cs"/>
          </a:endParaRPr>
        </a:p>
      </dgm:t>
    </dgm:pt>
    <dgm:pt modelId="{367A7B47-F93E-4A16-B1E4-8DAFA0E3875A}" type="parTrans" cxnId="{2C095AAB-F575-4C14-A37B-B9E87D6679FD}">
      <dgm:prSet/>
      <dgm:spPr/>
      <dgm:t>
        <a:bodyPr/>
        <a:lstStyle/>
        <a:p>
          <a:endParaRPr lang="ru-RU"/>
        </a:p>
      </dgm:t>
    </dgm:pt>
    <dgm:pt modelId="{0FFF0F5D-CD64-494D-ACC5-0629BE0919AD}" type="sibTrans" cxnId="{2C095AAB-F575-4C14-A37B-B9E87D6679FD}">
      <dgm:prSet/>
      <dgm:spPr/>
      <dgm:t>
        <a:bodyPr/>
        <a:lstStyle/>
        <a:p>
          <a:endParaRPr lang="ru-RU"/>
        </a:p>
      </dgm:t>
    </dgm:pt>
    <dgm:pt modelId="{D5D7BA99-C79C-4BCE-B219-A0E5CA602539}" type="pres">
      <dgm:prSet presAssocID="{94A62623-16DD-4AC1-A329-5F56E40B39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A176CA-36C8-4D95-8AB4-E9FFDCD4A3C3}" type="pres">
      <dgm:prSet presAssocID="{EB813FB2-68B5-484B-B793-2D2DD85FC1D2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28C4CB-C91E-4836-8C1D-D053CC1126AF}" type="presOf" srcId="{94A62623-16DD-4AC1-A329-5F56E40B3911}" destId="{D5D7BA99-C79C-4BCE-B219-A0E5CA602539}" srcOrd="0" destOrd="0" presId="urn:microsoft.com/office/officeart/2005/8/layout/default"/>
    <dgm:cxn modelId="{5E80161C-D66C-4FED-95B8-B48484AD98F1}" type="presOf" srcId="{EB813FB2-68B5-484B-B793-2D2DD85FC1D2}" destId="{87A176CA-36C8-4D95-8AB4-E9FFDCD4A3C3}" srcOrd="0" destOrd="0" presId="urn:microsoft.com/office/officeart/2005/8/layout/default"/>
    <dgm:cxn modelId="{2C095AAB-F575-4C14-A37B-B9E87D6679FD}" srcId="{94A62623-16DD-4AC1-A329-5F56E40B3911}" destId="{EB813FB2-68B5-484B-B793-2D2DD85FC1D2}" srcOrd="0" destOrd="0" parTransId="{367A7B47-F93E-4A16-B1E4-8DAFA0E3875A}" sibTransId="{0FFF0F5D-CD64-494D-ACC5-0629BE0919AD}"/>
    <dgm:cxn modelId="{60F8D13B-2965-4A3B-953E-289904B163C3}" type="presParOf" srcId="{D5D7BA99-C79C-4BCE-B219-A0E5CA602539}" destId="{87A176CA-36C8-4D95-8AB4-E9FFDCD4A3C3}" srcOrd="0" destOrd="0" presId="urn:microsoft.com/office/officeart/2005/8/layout/default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77F00E-5937-44C9-8EEC-4DA868AD015A}" type="doc">
      <dgm:prSet loTypeId="urn:microsoft.com/office/officeart/2005/8/layout/b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FA71B6-5A07-4262-9125-2220560FE9CA}">
      <dgm:prSet phldrT="[Текст]"/>
      <dgm:spPr/>
      <dgm:t>
        <a:bodyPr/>
        <a:lstStyle/>
        <a:p>
          <a:r>
            <a:rPr lang="ru-RU" dirty="0" smtClean="0"/>
            <a:t>Парк Победы</a:t>
          </a:r>
          <a:endParaRPr lang="ru-RU" dirty="0"/>
        </a:p>
      </dgm:t>
    </dgm:pt>
    <dgm:pt modelId="{6F2DA554-5431-4F4D-BB79-2C76BEB3D346}" type="parTrans" cxnId="{5424C34C-9C7E-477C-86FC-8826B4F92135}">
      <dgm:prSet/>
      <dgm:spPr/>
      <dgm:t>
        <a:bodyPr/>
        <a:lstStyle/>
        <a:p>
          <a:endParaRPr lang="ru-RU"/>
        </a:p>
      </dgm:t>
    </dgm:pt>
    <dgm:pt modelId="{917B215C-5087-447B-A3C7-5814756AA456}" type="sibTrans" cxnId="{5424C34C-9C7E-477C-86FC-8826B4F92135}">
      <dgm:prSet/>
      <dgm:spPr/>
      <dgm:t>
        <a:bodyPr/>
        <a:lstStyle/>
        <a:p>
          <a:endParaRPr lang="ru-RU"/>
        </a:p>
      </dgm:t>
    </dgm:pt>
    <dgm:pt modelId="{3F4C1B7A-6E42-4E67-A574-ED68ADB1CE90}">
      <dgm:prSet phldrT="[Текст]"/>
      <dgm:spPr/>
      <dgm:t>
        <a:bodyPr/>
        <a:lstStyle/>
        <a:p>
          <a:r>
            <a:rPr lang="ru-RU" dirty="0" smtClean="0"/>
            <a:t>Ул. Адмирала Фадеева</a:t>
          </a:r>
          <a:endParaRPr lang="ru-RU" dirty="0"/>
        </a:p>
      </dgm:t>
    </dgm:pt>
    <dgm:pt modelId="{2C35BC61-4C46-4E41-B688-8152270FC8E7}" type="parTrans" cxnId="{03F17393-C112-493A-984B-ACBB8ABB5849}">
      <dgm:prSet/>
      <dgm:spPr/>
      <dgm:t>
        <a:bodyPr/>
        <a:lstStyle/>
        <a:p>
          <a:endParaRPr lang="ru-RU"/>
        </a:p>
      </dgm:t>
    </dgm:pt>
    <dgm:pt modelId="{9364327F-5255-44B8-ABE7-A0765B0660E4}" type="sibTrans" cxnId="{03F17393-C112-493A-984B-ACBB8ABB5849}">
      <dgm:prSet/>
      <dgm:spPr/>
      <dgm:t>
        <a:bodyPr/>
        <a:lstStyle/>
        <a:p>
          <a:endParaRPr lang="ru-RU"/>
        </a:p>
      </dgm:t>
    </dgm:pt>
    <dgm:pt modelId="{4FFFA6D4-6D64-49B0-939B-3B0A9CC7B282}">
      <dgm:prSet phldrT="[Текст]"/>
      <dgm:spPr/>
      <dgm:t>
        <a:bodyPr/>
        <a:lstStyle/>
        <a:p>
          <a:r>
            <a:rPr lang="ru-RU" dirty="0" smtClean="0"/>
            <a:t>Рыбацкий причал</a:t>
          </a:r>
          <a:endParaRPr lang="ru-RU" dirty="0"/>
        </a:p>
      </dgm:t>
    </dgm:pt>
    <dgm:pt modelId="{CF73F931-036E-47DC-926B-5B7974C29237}" type="parTrans" cxnId="{B9E1AB7F-FF5E-4879-BB9F-F53B4C522A33}">
      <dgm:prSet/>
      <dgm:spPr/>
      <dgm:t>
        <a:bodyPr/>
        <a:lstStyle/>
        <a:p>
          <a:endParaRPr lang="ru-RU"/>
        </a:p>
      </dgm:t>
    </dgm:pt>
    <dgm:pt modelId="{D0720E8F-2D2B-473D-87D1-B5C8D4E70CB6}" type="sibTrans" cxnId="{B9E1AB7F-FF5E-4879-BB9F-F53B4C522A33}">
      <dgm:prSet/>
      <dgm:spPr/>
      <dgm:t>
        <a:bodyPr/>
        <a:lstStyle/>
        <a:p>
          <a:endParaRPr lang="ru-RU"/>
        </a:p>
      </dgm:t>
    </dgm:pt>
    <dgm:pt modelId="{BEC55BFC-1C98-43B8-9D4F-DF6E961CA617}">
      <dgm:prSet phldrT="[Текст]"/>
      <dgm:spPr/>
      <dgm:t>
        <a:bodyPr/>
        <a:lstStyle/>
        <a:p>
          <a:r>
            <a:rPr lang="ru-RU" dirty="0" smtClean="0"/>
            <a:t>Бухта</a:t>
          </a:r>
          <a:r>
            <a:rPr lang="ru-RU" baseline="0" dirty="0" smtClean="0"/>
            <a:t> Стрелецкая</a:t>
          </a:r>
          <a:endParaRPr lang="ru-RU" dirty="0"/>
        </a:p>
      </dgm:t>
    </dgm:pt>
    <dgm:pt modelId="{F69F8841-A80C-4016-A333-1C8B0EBF1AE7}" type="parTrans" cxnId="{9332E2E1-0B2D-4CDC-B526-175DF79EF779}">
      <dgm:prSet/>
      <dgm:spPr/>
      <dgm:t>
        <a:bodyPr/>
        <a:lstStyle/>
        <a:p>
          <a:endParaRPr lang="ru-RU"/>
        </a:p>
      </dgm:t>
    </dgm:pt>
    <dgm:pt modelId="{0F99F22D-4047-4615-B179-D5EF72D49EB5}" type="sibTrans" cxnId="{9332E2E1-0B2D-4CDC-B526-175DF79EF779}">
      <dgm:prSet/>
      <dgm:spPr/>
      <dgm:t>
        <a:bodyPr/>
        <a:lstStyle/>
        <a:p>
          <a:endParaRPr lang="ru-RU"/>
        </a:p>
      </dgm:t>
    </dgm:pt>
    <dgm:pt modelId="{BDE27BFF-92E4-4D54-9101-4A40EF891A33}">
      <dgm:prSet phldrT="[Текст]"/>
      <dgm:spPr/>
      <dgm:t>
        <a:bodyPr/>
        <a:lstStyle/>
        <a:p>
          <a:r>
            <a:rPr lang="ru-RU" dirty="0" smtClean="0"/>
            <a:t>Пл.</a:t>
          </a:r>
          <a:r>
            <a:rPr lang="ru-RU" baseline="0" dirty="0" smtClean="0"/>
            <a:t> 50-я СССР</a:t>
          </a:r>
          <a:endParaRPr lang="ru-RU" dirty="0"/>
        </a:p>
      </dgm:t>
    </dgm:pt>
    <dgm:pt modelId="{CBDD56C2-6135-4713-A1AE-1A61C638700F}" type="parTrans" cxnId="{E8A131C0-098E-4970-A609-9CB40ABB3FC5}">
      <dgm:prSet/>
      <dgm:spPr/>
      <dgm:t>
        <a:bodyPr/>
        <a:lstStyle/>
        <a:p>
          <a:endParaRPr lang="ru-RU"/>
        </a:p>
      </dgm:t>
    </dgm:pt>
    <dgm:pt modelId="{28DD403C-0EDA-4500-994D-724744063981}" type="sibTrans" cxnId="{E8A131C0-098E-4970-A609-9CB40ABB3FC5}">
      <dgm:prSet/>
      <dgm:spPr/>
      <dgm:t>
        <a:bodyPr/>
        <a:lstStyle/>
        <a:p>
          <a:endParaRPr lang="ru-RU"/>
        </a:p>
      </dgm:t>
    </dgm:pt>
    <dgm:pt modelId="{DCCCC994-8F20-42AE-9831-C74F5304C7A4}">
      <dgm:prSet phldrT="[Текст]"/>
      <dgm:spPr/>
      <dgm:t>
        <a:bodyPr/>
        <a:lstStyle/>
        <a:p>
          <a:r>
            <a:rPr lang="ru-RU" dirty="0" smtClean="0"/>
            <a:t>Ул. </a:t>
          </a:r>
          <a:r>
            <a:rPr lang="ru-RU" dirty="0" err="1" smtClean="0"/>
            <a:t>Пожарова</a:t>
          </a:r>
          <a:endParaRPr lang="ru-RU" dirty="0"/>
        </a:p>
      </dgm:t>
    </dgm:pt>
    <dgm:pt modelId="{5E9C072E-9684-4136-AD86-1B8F7EB6D777}" type="parTrans" cxnId="{B351F354-F51A-485D-9198-E4FD6FD02796}">
      <dgm:prSet/>
      <dgm:spPr/>
      <dgm:t>
        <a:bodyPr/>
        <a:lstStyle/>
        <a:p>
          <a:endParaRPr lang="ru-RU"/>
        </a:p>
      </dgm:t>
    </dgm:pt>
    <dgm:pt modelId="{F3916418-CD06-4C40-9C70-9C49BA02729D}" type="sibTrans" cxnId="{B351F354-F51A-485D-9198-E4FD6FD02796}">
      <dgm:prSet/>
      <dgm:spPr/>
      <dgm:t>
        <a:bodyPr/>
        <a:lstStyle/>
        <a:p>
          <a:endParaRPr lang="ru-RU"/>
        </a:p>
      </dgm:t>
    </dgm:pt>
    <dgm:pt modelId="{09512ECC-989C-481F-A9B8-1EE715D1B799}">
      <dgm:prSet phldrT="[Текст]"/>
      <dgm:spPr/>
      <dgm:t>
        <a:bodyPr/>
        <a:lstStyle/>
        <a:p>
          <a:r>
            <a:rPr lang="ru-RU" dirty="0" smtClean="0"/>
            <a:t>Пл.</a:t>
          </a:r>
          <a:r>
            <a:rPr lang="ru-RU" baseline="0" dirty="0" smtClean="0"/>
            <a:t> Восставших</a:t>
          </a:r>
          <a:endParaRPr lang="ru-RU" dirty="0"/>
        </a:p>
      </dgm:t>
    </dgm:pt>
    <dgm:pt modelId="{4094EE58-153B-4F37-9212-3CA274588DEA}" type="parTrans" cxnId="{BF3B1EAC-4649-4879-88AA-502D499063A4}">
      <dgm:prSet/>
      <dgm:spPr/>
      <dgm:t>
        <a:bodyPr/>
        <a:lstStyle/>
        <a:p>
          <a:endParaRPr lang="ru-RU"/>
        </a:p>
      </dgm:t>
    </dgm:pt>
    <dgm:pt modelId="{112AAC43-370A-487D-9472-397D101A61BC}" type="sibTrans" cxnId="{BF3B1EAC-4649-4879-88AA-502D499063A4}">
      <dgm:prSet/>
      <dgm:spPr/>
      <dgm:t>
        <a:bodyPr/>
        <a:lstStyle/>
        <a:p>
          <a:endParaRPr lang="ru-RU"/>
        </a:p>
      </dgm:t>
    </dgm:pt>
    <dgm:pt modelId="{BB4AB614-E65C-46E5-A0C4-A143E7F06139}">
      <dgm:prSet phldrT="[Текст]"/>
      <dgm:spPr/>
      <dgm:t>
        <a:bodyPr/>
        <a:lstStyle/>
        <a:p>
          <a:r>
            <a:rPr lang="ru-RU" dirty="0" smtClean="0"/>
            <a:t>Ул.</a:t>
          </a:r>
          <a:r>
            <a:rPr lang="ru-RU" baseline="0" dirty="0" smtClean="0"/>
            <a:t> Пирогова</a:t>
          </a:r>
          <a:endParaRPr lang="ru-RU" dirty="0"/>
        </a:p>
      </dgm:t>
    </dgm:pt>
    <dgm:pt modelId="{FFBF741B-4EB0-45E4-AF04-0C8BB3C61379}" type="parTrans" cxnId="{AE983F1A-9098-43D1-BF83-4173F9167549}">
      <dgm:prSet/>
      <dgm:spPr/>
      <dgm:t>
        <a:bodyPr/>
        <a:lstStyle/>
        <a:p>
          <a:endParaRPr lang="ru-RU"/>
        </a:p>
      </dgm:t>
    </dgm:pt>
    <dgm:pt modelId="{236283D5-6A7F-4446-A01C-0993251FE516}" type="sibTrans" cxnId="{AE983F1A-9098-43D1-BF83-4173F9167549}">
      <dgm:prSet/>
      <dgm:spPr/>
      <dgm:t>
        <a:bodyPr/>
        <a:lstStyle/>
        <a:p>
          <a:endParaRPr lang="ru-RU"/>
        </a:p>
      </dgm:t>
    </dgm:pt>
    <dgm:pt modelId="{A80D8E30-0F7B-45BB-8A51-2EB0B4A8ADC5}">
      <dgm:prSet phldrT="[Текст]"/>
      <dgm:spPr/>
      <dgm:t>
        <a:bodyPr/>
        <a:lstStyle/>
        <a:p>
          <a:r>
            <a:rPr lang="ru-RU" dirty="0" smtClean="0"/>
            <a:t>Пл.Ушакова</a:t>
          </a:r>
          <a:endParaRPr lang="ru-RU" dirty="0"/>
        </a:p>
      </dgm:t>
    </dgm:pt>
    <dgm:pt modelId="{6A5F0BC0-BD4A-4672-830B-B0B7C4A90D68}" type="parTrans" cxnId="{3FDBF004-C864-4107-AD1D-9581CE599919}">
      <dgm:prSet/>
      <dgm:spPr/>
      <dgm:t>
        <a:bodyPr/>
        <a:lstStyle/>
        <a:p>
          <a:endParaRPr lang="ru-RU"/>
        </a:p>
      </dgm:t>
    </dgm:pt>
    <dgm:pt modelId="{2F2BBC0C-47F9-4F94-985C-637519FBA24C}" type="sibTrans" cxnId="{3FDBF004-C864-4107-AD1D-9581CE599919}">
      <dgm:prSet/>
      <dgm:spPr/>
      <dgm:t>
        <a:bodyPr/>
        <a:lstStyle/>
        <a:p>
          <a:endParaRPr lang="ru-RU"/>
        </a:p>
      </dgm:t>
    </dgm:pt>
    <dgm:pt modelId="{78B301B9-2B1B-454F-8E6E-223E2FC79C8B}" type="pres">
      <dgm:prSet presAssocID="{E477F00E-5937-44C9-8EEC-4DA868AD015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1C0C4F-6133-4DBE-B453-D2EF0B35CB80}" type="pres">
      <dgm:prSet presAssocID="{2FFA71B6-5A07-4262-9125-2220560FE9CA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2E9FE0-19BD-4BF2-98C2-CD1B89798102}" type="pres">
      <dgm:prSet presAssocID="{917B215C-5087-447B-A3C7-5814756AA456}" presName="sibTrans" presStyleLbl="sibTrans1D1" presStyleIdx="0" presStyleCnt="8"/>
      <dgm:spPr/>
      <dgm:t>
        <a:bodyPr/>
        <a:lstStyle/>
        <a:p>
          <a:endParaRPr lang="ru-RU"/>
        </a:p>
      </dgm:t>
    </dgm:pt>
    <dgm:pt modelId="{2758C79D-DE13-4A90-9246-525A068ACBF8}" type="pres">
      <dgm:prSet presAssocID="{917B215C-5087-447B-A3C7-5814756AA456}" presName="connectorText" presStyleLbl="sibTrans1D1" presStyleIdx="0" presStyleCnt="8"/>
      <dgm:spPr/>
      <dgm:t>
        <a:bodyPr/>
        <a:lstStyle/>
        <a:p>
          <a:endParaRPr lang="ru-RU"/>
        </a:p>
      </dgm:t>
    </dgm:pt>
    <dgm:pt modelId="{B145B576-9311-4F54-BA69-5575615A3F82}" type="pres">
      <dgm:prSet presAssocID="{3F4C1B7A-6E42-4E67-A574-ED68ADB1CE90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EB7860-402D-4C87-9BEE-006646F11D23}" type="pres">
      <dgm:prSet presAssocID="{9364327F-5255-44B8-ABE7-A0765B0660E4}" presName="sibTrans" presStyleLbl="sibTrans1D1" presStyleIdx="1" presStyleCnt="8"/>
      <dgm:spPr/>
      <dgm:t>
        <a:bodyPr/>
        <a:lstStyle/>
        <a:p>
          <a:endParaRPr lang="ru-RU"/>
        </a:p>
      </dgm:t>
    </dgm:pt>
    <dgm:pt modelId="{9886C2CF-816C-4E93-A5A3-DB70DF3A9DDB}" type="pres">
      <dgm:prSet presAssocID="{9364327F-5255-44B8-ABE7-A0765B0660E4}" presName="connectorText" presStyleLbl="sibTrans1D1" presStyleIdx="1" presStyleCnt="8"/>
      <dgm:spPr/>
      <dgm:t>
        <a:bodyPr/>
        <a:lstStyle/>
        <a:p>
          <a:endParaRPr lang="ru-RU"/>
        </a:p>
      </dgm:t>
    </dgm:pt>
    <dgm:pt modelId="{39496649-8858-4253-AA52-155838006D4F}" type="pres">
      <dgm:prSet presAssocID="{4FFFA6D4-6D64-49B0-939B-3B0A9CC7B282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09445-705F-4ECA-8BB5-AD237737BDF2}" type="pres">
      <dgm:prSet presAssocID="{D0720E8F-2D2B-473D-87D1-B5C8D4E70CB6}" presName="sibTrans" presStyleLbl="sibTrans1D1" presStyleIdx="2" presStyleCnt="8"/>
      <dgm:spPr/>
      <dgm:t>
        <a:bodyPr/>
        <a:lstStyle/>
        <a:p>
          <a:endParaRPr lang="ru-RU"/>
        </a:p>
      </dgm:t>
    </dgm:pt>
    <dgm:pt modelId="{F42CB9E4-C3BA-4ACD-B425-4576BDEC911A}" type="pres">
      <dgm:prSet presAssocID="{D0720E8F-2D2B-473D-87D1-B5C8D4E70CB6}" presName="connectorText" presStyleLbl="sibTrans1D1" presStyleIdx="2" presStyleCnt="8"/>
      <dgm:spPr/>
      <dgm:t>
        <a:bodyPr/>
        <a:lstStyle/>
        <a:p>
          <a:endParaRPr lang="ru-RU"/>
        </a:p>
      </dgm:t>
    </dgm:pt>
    <dgm:pt modelId="{1DF8E5D9-94F2-4980-89D2-572AB9674710}" type="pres">
      <dgm:prSet presAssocID="{BEC55BFC-1C98-43B8-9D4F-DF6E961CA617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73F30-F51F-459C-8C50-47E166F851B8}" type="pres">
      <dgm:prSet presAssocID="{0F99F22D-4047-4615-B179-D5EF72D49EB5}" presName="sibTrans" presStyleLbl="sibTrans1D1" presStyleIdx="3" presStyleCnt="8"/>
      <dgm:spPr/>
      <dgm:t>
        <a:bodyPr/>
        <a:lstStyle/>
        <a:p>
          <a:endParaRPr lang="ru-RU"/>
        </a:p>
      </dgm:t>
    </dgm:pt>
    <dgm:pt modelId="{8B76A4B7-1600-417E-A74E-CCAA2C63C97C}" type="pres">
      <dgm:prSet presAssocID="{0F99F22D-4047-4615-B179-D5EF72D49EB5}" presName="connectorText" presStyleLbl="sibTrans1D1" presStyleIdx="3" presStyleCnt="8"/>
      <dgm:spPr/>
      <dgm:t>
        <a:bodyPr/>
        <a:lstStyle/>
        <a:p>
          <a:endParaRPr lang="ru-RU"/>
        </a:p>
      </dgm:t>
    </dgm:pt>
    <dgm:pt modelId="{A4F5FF1C-3A5D-4DE4-9946-F83BDBAAC0DF}" type="pres">
      <dgm:prSet presAssocID="{BDE27BFF-92E4-4D54-9101-4A40EF891A3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B2C232-570A-48FA-B332-70670F84B85A}" type="pres">
      <dgm:prSet presAssocID="{28DD403C-0EDA-4500-994D-724744063981}" presName="sibTrans" presStyleLbl="sibTrans1D1" presStyleIdx="4" presStyleCnt="8"/>
      <dgm:spPr/>
      <dgm:t>
        <a:bodyPr/>
        <a:lstStyle/>
        <a:p>
          <a:endParaRPr lang="ru-RU"/>
        </a:p>
      </dgm:t>
    </dgm:pt>
    <dgm:pt modelId="{80456323-D663-4E15-8920-7F3C21879CD3}" type="pres">
      <dgm:prSet presAssocID="{28DD403C-0EDA-4500-994D-724744063981}" presName="connectorText" presStyleLbl="sibTrans1D1" presStyleIdx="4" presStyleCnt="8"/>
      <dgm:spPr/>
      <dgm:t>
        <a:bodyPr/>
        <a:lstStyle/>
        <a:p>
          <a:endParaRPr lang="ru-RU"/>
        </a:p>
      </dgm:t>
    </dgm:pt>
    <dgm:pt modelId="{364E790F-B26A-473A-AC63-EF293594B0BD}" type="pres">
      <dgm:prSet presAssocID="{DCCCC994-8F20-42AE-9831-C74F5304C7A4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C51FC0-FEA9-4B36-8C49-7DF77E5D6C6F}" type="pres">
      <dgm:prSet presAssocID="{F3916418-CD06-4C40-9C70-9C49BA02729D}" presName="sibTrans" presStyleLbl="sibTrans1D1" presStyleIdx="5" presStyleCnt="8"/>
      <dgm:spPr/>
      <dgm:t>
        <a:bodyPr/>
        <a:lstStyle/>
        <a:p>
          <a:endParaRPr lang="ru-RU"/>
        </a:p>
      </dgm:t>
    </dgm:pt>
    <dgm:pt modelId="{257AAAF2-3EBB-4377-902C-FA531F821963}" type="pres">
      <dgm:prSet presAssocID="{F3916418-CD06-4C40-9C70-9C49BA02729D}" presName="connectorText" presStyleLbl="sibTrans1D1" presStyleIdx="5" presStyleCnt="8"/>
      <dgm:spPr/>
      <dgm:t>
        <a:bodyPr/>
        <a:lstStyle/>
        <a:p>
          <a:endParaRPr lang="ru-RU"/>
        </a:p>
      </dgm:t>
    </dgm:pt>
    <dgm:pt modelId="{0E7B9A3A-F944-4849-8000-1826C5651A0D}" type="pres">
      <dgm:prSet presAssocID="{09512ECC-989C-481F-A9B8-1EE715D1B799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89E2A1-9D9F-4C36-8AAB-6D0923E32534}" type="pres">
      <dgm:prSet presAssocID="{112AAC43-370A-487D-9472-397D101A61BC}" presName="sibTrans" presStyleLbl="sibTrans1D1" presStyleIdx="6" presStyleCnt="8"/>
      <dgm:spPr/>
      <dgm:t>
        <a:bodyPr/>
        <a:lstStyle/>
        <a:p>
          <a:endParaRPr lang="ru-RU"/>
        </a:p>
      </dgm:t>
    </dgm:pt>
    <dgm:pt modelId="{E1652130-8200-4DEF-934B-A4BF752B9AD1}" type="pres">
      <dgm:prSet presAssocID="{112AAC43-370A-487D-9472-397D101A61BC}" presName="connectorText" presStyleLbl="sibTrans1D1" presStyleIdx="6" presStyleCnt="8"/>
      <dgm:spPr/>
      <dgm:t>
        <a:bodyPr/>
        <a:lstStyle/>
        <a:p>
          <a:endParaRPr lang="ru-RU"/>
        </a:p>
      </dgm:t>
    </dgm:pt>
    <dgm:pt modelId="{CFD109BB-3F25-4972-A05F-657BB5F555DE}" type="pres">
      <dgm:prSet presAssocID="{BB4AB614-E65C-46E5-A0C4-A143E7F06139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0C84C6-6458-4268-8DF7-623679490B6E}" type="pres">
      <dgm:prSet presAssocID="{236283D5-6A7F-4446-A01C-0993251FE516}" presName="sibTrans" presStyleLbl="sibTrans1D1" presStyleIdx="7" presStyleCnt="8"/>
      <dgm:spPr/>
      <dgm:t>
        <a:bodyPr/>
        <a:lstStyle/>
        <a:p>
          <a:endParaRPr lang="ru-RU"/>
        </a:p>
      </dgm:t>
    </dgm:pt>
    <dgm:pt modelId="{EF085852-092B-47F5-BB17-D5A28D435E7B}" type="pres">
      <dgm:prSet presAssocID="{236283D5-6A7F-4446-A01C-0993251FE516}" presName="connectorText" presStyleLbl="sibTrans1D1" presStyleIdx="7" presStyleCnt="8"/>
      <dgm:spPr/>
      <dgm:t>
        <a:bodyPr/>
        <a:lstStyle/>
        <a:p>
          <a:endParaRPr lang="ru-RU"/>
        </a:p>
      </dgm:t>
    </dgm:pt>
    <dgm:pt modelId="{FAB8933F-DECE-4748-A064-2D5D2724B7D5}" type="pres">
      <dgm:prSet presAssocID="{A80D8E30-0F7B-45BB-8A51-2EB0B4A8ADC5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A131C0-098E-4970-A609-9CB40ABB3FC5}" srcId="{E477F00E-5937-44C9-8EEC-4DA868AD015A}" destId="{BDE27BFF-92E4-4D54-9101-4A40EF891A33}" srcOrd="4" destOrd="0" parTransId="{CBDD56C2-6135-4713-A1AE-1A61C638700F}" sibTransId="{28DD403C-0EDA-4500-994D-724744063981}"/>
    <dgm:cxn modelId="{BE4EEBA8-9C58-45F9-987B-A3014B840C91}" type="presOf" srcId="{BB4AB614-E65C-46E5-A0C4-A143E7F06139}" destId="{CFD109BB-3F25-4972-A05F-657BB5F555DE}" srcOrd="0" destOrd="0" presId="urn:microsoft.com/office/officeart/2005/8/layout/bProcess3"/>
    <dgm:cxn modelId="{2FC6138D-AE06-4B91-8229-B56DD1045584}" type="presOf" srcId="{112AAC43-370A-487D-9472-397D101A61BC}" destId="{E1652130-8200-4DEF-934B-A4BF752B9AD1}" srcOrd="1" destOrd="0" presId="urn:microsoft.com/office/officeart/2005/8/layout/bProcess3"/>
    <dgm:cxn modelId="{CAF8F86C-0D2A-41D6-810E-5B79E3B4E9ED}" type="presOf" srcId="{2FFA71B6-5A07-4262-9125-2220560FE9CA}" destId="{0A1C0C4F-6133-4DBE-B453-D2EF0B35CB80}" srcOrd="0" destOrd="0" presId="urn:microsoft.com/office/officeart/2005/8/layout/bProcess3"/>
    <dgm:cxn modelId="{8B360658-93DB-46DA-A43D-60BBC31E768D}" type="presOf" srcId="{F3916418-CD06-4C40-9C70-9C49BA02729D}" destId="{257AAAF2-3EBB-4377-902C-FA531F821963}" srcOrd="1" destOrd="0" presId="urn:microsoft.com/office/officeart/2005/8/layout/bProcess3"/>
    <dgm:cxn modelId="{2B0B8998-6F9F-4C78-9307-655110CA73C6}" type="presOf" srcId="{28DD403C-0EDA-4500-994D-724744063981}" destId="{CCB2C232-570A-48FA-B332-70670F84B85A}" srcOrd="0" destOrd="0" presId="urn:microsoft.com/office/officeart/2005/8/layout/bProcess3"/>
    <dgm:cxn modelId="{B351F354-F51A-485D-9198-E4FD6FD02796}" srcId="{E477F00E-5937-44C9-8EEC-4DA868AD015A}" destId="{DCCCC994-8F20-42AE-9831-C74F5304C7A4}" srcOrd="5" destOrd="0" parTransId="{5E9C072E-9684-4136-AD86-1B8F7EB6D777}" sibTransId="{F3916418-CD06-4C40-9C70-9C49BA02729D}"/>
    <dgm:cxn modelId="{03F17393-C112-493A-984B-ACBB8ABB5849}" srcId="{E477F00E-5937-44C9-8EEC-4DA868AD015A}" destId="{3F4C1B7A-6E42-4E67-A574-ED68ADB1CE90}" srcOrd="1" destOrd="0" parTransId="{2C35BC61-4C46-4E41-B688-8152270FC8E7}" sibTransId="{9364327F-5255-44B8-ABE7-A0765B0660E4}"/>
    <dgm:cxn modelId="{C8954501-F452-468F-9032-E0993B53D12C}" type="presOf" srcId="{A80D8E30-0F7B-45BB-8A51-2EB0B4A8ADC5}" destId="{FAB8933F-DECE-4748-A064-2D5D2724B7D5}" srcOrd="0" destOrd="0" presId="urn:microsoft.com/office/officeart/2005/8/layout/bProcess3"/>
    <dgm:cxn modelId="{5424C34C-9C7E-477C-86FC-8826B4F92135}" srcId="{E477F00E-5937-44C9-8EEC-4DA868AD015A}" destId="{2FFA71B6-5A07-4262-9125-2220560FE9CA}" srcOrd="0" destOrd="0" parTransId="{6F2DA554-5431-4F4D-BB79-2C76BEB3D346}" sibTransId="{917B215C-5087-447B-A3C7-5814756AA456}"/>
    <dgm:cxn modelId="{B9E1AB7F-FF5E-4879-BB9F-F53B4C522A33}" srcId="{E477F00E-5937-44C9-8EEC-4DA868AD015A}" destId="{4FFFA6D4-6D64-49B0-939B-3B0A9CC7B282}" srcOrd="2" destOrd="0" parTransId="{CF73F931-036E-47DC-926B-5B7974C29237}" sibTransId="{D0720E8F-2D2B-473D-87D1-B5C8D4E70CB6}"/>
    <dgm:cxn modelId="{844FBBEE-1629-423D-B80E-A153FCCDCD8F}" type="presOf" srcId="{0F99F22D-4047-4615-B179-D5EF72D49EB5}" destId="{8B76A4B7-1600-417E-A74E-CCAA2C63C97C}" srcOrd="1" destOrd="0" presId="urn:microsoft.com/office/officeart/2005/8/layout/bProcess3"/>
    <dgm:cxn modelId="{62F58ACA-F1A0-497A-81FD-FC30796AB5A8}" type="presOf" srcId="{9364327F-5255-44B8-ABE7-A0765B0660E4}" destId="{9886C2CF-816C-4E93-A5A3-DB70DF3A9DDB}" srcOrd="1" destOrd="0" presId="urn:microsoft.com/office/officeart/2005/8/layout/bProcess3"/>
    <dgm:cxn modelId="{BF3B1EAC-4649-4879-88AA-502D499063A4}" srcId="{E477F00E-5937-44C9-8EEC-4DA868AD015A}" destId="{09512ECC-989C-481F-A9B8-1EE715D1B799}" srcOrd="6" destOrd="0" parTransId="{4094EE58-153B-4F37-9212-3CA274588DEA}" sibTransId="{112AAC43-370A-487D-9472-397D101A61BC}"/>
    <dgm:cxn modelId="{8D79418F-8621-4D58-8A45-20CC5A3E771C}" type="presOf" srcId="{BEC55BFC-1C98-43B8-9D4F-DF6E961CA617}" destId="{1DF8E5D9-94F2-4980-89D2-572AB9674710}" srcOrd="0" destOrd="0" presId="urn:microsoft.com/office/officeart/2005/8/layout/bProcess3"/>
    <dgm:cxn modelId="{1B99B9CE-F1E1-4F2B-9E6C-275F545B2052}" type="presOf" srcId="{9364327F-5255-44B8-ABE7-A0765B0660E4}" destId="{60EB7860-402D-4C87-9BEE-006646F11D23}" srcOrd="0" destOrd="0" presId="urn:microsoft.com/office/officeart/2005/8/layout/bProcess3"/>
    <dgm:cxn modelId="{AE983F1A-9098-43D1-BF83-4173F9167549}" srcId="{E477F00E-5937-44C9-8EEC-4DA868AD015A}" destId="{BB4AB614-E65C-46E5-A0C4-A143E7F06139}" srcOrd="7" destOrd="0" parTransId="{FFBF741B-4EB0-45E4-AF04-0C8BB3C61379}" sibTransId="{236283D5-6A7F-4446-A01C-0993251FE516}"/>
    <dgm:cxn modelId="{3FDBF004-C864-4107-AD1D-9581CE599919}" srcId="{E477F00E-5937-44C9-8EEC-4DA868AD015A}" destId="{A80D8E30-0F7B-45BB-8A51-2EB0B4A8ADC5}" srcOrd="8" destOrd="0" parTransId="{6A5F0BC0-BD4A-4672-830B-B0B7C4A90D68}" sibTransId="{2F2BBC0C-47F9-4F94-985C-637519FBA24C}"/>
    <dgm:cxn modelId="{26C38323-0F75-4141-B677-FC6F03B214E1}" type="presOf" srcId="{F3916418-CD06-4C40-9C70-9C49BA02729D}" destId="{88C51FC0-FEA9-4B36-8C49-7DF77E5D6C6F}" srcOrd="0" destOrd="0" presId="urn:microsoft.com/office/officeart/2005/8/layout/bProcess3"/>
    <dgm:cxn modelId="{A5E0E37D-8DF8-4313-BFC6-0093C8F2B388}" type="presOf" srcId="{3F4C1B7A-6E42-4E67-A574-ED68ADB1CE90}" destId="{B145B576-9311-4F54-BA69-5575615A3F82}" srcOrd="0" destOrd="0" presId="urn:microsoft.com/office/officeart/2005/8/layout/bProcess3"/>
    <dgm:cxn modelId="{9332E2E1-0B2D-4CDC-B526-175DF79EF779}" srcId="{E477F00E-5937-44C9-8EEC-4DA868AD015A}" destId="{BEC55BFC-1C98-43B8-9D4F-DF6E961CA617}" srcOrd="3" destOrd="0" parTransId="{F69F8841-A80C-4016-A333-1C8B0EBF1AE7}" sibTransId="{0F99F22D-4047-4615-B179-D5EF72D49EB5}"/>
    <dgm:cxn modelId="{31375A81-4F3F-4A54-8932-DA9F0929616B}" type="presOf" srcId="{236283D5-6A7F-4446-A01C-0993251FE516}" destId="{700C84C6-6458-4268-8DF7-623679490B6E}" srcOrd="0" destOrd="0" presId="urn:microsoft.com/office/officeart/2005/8/layout/bProcess3"/>
    <dgm:cxn modelId="{0EB84A2F-A85E-47BB-8BEE-945C567B1BAD}" type="presOf" srcId="{E477F00E-5937-44C9-8EEC-4DA868AD015A}" destId="{78B301B9-2B1B-454F-8E6E-223E2FC79C8B}" srcOrd="0" destOrd="0" presId="urn:microsoft.com/office/officeart/2005/8/layout/bProcess3"/>
    <dgm:cxn modelId="{ACF78F9B-6E63-4668-96CA-14A7BFBB4C74}" type="presOf" srcId="{DCCCC994-8F20-42AE-9831-C74F5304C7A4}" destId="{364E790F-B26A-473A-AC63-EF293594B0BD}" srcOrd="0" destOrd="0" presId="urn:microsoft.com/office/officeart/2005/8/layout/bProcess3"/>
    <dgm:cxn modelId="{EF710B7D-292E-420B-A66F-D1D86A401630}" type="presOf" srcId="{112AAC43-370A-487D-9472-397D101A61BC}" destId="{4489E2A1-9D9F-4C36-8AAB-6D0923E32534}" srcOrd="0" destOrd="0" presId="urn:microsoft.com/office/officeart/2005/8/layout/bProcess3"/>
    <dgm:cxn modelId="{1A0F591B-6EE3-4CBF-92E2-A4C6B57DFC5C}" type="presOf" srcId="{D0720E8F-2D2B-473D-87D1-B5C8D4E70CB6}" destId="{6A209445-705F-4ECA-8BB5-AD237737BDF2}" srcOrd="0" destOrd="0" presId="urn:microsoft.com/office/officeart/2005/8/layout/bProcess3"/>
    <dgm:cxn modelId="{AF7B3030-3988-49FD-811F-9A33A16CF894}" type="presOf" srcId="{28DD403C-0EDA-4500-994D-724744063981}" destId="{80456323-D663-4E15-8920-7F3C21879CD3}" srcOrd="1" destOrd="0" presId="urn:microsoft.com/office/officeart/2005/8/layout/bProcess3"/>
    <dgm:cxn modelId="{7CD0CCE8-8C53-463F-A67C-8C5BBA54D483}" type="presOf" srcId="{917B215C-5087-447B-A3C7-5814756AA456}" destId="{E12E9FE0-19BD-4BF2-98C2-CD1B89798102}" srcOrd="0" destOrd="0" presId="urn:microsoft.com/office/officeart/2005/8/layout/bProcess3"/>
    <dgm:cxn modelId="{B54B1446-6C1E-4F11-AFCA-AFBBC68E12EF}" type="presOf" srcId="{09512ECC-989C-481F-A9B8-1EE715D1B799}" destId="{0E7B9A3A-F944-4849-8000-1826C5651A0D}" srcOrd="0" destOrd="0" presId="urn:microsoft.com/office/officeart/2005/8/layout/bProcess3"/>
    <dgm:cxn modelId="{09786F13-F71B-4B00-8CDB-D91CACE3F044}" type="presOf" srcId="{0F99F22D-4047-4615-B179-D5EF72D49EB5}" destId="{16E73F30-F51F-459C-8C50-47E166F851B8}" srcOrd="0" destOrd="0" presId="urn:microsoft.com/office/officeart/2005/8/layout/bProcess3"/>
    <dgm:cxn modelId="{136115A8-BAB9-44BB-B0AE-1C4698199DF6}" type="presOf" srcId="{BDE27BFF-92E4-4D54-9101-4A40EF891A33}" destId="{A4F5FF1C-3A5D-4DE4-9946-F83BDBAAC0DF}" srcOrd="0" destOrd="0" presId="urn:microsoft.com/office/officeart/2005/8/layout/bProcess3"/>
    <dgm:cxn modelId="{A4C77E65-D049-461A-AFD4-C253DD727D1F}" type="presOf" srcId="{D0720E8F-2D2B-473D-87D1-B5C8D4E70CB6}" destId="{F42CB9E4-C3BA-4ACD-B425-4576BDEC911A}" srcOrd="1" destOrd="0" presId="urn:microsoft.com/office/officeart/2005/8/layout/bProcess3"/>
    <dgm:cxn modelId="{4203043C-3C69-414D-822D-D2F964A60566}" type="presOf" srcId="{236283D5-6A7F-4446-A01C-0993251FE516}" destId="{EF085852-092B-47F5-BB17-D5A28D435E7B}" srcOrd="1" destOrd="0" presId="urn:microsoft.com/office/officeart/2005/8/layout/bProcess3"/>
    <dgm:cxn modelId="{CE19EDE3-CB42-4AC8-9665-185F6F535D21}" type="presOf" srcId="{917B215C-5087-447B-A3C7-5814756AA456}" destId="{2758C79D-DE13-4A90-9246-525A068ACBF8}" srcOrd="1" destOrd="0" presId="urn:microsoft.com/office/officeart/2005/8/layout/bProcess3"/>
    <dgm:cxn modelId="{C6D782DD-D61C-4743-89F8-976D54FD8C2F}" type="presOf" srcId="{4FFFA6D4-6D64-49B0-939B-3B0A9CC7B282}" destId="{39496649-8858-4253-AA52-155838006D4F}" srcOrd="0" destOrd="0" presId="urn:microsoft.com/office/officeart/2005/8/layout/bProcess3"/>
    <dgm:cxn modelId="{4AADA102-D693-469E-B759-32268A4BC8F3}" type="presParOf" srcId="{78B301B9-2B1B-454F-8E6E-223E2FC79C8B}" destId="{0A1C0C4F-6133-4DBE-B453-D2EF0B35CB80}" srcOrd="0" destOrd="0" presId="urn:microsoft.com/office/officeart/2005/8/layout/bProcess3"/>
    <dgm:cxn modelId="{B34CCE55-6EEF-4D6E-B343-AD42E4EEDA01}" type="presParOf" srcId="{78B301B9-2B1B-454F-8E6E-223E2FC79C8B}" destId="{E12E9FE0-19BD-4BF2-98C2-CD1B89798102}" srcOrd="1" destOrd="0" presId="urn:microsoft.com/office/officeart/2005/8/layout/bProcess3"/>
    <dgm:cxn modelId="{7CBC46D7-EB0A-4AAE-A354-7DF357B446DC}" type="presParOf" srcId="{E12E9FE0-19BD-4BF2-98C2-CD1B89798102}" destId="{2758C79D-DE13-4A90-9246-525A068ACBF8}" srcOrd="0" destOrd="0" presId="urn:microsoft.com/office/officeart/2005/8/layout/bProcess3"/>
    <dgm:cxn modelId="{68A4A14F-F237-43A9-8F31-1657F32B9280}" type="presParOf" srcId="{78B301B9-2B1B-454F-8E6E-223E2FC79C8B}" destId="{B145B576-9311-4F54-BA69-5575615A3F82}" srcOrd="2" destOrd="0" presId="urn:microsoft.com/office/officeart/2005/8/layout/bProcess3"/>
    <dgm:cxn modelId="{E4129923-4E2C-4EDE-8311-23B6D6227061}" type="presParOf" srcId="{78B301B9-2B1B-454F-8E6E-223E2FC79C8B}" destId="{60EB7860-402D-4C87-9BEE-006646F11D23}" srcOrd="3" destOrd="0" presId="urn:microsoft.com/office/officeart/2005/8/layout/bProcess3"/>
    <dgm:cxn modelId="{B81D2B68-3A4C-45DE-ACF7-D1809014676E}" type="presParOf" srcId="{60EB7860-402D-4C87-9BEE-006646F11D23}" destId="{9886C2CF-816C-4E93-A5A3-DB70DF3A9DDB}" srcOrd="0" destOrd="0" presId="urn:microsoft.com/office/officeart/2005/8/layout/bProcess3"/>
    <dgm:cxn modelId="{2BCFA0E4-F927-470B-9F35-9E52217C456A}" type="presParOf" srcId="{78B301B9-2B1B-454F-8E6E-223E2FC79C8B}" destId="{39496649-8858-4253-AA52-155838006D4F}" srcOrd="4" destOrd="0" presId="urn:microsoft.com/office/officeart/2005/8/layout/bProcess3"/>
    <dgm:cxn modelId="{E81B892F-03CC-4380-8291-F64D24562862}" type="presParOf" srcId="{78B301B9-2B1B-454F-8E6E-223E2FC79C8B}" destId="{6A209445-705F-4ECA-8BB5-AD237737BDF2}" srcOrd="5" destOrd="0" presId="urn:microsoft.com/office/officeart/2005/8/layout/bProcess3"/>
    <dgm:cxn modelId="{5FD69679-F736-4630-8ABE-D1A5EE2ADF45}" type="presParOf" srcId="{6A209445-705F-4ECA-8BB5-AD237737BDF2}" destId="{F42CB9E4-C3BA-4ACD-B425-4576BDEC911A}" srcOrd="0" destOrd="0" presId="urn:microsoft.com/office/officeart/2005/8/layout/bProcess3"/>
    <dgm:cxn modelId="{BA8E6C31-76BC-40E5-B4D2-C31B943B1E9E}" type="presParOf" srcId="{78B301B9-2B1B-454F-8E6E-223E2FC79C8B}" destId="{1DF8E5D9-94F2-4980-89D2-572AB9674710}" srcOrd="6" destOrd="0" presId="urn:microsoft.com/office/officeart/2005/8/layout/bProcess3"/>
    <dgm:cxn modelId="{4151355A-91FD-4D5B-B58B-B9E97A34926A}" type="presParOf" srcId="{78B301B9-2B1B-454F-8E6E-223E2FC79C8B}" destId="{16E73F30-F51F-459C-8C50-47E166F851B8}" srcOrd="7" destOrd="0" presId="urn:microsoft.com/office/officeart/2005/8/layout/bProcess3"/>
    <dgm:cxn modelId="{37907F7E-FFAA-4C39-9724-B150DF3F5EC4}" type="presParOf" srcId="{16E73F30-F51F-459C-8C50-47E166F851B8}" destId="{8B76A4B7-1600-417E-A74E-CCAA2C63C97C}" srcOrd="0" destOrd="0" presId="urn:microsoft.com/office/officeart/2005/8/layout/bProcess3"/>
    <dgm:cxn modelId="{2328FE73-35C5-40DB-B7A1-018A43641BED}" type="presParOf" srcId="{78B301B9-2B1B-454F-8E6E-223E2FC79C8B}" destId="{A4F5FF1C-3A5D-4DE4-9946-F83BDBAAC0DF}" srcOrd="8" destOrd="0" presId="urn:microsoft.com/office/officeart/2005/8/layout/bProcess3"/>
    <dgm:cxn modelId="{596A1B57-247D-4BD1-9AE4-F7B3520A93ED}" type="presParOf" srcId="{78B301B9-2B1B-454F-8E6E-223E2FC79C8B}" destId="{CCB2C232-570A-48FA-B332-70670F84B85A}" srcOrd="9" destOrd="0" presId="urn:microsoft.com/office/officeart/2005/8/layout/bProcess3"/>
    <dgm:cxn modelId="{2F12528F-4058-438C-85B0-D8DD81CD95F6}" type="presParOf" srcId="{CCB2C232-570A-48FA-B332-70670F84B85A}" destId="{80456323-D663-4E15-8920-7F3C21879CD3}" srcOrd="0" destOrd="0" presId="urn:microsoft.com/office/officeart/2005/8/layout/bProcess3"/>
    <dgm:cxn modelId="{B201C95F-3311-474E-B0D6-D66556167842}" type="presParOf" srcId="{78B301B9-2B1B-454F-8E6E-223E2FC79C8B}" destId="{364E790F-B26A-473A-AC63-EF293594B0BD}" srcOrd="10" destOrd="0" presId="urn:microsoft.com/office/officeart/2005/8/layout/bProcess3"/>
    <dgm:cxn modelId="{213F41FF-5015-4B4B-BC55-A2C22E60AE63}" type="presParOf" srcId="{78B301B9-2B1B-454F-8E6E-223E2FC79C8B}" destId="{88C51FC0-FEA9-4B36-8C49-7DF77E5D6C6F}" srcOrd="11" destOrd="0" presId="urn:microsoft.com/office/officeart/2005/8/layout/bProcess3"/>
    <dgm:cxn modelId="{87E563D0-458B-4C2F-BAA8-A3814931B3FC}" type="presParOf" srcId="{88C51FC0-FEA9-4B36-8C49-7DF77E5D6C6F}" destId="{257AAAF2-3EBB-4377-902C-FA531F821963}" srcOrd="0" destOrd="0" presId="urn:microsoft.com/office/officeart/2005/8/layout/bProcess3"/>
    <dgm:cxn modelId="{00458F95-37F4-48B5-B7EF-2EAA6D5F8176}" type="presParOf" srcId="{78B301B9-2B1B-454F-8E6E-223E2FC79C8B}" destId="{0E7B9A3A-F944-4849-8000-1826C5651A0D}" srcOrd="12" destOrd="0" presId="urn:microsoft.com/office/officeart/2005/8/layout/bProcess3"/>
    <dgm:cxn modelId="{8AF56D5F-248B-441F-B9D0-3D5B1698AF7F}" type="presParOf" srcId="{78B301B9-2B1B-454F-8E6E-223E2FC79C8B}" destId="{4489E2A1-9D9F-4C36-8AAB-6D0923E32534}" srcOrd="13" destOrd="0" presId="urn:microsoft.com/office/officeart/2005/8/layout/bProcess3"/>
    <dgm:cxn modelId="{2B139F88-F5D3-4973-ADBE-98FFDBA39725}" type="presParOf" srcId="{4489E2A1-9D9F-4C36-8AAB-6D0923E32534}" destId="{E1652130-8200-4DEF-934B-A4BF752B9AD1}" srcOrd="0" destOrd="0" presId="urn:microsoft.com/office/officeart/2005/8/layout/bProcess3"/>
    <dgm:cxn modelId="{6CE55ECD-CEC0-4397-B8A7-D44DFBD24D66}" type="presParOf" srcId="{78B301B9-2B1B-454F-8E6E-223E2FC79C8B}" destId="{CFD109BB-3F25-4972-A05F-657BB5F555DE}" srcOrd="14" destOrd="0" presId="urn:microsoft.com/office/officeart/2005/8/layout/bProcess3"/>
    <dgm:cxn modelId="{7BCD0350-E537-44DE-9476-DF6484591358}" type="presParOf" srcId="{78B301B9-2B1B-454F-8E6E-223E2FC79C8B}" destId="{700C84C6-6458-4268-8DF7-623679490B6E}" srcOrd="15" destOrd="0" presId="urn:microsoft.com/office/officeart/2005/8/layout/bProcess3"/>
    <dgm:cxn modelId="{DE435D76-A1D1-4EC2-8EAE-115F18E565B1}" type="presParOf" srcId="{700C84C6-6458-4268-8DF7-623679490B6E}" destId="{EF085852-092B-47F5-BB17-D5A28D435E7B}" srcOrd="0" destOrd="0" presId="urn:microsoft.com/office/officeart/2005/8/layout/bProcess3"/>
    <dgm:cxn modelId="{5A247354-CE02-45A3-A8B6-CF7BD46850D7}" type="presParOf" srcId="{78B301B9-2B1B-454F-8E6E-223E2FC79C8B}" destId="{FAB8933F-DECE-4748-A064-2D5D2724B7D5}" srcOrd="16" destOrd="0" presId="urn:microsoft.com/office/officeart/2005/8/layout/bProcess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C3791A-4F56-4D25-AE32-29BD90D1973D}" type="doc">
      <dgm:prSet loTypeId="urn:microsoft.com/office/officeart/2005/8/layout/process4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BCDA1F6-FF28-431B-9189-B2BB446993BF}">
      <dgm:prSet custT="1"/>
      <dgm:spPr/>
      <dgm:t>
        <a:bodyPr/>
        <a:lstStyle/>
        <a:p>
          <a:pPr rtl="0"/>
          <a:r>
            <a:rPr lang="ru-RU" sz="2800" dirty="0" smtClean="0"/>
            <a:t>Расширить дорогу в районе </a:t>
          </a:r>
          <a:r>
            <a:rPr lang="ru-RU" sz="2800" dirty="0" smtClean="0"/>
            <a:t>Рыбацкого </a:t>
          </a:r>
          <a:r>
            <a:rPr lang="ru-RU" sz="2800" dirty="0" smtClean="0"/>
            <a:t>причала</a:t>
          </a:r>
          <a:endParaRPr lang="ru-RU" sz="2800" dirty="0"/>
        </a:p>
      </dgm:t>
    </dgm:pt>
    <dgm:pt modelId="{C0F6458D-62A6-488B-B7E9-1CFF591B8D79}" type="parTrans" cxnId="{F1F85C46-1240-40DE-8DEC-69A15740C1FA}">
      <dgm:prSet/>
      <dgm:spPr/>
      <dgm:t>
        <a:bodyPr/>
        <a:lstStyle/>
        <a:p>
          <a:endParaRPr lang="ru-RU" sz="2400"/>
        </a:p>
      </dgm:t>
    </dgm:pt>
    <dgm:pt modelId="{3319CC90-E7E7-469E-B48E-F62B15E100EF}" type="sibTrans" cxnId="{F1F85C46-1240-40DE-8DEC-69A15740C1FA}">
      <dgm:prSet/>
      <dgm:spPr/>
      <dgm:t>
        <a:bodyPr/>
        <a:lstStyle/>
        <a:p>
          <a:endParaRPr lang="ru-RU" sz="2400"/>
        </a:p>
      </dgm:t>
    </dgm:pt>
    <dgm:pt modelId="{A265D116-8213-471C-A680-8A547FD1EB3F}">
      <dgm:prSet custT="1"/>
      <dgm:spPr/>
      <dgm:t>
        <a:bodyPr/>
        <a:lstStyle/>
        <a:p>
          <a:pPr rtl="0"/>
          <a:r>
            <a:rPr lang="ru-RU" sz="2800" dirty="0" smtClean="0"/>
            <a:t>Популяризировать маршрут для автомобилистов</a:t>
          </a:r>
          <a:endParaRPr lang="ru-RU" sz="2800" dirty="0"/>
        </a:p>
      </dgm:t>
    </dgm:pt>
    <dgm:pt modelId="{DE2A6254-7130-4B18-BC4E-549B82EC2292}" type="parTrans" cxnId="{6625A442-BD86-4484-B050-2571166F7B69}">
      <dgm:prSet/>
      <dgm:spPr/>
      <dgm:t>
        <a:bodyPr/>
        <a:lstStyle/>
        <a:p>
          <a:endParaRPr lang="ru-RU" sz="2400"/>
        </a:p>
      </dgm:t>
    </dgm:pt>
    <dgm:pt modelId="{3D3CAADA-FF62-4C3C-BC70-AFCEB951E5C5}" type="sibTrans" cxnId="{6625A442-BD86-4484-B050-2571166F7B69}">
      <dgm:prSet/>
      <dgm:spPr/>
      <dgm:t>
        <a:bodyPr/>
        <a:lstStyle/>
        <a:p>
          <a:endParaRPr lang="ru-RU" sz="2400"/>
        </a:p>
      </dgm:t>
    </dgm:pt>
    <dgm:pt modelId="{DA83BDC8-EAC9-4610-8CAF-937D4C90788D}">
      <dgm:prSet custT="1"/>
      <dgm:spPr/>
      <dgm:t>
        <a:bodyPr/>
        <a:lstStyle/>
        <a:p>
          <a:pPr rtl="0"/>
          <a:r>
            <a:rPr lang="ru-RU" sz="2800" dirty="0" smtClean="0"/>
            <a:t>Пустить по маршруту комфортабельный автобус с выдвижным пандусом для инвалидов</a:t>
          </a:r>
          <a:endParaRPr lang="ru-RU" sz="2800" dirty="0"/>
        </a:p>
      </dgm:t>
    </dgm:pt>
    <dgm:pt modelId="{C42B14C2-E793-45A8-832A-AAB4FBE177C7}" type="parTrans" cxnId="{F67F1AE8-BD15-446C-866B-55B5AF8A1A10}">
      <dgm:prSet/>
      <dgm:spPr/>
      <dgm:t>
        <a:bodyPr/>
        <a:lstStyle/>
        <a:p>
          <a:endParaRPr lang="ru-RU" sz="2400"/>
        </a:p>
      </dgm:t>
    </dgm:pt>
    <dgm:pt modelId="{F47C6D0D-FD40-44E8-AD3E-9915556A1F28}" type="sibTrans" cxnId="{F67F1AE8-BD15-446C-866B-55B5AF8A1A10}">
      <dgm:prSet/>
      <dgm:spPr/>
      <dgm:t>
        <a:bodyPr/>
        <a:lstStyle/>
        <a:p>
          <a:endParaRPr lang="ru-RU" sz="2400"/>
        </a:p>
      </dgm:t>
    </dgm:pt>
    <dgm:pt modelId="{64A28460-C1E6-4BF2-B3A3-4E484194BACA}" type="pres">
      <dgm:prSet presAssocID="{CFC3791A-4F56-4D25-AE32-29BD90D1973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54A572-1D58-4D98-BA59-E7481118D06D}" type="pres">
      <dgm:prSet presAssocID="{DA83BDC8-EAC9-4610-8CAF-937D4C90788D}" presName="boxAndChildren" presStyleCnt="0"/>
      <dgm:spPr/>
    </dgm:pt>
    <dgm:pt modelId="{B1395230-2515-4812-A24E-8F2F5184F223}" type="pres">
      <dgm:prSet presAssocID="{DA83BDC8-EAC9-4610-8CAF-937D4C90788D}" presName="parentTextBox" presStyleLbl="node1" presStyleIdx="0" presStyleCnt="3"/>
      <dgm:spPr/>
      <dgm:t>
        <a:bodyPr/>
        <a:lstStyle/>
        <a:p>
          <a:endParaRPr lang="ru-RU"/>
        </a:p>
      </dgm:t>
    </dgm:pt>
    <dgm:pt modelId="{C6EE6DB9-B610-400B-80EE-82FA49839F72}" type="pres">
      <dgm:prSet presAssocID="{3D3CAADA-FF62-4C3C-BC70-AFCEB951E5C5}" presName="sp" presStyleCnt="0"/>
      <dgm:spPr/>
    </dgm:pt>
    <dgm:pt modelId="{D2DA6B8F-75B0-47F3-9BDF-9B8DCA365D4C}" type="pres">
      <dgm:prSet presAssocID="{A265D116-8213-471C-A680-8A547FD1EB3F}" presName="arrowAndChildren" presStyleCnt="0"/>
      <dgm:spPr/>
    </dgm:pt>
    <dgm:pt modelId="{49629467-BF2D-43EF-8F0B-456A2F5F4A23}" type="pres">
      <dgm:prSet presAssocID="{A265D116-8213-471C-A680-8A547FD1EB3F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158A5479-93CA-4711-88FD-8A7688663D12}" type="pres">
      <dgm:prSet presAssocID="{3319CC90-E7E7-469E-B48E-F62B15E100EF}" presName="sp" presStyleCnt="0"/>
      <dgm:spPr/>
    </dgm:pt>
    <dgm:pt modelId="{E5F94CBB-CC0B-48CF-9E68-F45FE433886C}" type="pres">
      <dgm:prSet presAssocID="{DBCDA1F6-FF28-431B-9189-B2BB446993BF}" presName="arrowAndChildren" presStyleCnt="0"/>
      <dgm:spPr/>
    </dgm:pt>
    <dgm:pt modelId="{A1604CAD-4187-49E3-88F7-4464CBDB1477}" type="pres">
      <dgm:prSet presAssocID="{DBCDA1F6-FF28-431B-9189-B2BB446993BF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35F8459B-DE0F-47B8-AFA1-D44A48FB8689}" type="presOf" srcId="{A265D116-8213-471C-A680-8A547FD1EB3F}" destId="{49629467-BF2D-43EF-8F0B-456A2F5F4A23}" srcOrd="0" destOrd="0" presId="urn:microsoft.com/office/officeart/2005/8/layout/process4"/>
    <dgm:cxn modelId="{F1F85C46-1240-40DE-8DEC-69A15740C1FA}" srcId="{CFC3791A-4F56-4D25-AE32-29BD90D1973D}" destId="{DBCDA1F6-FF28-431B-9189-B2BB446993BF}" srcOrd="0" destOrd="0" parTransId="{C0F6458D-62A6-488B-B7E9-1CFF591B8D79}" sibTransId="{3319CC90-E7E7-469E-B48E-F62B15E100EF}"/>
    <dgm:cxn modelId="{6A635416-2E11-43B4-B271-F4164CDD335E}" type="presOf" srcId="{DBCDA1F6-FF28-431B-9189-B2BB446993BF}" destId="{A1604CAD-4187-49E3-88F7-4464CBDB1477}" srcOrd="0" destOrd="0" presId="urn:microsoft.com/office/officeart/2005/8/layout/process4"/>
    <dgm:cxn modelId="{6625A442-BD86-4484-B050-2571166F7B69}" srcId="{CFC3791A-4F56-4D25-AE32-29BD90D1973D}" destId="{A265D116-8213-471C-A680-8A547FD1EB3F}" srcOrd="1" destOrd="0" parTransId="{DE2A6254-7130-4B18-BC4E-549B82EC2292}" sibTransId="{3D3CAADA-FF62-4C3C-BC70-AFCEB951E5C5}"/>
    <dgm:cxn modelId="{BCEB8148-45E6-45FA-8AA7-B7CE526F3633}" type="presOf" srcId="{CFC3791A-4F56-4D25-AE32-29BD90D1973D}" destId="{64A28460-C1E6-4BF2-B3A3-4E484194BACA}" srcOrd="0" destOrd="0" presId="urn:microsoft.com/office/officeart/2005/8/layout/process4"/>
    <dgm:cxn modelId="{DC1CB03B-FEC2-4509-8C8D-398C2C0A7519}" type="presOf" srcId="{DA83BDC8-EAC9-4610-8CAF-937D4C90788D}" destId="{B1395230-2515-4812-A24E-8F2F5184F223}" srcOrd="0" destOrd="0" presId="urn:microsoft.com/office/officeart/2005/8/layout/process4"/>
    <dgm:cxn modelId="{F67F1AE8-BD15-446C-866B-55B5AF8A1A10}" srcId="{CFC3791A-4F56-4D25-AE32-29BD90D1973D}" destId="{DA83BDC8-EAC9-4610-8CAF-937D4C90788D}" srcOrd="2" destOrd="0" parTransId="{C42B14C2-E793-45A8-832A-AAB4FBE177C7}" sibTransId="{F47C6D0D-FD40-44E8-AD3E-9915556A1F28}"/>
    <dgm:cxn modelId="{C11B9D44-0D66-4F3E-AF97-0CDD0CC61299}" type="presParOf" srcId="{64A28460-C1E6-4BF2-B3A3-4E484194BACA}" destId="{7754A572-1D58-4D98-BA59-E7481118D06D}" srcOrd="0" destOrd="0" presId="urn:microsoft.com/office/officeart/2005/8/layout/process4"/>
    <dgm:cxn modelId="{3CE4CCFD-4DD0-4CEB-80E7-D4683842F483}" type="presParOf" srcId="{7754A572-1D58-4D98-BA59-E7481118D06D}" destId="{B1395230-2515-4812-A24E-8F2F5184F223}" srcOrd="0" destOrd="0" presId="urn:microsoft.com/office/officeart/2005/8/layout/process4"/>
    <dgm:cxn modelId="{BB756231-D523-4B62-9264-EEBFF8996926}" type="presParOf" srcId="{64A28460-C1E6-4BF2-B3A3-4E484194BACA}" destId="{C6EE6DB9-B610-400B-80EE-82FA49839F72}" srcOrd="1" destOrd="0" presId="urn:microsoft.com/office/officeart/2005/8/layout/process4"/>
    <dgm:cxn modelId="{ADC6A29B-A452-44FD-863B-4CF3AE2B8F9D}" type="presParOf" srcId="{64A28460-C1E6-4BF2-B3A3-4E484194BACA}" destId="{D2DA6B8F-75B0-47F3-9BDF-9B8DCA365D4C}" srcOrd="2" destOrd="0" presId="urn:microsoft.com/office/officeart/2005/8/layout/process4"/>
    <dgm:cxn modelId="{3FDF24BC-2007-4F94-A051-BECF8641E230}" type="presParOf" srcId="{D2DA6B8F-75B0-47F3-9BDF-9B8DCA365D4C}" destId="{49629467-BF2D-43EF-8F0B-456A2F5F4A23}" srcOrd="0" destOrd="0" presId="urn:microsoft.com/office/officeart/2005/8/layout/process4"/>
    <dgm:cxn modelId="{3D071983-1B90-4294-82B5-ABADDF9DD3D5}" type="presParOf" srcId="{64A28460-C1E6-4BF2-B3A3-4E484194BACA}" destId="{158A5479-93CA-4711-88FD-8A7688663D12}" srcOrd="3" destOrd="0" presId="urn:microsoft.com/office/officeart/2005/8/layout/process4"/>
    <dgm:cxn modelId="{41DBC16B-5F02-4D75-9FFA-DFE38A098FCC}" type="presParOf" srcId="{64A28460-C1E6-4BF2-B3A3-4E484194BACA}" destId="{E5F94CBB-CC0B-48CF-9E68-F45FE433886C}" srcOrd="4" destOrd="0" presId="urn:microsoft.com/office/officeart/2005/8/layout/process4"/>
    <dgm:cxn modelId="{CC0F403E-2F85-4B78-9259-B265D84562E5}" type="presParOf" srcId="{E5F94CBB-CC0B-48CF-9E68-F45FE433886C}" destId="{A1604CAD-4187-49E3-88F7-4464CBDB1477}" srcOrd="0" destOrd="0" presId="urn:microsoft.com/office/officeart/2005/8/layout/process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EE57FF-E8E5-4535-AE80-A892B20DBAB9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D8EC921C-AB40-4290-9C2A-AFEB61D98230}">
      <dgm:prSet phldrT="[Текст]" custT="1"/>
      <dgm:spPr/>
      <dgm:t>
        <a:bodyPr/>
        <a:lstStyle/>
        <a:p>
          <a:r>
            <a:rPr lang="ru-RU" sz="2400" b="1" kern="12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rPr>
            <a:t>Точка отправления – 5-й км Балаклавского шоссе</a:t>
          </a:r>
          <a:endParaRPr lang="ru-RU" sz="2400" b="1" kern="1200" cap="all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  <a:latin typeface="+mn-lt"/>
            <a:ea typeface="+mn-ea"/>
            <a:cs typeface="+mn-cs"/>
          </a:endParaRPr>
        </a:p>
      </dgm:t>
    </dgm:pt>
    <dgm:pt modelId="{3DCEA4EA-B93F-4C28-AE90-A69A2A0CFF81}" type="parTrans" cxnId="{DB76DFC2-94AD-47C7-AE23-650812D83C0A}">
      <dgm:prSet/>
      <dgm:spPr/>
      <dgm:t>
        <a:bodyPr/>
        <a:lstStyle/>
        <a:p>
          <a:endParaRPr lang="ru-RU"/>
        </a:p>
      </dgm:t>
    </dgm:pt>
    <dgm:pt modelId="{59FA7AB8-EAFC-4913-A2F8-6440462DB515}" type="sibTrans" cxnId="{DB76DFC2-94AD-47C7-AE23-650812D83C0A}">
      <dgm:prSet/>
      <dgm:spPr/>
      <dgm:t>
        <a:bodyPr/>
        <a:lstStyle/>
        <a:p>
          <a:endParaRPr lang="ru-RU"/>
        </a:p>
      </dgm:t>
    </dgm:pt>
    <dgm:pt modelId="{CE413C51-16A4-4CE3-BF28-7C3BAC5024CF}">
      <dgm:prSet phldrT="[Текст]" custT="1"/>
      <dgm:spPr/>
      <dgm:t>
        <a:bodyPr/>
        <a:lstStyle/>
        <a:p>
          <a:r>
            <a:rPr lang="ru-RU" sz="2800" b="1" kern="12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rPr>
            <a:t>Объект притяжения – </a:t>
          </a:r>
          <a:r>
            <a:rPr lang="ru-RU" sz="2800" b="1" kern="12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rPr>
            <a:t>ТЦ </a:t>
          </a:r>
          <a:r>
            <a:rPr lang="ru-RU" sz="2800" b="1" kern="12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rPr>
            <a:t>«Метро»</a:t>
          </a:r>
        </a:p>
      </dgm:t>
    </dgm:pt>
    <dgm:pt modelId="{6D48F4F5-C4E3-4BE1-9ABF-2B56B02D9131}" type="parTrans" cxnId="{96F1B002-F375-42CD-943F-BD4320FFEEEF}">
      <dgm:prSet/>
      <dgm:spPr/>
      <dgm:t>
        <a:bodyPr/>
        <a:lstStyle/>
        <a:p>
          <a:endParaRPr lang="ru-RU"/>
        </a:p>
      </dgm:t>
    </dgm:pt>
    <dgm:pt modelId="{1458BE6C-DA4D-43F2-9D95-F6B7AB28702D}" type="sibTrans" cxnId="{96F1B002-F375-42CD-943F-BD4320FFEEEF}">
      <dgm:prSet/>
      <dgm:spPr/>
      <dgm:t>
        <a:bodyPr/>
        <a:lstStyle/>
        <a:p>
          <a:endParaRPr lang="ru-RU"/>
        </a:p>
      </dgm:t>
    </dgm:pt>
    <dgm:pt modelId="{0BDD46D4-FCA5-4686-A32E-8DF140AA5C4C}" type="pres">
      <dgm:prSet presAssocID="{49EE57FF-E8E5-4535-AE80-A892B20DBAB9}" presName="Name0" presStyleCnt="0">
        <dgm:presLayoutVars>
          <dgm:dir/>
          <dgm:resizeHandles val="exact"/>
        </dgm:presLayoutVars>
      </dgm:prSet>
      <dgm:spPr/>
    </dgm:pt>
    <dgm:pt modelId="{783A1354-D31B-45EA-8FAD-DC6F1A1B3C6D}" type="pres">
      <dgm:prSet presAssocID="{49EE57FF-E8E5-4535-AE80-A892B20DBAB9}" presName="arrow" presStyleLbl="bgShp" presStyleIdx="0" presStyleCnt="1"/>
      <dgm:spPr/>
    </dgm:pt>
    <dgm:pt modelId="{7C64A7CF-2978-4D23-8945-0CE0A663612B}" type="pres">
      <dgm:prSet presAssocID="{49EE57FF-E8E5-4535-AE80-A892B20DBAB9}" presName="points" presStyleCnt="0"/>
      <dgm:spPr/>
    </dgm:pt>
    <dgm:pt modelId="{A9229D7C-B088-4EBB-9F22-2C4B6BEFCF3B}" type="pres">
      <dgm:prSet presAssocID="{D8EC921C-AB40-4290-9C2A-AFEB61D98230}" presName="compositeA" presStyleCnt="0"/>
      <dgm:spPr/>
    </dgm:pt>
    <dgm:pt modelId="{8B86E15E-D2E9-4EC4-A6D9-DDE75D124A63}" type="pres">
      <dgm:prSet presAssocID="{D8EC921C-AB40-4290-9C2A-AFEB61D98230}" presName="textA" presStyleLbl="revTx" presStyleIdx="0" presStyleCnt="2" custScaleX="164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575FC3-AC01-47EF-BA24-3B7E4473AF44}" type="pres">
      <dgm:prSet presAssocID="{D8EC921C-AB40-4290-9C2A-AFEB61D98230}" presName="circleA" presStyleLbl="node1" presStyleIdx="0" presStyleCnt="2"/>
      <dgm:spPr/>
    </dgm:pt>
    <dgm:pt modelId="{9E102861-6249-40A8-9F05-2FAA9493939A}" type="pres">
      <dgm:prSet presAssocID="{D8EC921C-AB40-4290-9C2A-AFEB61D98230}" presName="spaceA" presStyleCnt="0"/>
      <dgm:spPr/>
    </dgm:pt>
    <dgm:pt modelId="{7BFAB213-7F3F-47D4-83F9-7AC534B6A386}" type="pres">
      <dgm:prSet presAssocID="{59FA7AB8-EAFC-4913-A2F8-6440462DB515}" presName="space" presStyleCnt="0"/>
      <dgm:spPr/>
    </dgm:pt>
    <dgm:pt modelId="{B16F5B31-9342-4082-98DA-FAD5B2C63ADF}" type="pres">
      <dgm:prSet presAssocID="{CE413C51-16A4-4CE3-BF28-7C3BAC5024CF}" presName="compositeB" presStyleCnt="0"/>
      <dgm:spPr/>
    </dgm:pt>
    <dgm:pt modelId="{095B1912-FEAE-4B47-BDE0-89D67AD60985}" type="pres">
      <dgm:prSet presAssocID="{CE413C51-16A4-4CE3-BF28-7C3BAC5024CF}" presName="textB" presStyleLbl="revTx" presStyleIdx="1" presStyleCnt="2" custScaleX="158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D9E72-5615-47C2-9D55-D178D162F3CA}" type="pres">
      <dgm:prSet presAssocID="{CE413C51-16A4-4CE3-BF28-7C3BAC5024CF}" presName="circleB" presStyleLbl="node1" presStyleIdx="1" presStyleCnt="2"/>
      <dgm:spPr/>
    </dgm:pt>
    <dgm:pt modelId="{300D247A-839A-4579-9539-58646BBC0BF4}" type="pres">
      <dgm:prSet presAssocID="{CE413C51-16A4-4CE3-BF28-7C3BAC5024CF}" presName="spaceB" presStyleCnt="0"/>
      <dgm:spPr/>
    </dgm:pt>
  </dgm:ptLst>
  <dgm:cxnLst>
    <dgm:cxn modelId="{B42C2C57-D591-4ACF-9E40-246FA0364F75}" type="presOf" srcId="{49EE57FF-E8E5-4535-AE80-A892B20DBAB9}" destId="{0BDD46D4-FCA5-4686-A32E-8DF140AA5C4C}" srcOrd="0" destOrd="0" presId="urn:microsoft.com/office/officeart/2005/8/layout/hProcess11"/>
    <dgm:cxn modelId="{96F1B002-F375-42CD-943F-BD4320FFEEEF}" srcId="{49EE57FF-E8E5-4535-AE80-A892B20DBAB9}" destId="{CE413C51-16A4-4CE3-BF28-7C3BAC5024CF}" srcOrd="1" destOrd="0" parTransId="{6D48F4F5-C4E3-4BE1-9ABF-2B56B02D9131}" sibTransId="{1458BE6C-DA4D-43F2-9D95-F6B7AB28702D}"/>
    <dgm:cxn modelId="{67B4ADB3-BEB1-4928-842E-D15507895C7E}" type="presOf" srcId="{D8EC921C-AB40-4290-9C2A-AFEB61D98230}" destId="{8B86E15E-D2E9-4EC4-A6D9-DDE75D124A63}" srcOrd="0" destOrd="0" presId="urn:microsoft.com/office/officeart/2005/8/layout/hProcess11"/>
    <dgm:cxn modelId="{0D21ACA3-6EFC-40D2-ABE9-FBEC3D76073E}" type="presOf" srcId="{CE413C51-16A4-4CE3-BF28-7C3BAC5024CF}" destId="{095B1912-FEAE-4B47-BDE0-89D67AD60985}" srcOrd="0" destOrd="0" presId="urn:microsoft.com/office/officeart/2005/8/layout/hProcess11"/>
    <dgm:cxn modelId="{DB76DFC2-94AD-47C7-AE23-650812D83C0A}" srcId="{49EE57FF-E8E5-4535-AE80-A892B20DBAB9}" destId="{D8EC921C-AB40-4290-9C2A-AFEB61D98230}" srcOrd="0" destOrd="0" parTransId="{3DCEA4EA-B93F-4C28-AE90-A69A2A0CFF81}" sibTransId="{59FA7AB8-EAFC-4913-A2F8-6440462DB515}"/>
    <dgm:cxn modelId="{6F72BD85-6A21-4078-95E6-C6E72223C911}" type="presParOf" srcId="{0BDD46D4-FCA5-4686-A32E-8DF140AA5C4C}" destId="{783A1354-D31B-45EA-8FAD-DC6F1A1B3C6D}" srcOrd="0" destOrd="0" presId="urn:microsoft.com/office/officeart/2005/8/layout/hProcess11"/>
    <dgm:cxn modelId="{72F59564-0917-4306-A8C3-9BF9D9254B65}" type="presParOf" srcId="{0BDD46D4-FCA5-4686-A32E-8DF140AA5C4C}" destId="{7C64A7CF-2978-4D23-8945-0CE0A663612B}" srcOrd="1" destOrd="0" presId="urn:microsoft.com/office/officeart/2005/8/layout/hProcess11"/>
    <dgm:cxn modelId="{AC415575-ABC1-482D-AC35-D987C3E2B1DE}" type="presParOf" srcId="{7C64A7CF-2978-4D23-8945-0CE0A663612B}" destId="{A9229D7C-B088-4EBB-9F22-2C4B6BEFCF3B}" srcOrd="0" destOrd="0" presId="urn:microsoft.com/office/officeart/2005/8/layout/hProcess11"/>
    <dgm:cxn modelId="{FEC4949F-7DC0-47C4-803A-6AF952687C61}" type="presParOf" srcId="{A9229D7C-B088-4EBB-9F22-2C4B6BEFCF3B}" destId="{8B86E15E-D2E9-4EC4-A6D9-DDE75D124A63}" srcOrd="0" destOrd="0" presId="urn:microsoft.com/office/officeart/2005/8/layout/hProcess11"/>
    <dgm:cxn modelId="{9C32E6E4-4729-49EA-9A5E-FF35D59E14CC}" type="presParOf" srcId="{A9229D7C-B088-4EBB-9F22-2C4B6BEFCF3B}" destId="{E2575FC3-AC01-47EF-BA24-3B7E4473AF44}" srcOrd="1" destOrd="0" presId="urn:microsoft.com/office/officeart/2005/8/layout/hProcess11"/>
    <dgm:cxn modelId="{E6FBF0B1-B528-4A56-91B2-8342124236F6}" type="presParOf" srcId="{A9229D7C-B088-4EBB-9F22-2C4B6BEFCF3B}" destId="{9E102861-6249-40A8-9F05-2FAA9493939A}" srcOrd="2" destOrd="0" presId="urn:microsoft.com/office/officeart/2005/8/layout/hProcess11"/>
    <dgm:cxn modelId="{4DF17C80-111C-441C-83F2-6286747480D8}" type="presParOf" srcId="{7C64A7CF-2978-4D23-8945-0CE0A663612B}" destId="{7BFAB213-7F3F-47D4-83F9-7AC534B6A386}" srcOrd="1" destOrd="0" presId="urn:microsoft.com/office/officeart/2005/8/layout/hProcess11"/>
    <dgm:cxn modelId="{8316361B-10DD-4524-945D-375F04BB3BB5}" type="presParOf" srcId="{7C64A7CF-2978-4D23-8945-0CE0A663612B}" destId="{B16F5B31-9342-4082-98DA-FAD5B2C63ADF}" srcOrd="2" destOrd="0" presId="urn:microsoft.com/office/officeart/2005/8/layout/hProcess11"/>
    <dgm:cxn modelId="{392D904D-BE2B-4084-A37F-FD3B98C17E0C}" type="presParOf" srcId="{B16F5B31-9342-4082-98DA-FAD5B2C63ADF}" destId="{095B1912-FEAE-4B47-BDE0-89D67AD60985}" srcOrd="0" destOrd="0" presId="urn:microsoft.com/office/officeart/2005/8/layout/hProcess11"/>
    <dgm:cxn modelId="{8D0458C0-A7CA-4D1A-8B62-49DCD364F667}" type="presParOf" srcId="{B16F5B31-9342-4082-98DA-FAD5B2C63ADF}" destId="{843D9E72-5615-47C2-9D55-D178D162F3CA}" srcOrd="1" destOrd="0" presId="urn:microsoft.com/office/officeart/2005/8/layout/hProcess11"/>
    <dgm:cxn modelId="{B3ECF3BA-625E-48C0-A459-8F8A3F65354E}" type="presParOf" srcId="{B16F5B31-9342-4082-98DA-FAD5B2C63ADF}" destId="{300D247A-839A-4579-9539-58646BBC0BF4}" srcOrd="2" destOrd="0" presId="urn:microsoft.com/office/officeart/2005/8/layout/hProcess1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4CABB2-1D04-4AC8-877E-B3DC4F04735F}" type="doc">
      <dgm:prSet loTypeId="urn:microsoft.com/office/officeart/2005/8/layout/b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2A6765-368E-4A03-84CE-3C6FF9172E81}">
      <dgm:prSet phldrT="[Текст]"/>
      <dgm:spPr/>
      <dgm:t>
        <a:bodyPr/>
        <a:lstStyle/>
        <a:p>
          <a:r>
            <a:rPr lang="ru-RU" dirty="0" smtClean="0"/>
            <a:t>5-й</a:t>
          </a:r>
          <a:r>
            <a:rPr lang="ru-RU" baseline="0" dirty="0" smtClean="0"/>
            <a:t> км Балаклавского шоссе</a:t>
          </a:r>
          <a:endParaRPr lang="ru-RU" dirty="0"/>
        </a:p>
      </dgm:t>
    </dgm:pt>
    <dgm:pt modelId="{B2216724-043D-4BD1-AACA-6A9F9BD6A41F}" type="parTrans" cxnId="{6E884769-04B7-4CB9-8AB6-B597D04D5C59}">
      <dgm:prSet/>
      <dgm:spPr/>
      <dgm:t>
        <a:bodyPr/>
        <a:lstStyle/>
        <a:p>
          <a:endParaRPr lang="ru-RU"/>
        </a:p>
      </dgm:t>
    </dgm:pt>
    <dgm:pt modelId="{FBFEAF46-081B-4F53-8B5F-782291036297}" type="sibTrans" cxnId="{6E884769-04B7-4CB9-8AB6-B597D04D5C59}">
      <dgm:prSet/>
      <dgm:spPr/>
      <dgm:t>
        <a:bodyPr/>
        <a:lstStyle/>
        <a:p>
          <a:endParaRPr lang="ru-RU"/>
        </a:p>
      </dgm:t>
    </dgm:pt>
    <dgm:pt modelId="{E3D43A75-21EB-409E-AD4D-D780F8448957}">
      <dgm:prSet phldrT="[Текст]"/>
      <dgm:spPr/>
      <dgm:t>
        <a:bodyPr/>
        <a:lstStyle/>
        <a:p>
          <a:r>
            <a:rPr lang="ru-RU" dirty="0" smtClean="0"/>
            <a:t>Пр. Генерала </a:t>
          </a:r>
          <a:r>
            <a:rPr lang="ru-RU" dirty="0" err="1" smtClean="0"/>
            <a:t>Хрюкина</a:t>
          </a:r>
          <a:endParaRPr lang="ru-RU" dirty="0"/>
        </a:p>
      </dgm:t>
    </dgm:pt>
    <dgm:pt modelId="{97CB551A-DFF2-4DC4-BD33-0A4919135657}" type="parTrans" cxnId="{B327F6F7-2BC1-4505-B485-2BC88205E6F8}">
      <dgm:prSet/>
      <dgm:spPr/>
      <dgm:t>
        <a:bodyPr/>
        <a:lstStyle/>
        <a:p>
          <a:endParaRPr lang="ru-RU"/>
        </a:p>
      </dgm:t>
    </dgm:pt>
    <dgm:pt modelId="{4F6E136D-65B6-4F8A-9010-178AC12B8025}" type="sibTrans" cxnId="{B327F6F7-2BC1-4505-B485-2BC88205E6F8}">
      <dgm:prSet/>
      <dgm:spPr/>
      <dgm:t>
        <a:bodyPr/>
        <a:lstStyle/>
        <a:p>
          <a:endParaRPr lang="ru-RU"/>
        </a:p>
      </dgm:t>
    </dgm:pt>
    <dgm:pt modelId="{781D797E-BAFB-4617-AF66-04617F825483}">
      <dgm:prSet phldrT="[Текст]"/>
      <dgm:spPr/>
      <dgm:t>
        <a:bodyPr/>
        <a:lstStyle/>
        <a:p>
          <a:r>
            <a:rPr lang="ru-RU" dirty="0" smtClean="0"/>
            <a:t>Остановка «Океан»</a:t>
          </a:r>
          <a:endParaRPr lang="ru-RU" dirty="0"/>
        </a:p>
      </dgm:t>
    </dgm:pt>
    <dgm:pt modelId="{2C0F554F-F9AE-4EB4-92A0-D0DFF84C32FC}" type="parTrans" cxnId="{225DA56E-1CA8-4A2E-9FA4-58D3698EFD27}">
      <dgm:prSet/>
      <dgm:spPr/>
      <dgm:t>
        <a:bodyPr/>
        <a:lstStyle/>
        <a:p>
          <a:endParaRPr lang="ru-RU"/>
        </a:p>
      </dgm:t>
    </dgm:pt>
    <dgm:pt modelId="{F0474A85-5C5D-4277-BE4C-051A87DEC0AA}" type="sibTrans" cxnId="{225DA56E-1CA8-4A2E-9FA4-58D3698EFD27}">
      <dgm:prSet/>
      <dgm:spPr/>
      <dgm:t>
        <a:bodyPr/>
        <a:lstStyle/>
        <a:p>
          <a:endParaRPr lang="ru-RU"/>
        </a:p>
      </dgm:t>
    </dgm:pt>
    <dgm:pt modelId="{F0C70AF0-86A2-4166-853E-265A7CF1536C}">
      <dgm:prSet phldrT="[Текст]"/>
      <dgm:spPr/>
      <dgm:t>
        <a:bodyPr/>
        <a:lstStyle/>
        <a:p>
          <a:r>
            <a:rPr lang="ru-RU" dirty="0" smtClean="0"/>
            <a:t>Ул. Балтийская</a:t>
          </a:r>
          <a:endParaRPr lang="ru-RU" dirty="0"/>
        </a:p>
      </dgm:t>
    </dgm:pt>
    <dgm:pt modelId="{82B57EE7-7B2D-4661-90C1-5DFE5CFC1760}" type="parTrans" cxnId="{8D4BF877-244A-454C-81C3-0D94D0851602}">
      <dgm:prSet/>
      <dgm:spPr/>
      <dgm:t>
        <a:bodyPr/>
        <a:lstStyle/>
        <a:p>
          <a:endParaRPr lang="ru-RU"/>
        </a:p>
      </dgm:t>
    </dgm:pt>
    <dgm:pt modelId="{A9EB566C-6913-43A1-8479-ADBEE138AA86}" type="sibTrans" cxnId="{8D4BF877-244A-454C-81C3-0D94D0851602}">
      <dgm:prSet/>
      <dgm:spPr/>
      <dgm:t>
        <a:bodyPr/>
        <a:lstStyle/>
        <a:p>
          <a:endParaRPr lang="ru-RU"/>
        </a:p>
      </dgm:t>
    </dgm:pt>
    <dgm:pt modelId="{C133D067-49BD-4E91-9990-DB38434934DC}">
      <dgm:prSet phldrT="[Текст]"/>
      <dgm:spPr/>
      <dgm:t>
        <a:bodyPr/>
        <a:lstStyle/>
        <a:p>
          <a:r>
            <a:rPr lang="ru-RU" smtClean="0"/>
            <a:t>Горгаз</a:t>
          </a:r>
          <a:endParaRPr lang="ru-RU" dirty="0"/>
        </a:p>
      </dgm:t>
    </dgm:pt>
    <dgm:pt modelId="{D16A9647-BA3A-4CFF-A36C-E430310A4A0C}" type="parTrans" cxnId="{80571B0F-41CB-4995-867D-35D884042DDD}">
      <dgm:prSet/>
      <dgm:spPr/>
      <dgm:t>
        <a:bodyPr/>
        <a:lstStyle/>
        <a:p>
          <a:endParaRPr lang="ru-RU"/>
        </a:p>
      </dgm:t>
    </dgm:pt>
    <dgm:pt modelId="{59A32027-3CF1-4B62-8921-FEC1E0300A6A}" type="sibTrans" cxnId="{80571B0F-41CB-4995-867D-35D884042DDD}">
      <dgm:prSet/>
      <dgm:spPr/>
      <dgm:t>
        <a:bodyPr/>
        <a:lstStyle/>
        <a:p>
          <a:endParaRPr lang="ru-RU"/>
        </a:p>
      </dgm:t>
    </dgm:pt>
    <dgm:pt modelId="{C1E953E1-953B-4F91-983C-CAD2D0808684}">
      <dgm:prSet phldrT="[Текст]"/>
      <dgm:spPr/>
      <dgm:t>
        <a:bodyPr/>
        <a:lstStyle/>
        <a:p>
          <a:r>
            <a:rPr lang="ru-RU" dirty="0" smtClean="0"/>
            <a:t>Ул. Силаева</a:t>
          </a:r>
          <a:endParaRPr lang="ru-RU" dirty="0"/>
        </a:p>
      </dgm:t>
    </dgm:pt>
    <dgm:pt modelId="{B74F8916-1B2F-43AB-85EB-10240BF15DFA}" type="parTrans" cxnId="{5A07D142-CBED-4784-8FE3-42E32BB04093}">
      <dgm:prSet/>
      <dgm:spPr/>
      <dgm:t>
        <a:bodyPr/>
        <a:lstStyle/>
        <a:p>
          <a:endParaRPr lang="ru-RU"/>
        </a:p>
      </dgm:t>
    </dgm:pt>
    <dgm:pt modelId="{78E996D0-C9AC-4F1E-AD51-2D7056DDF5D6}" type="sibTrans" cxnId="{5A07D142-CBED-4784-8FE3-42E32BB04093}">
      <dgm:prSet/>
      <dgm:spPr/>
      <dgm:t>
        <a:bodyPr/>
        <a:lstStyle/>
        <a:p>
          <a:endParaRPr lang="ru-RU"/>
        </a:p>
      </dgm:t>
    </dgm:pt>
    <dgm:pt modelId="{3BA9880E-B2B5-40E3-9F17-B6DA980DB3D3}">
      <dgm:prSet phldrT="[Текст]"/>
      <dgm:spPr/>
      <dgm:t>
        <a:bodyPr/>
        <a:lstStyle/>
        <a:p>
          <a:r>
            <a:rPr lang="ru-RU" dirty="0" smtClean="0"/>
            <a:t>Пл. Меншикова</a:t>
          </a:r>
          <a:endParaRPr lang="ru-RU" dirty="0"/>
        </a:p>
      </dgm:t>
    </dgm:pt>
    <dgm:pt modelId="{D5F64810-376A-4671-93A1-645F85A3086E}" type="parTrans" cxnId="{E634B947-F004-4583-B487-6AC97E3917AE}">
      <dgm:prSet/>
      <dgm:spPr/>
      <dgm:t>
        <a:bodyPr/>
        <a:lstStyle/>
        <a:p>
          <a:endParaRPr lang="ru-RU"/>
        </a:p>
      </dgm:t>
    </dgm:pt>
    <dgm:pt modelId="{B254F3A3-95C0-43F9-ACD6-DDBA30F11A95}" type="sibTrans" cxnId="{E634B947-F004-4583-B487-6AC97E3917AE}">
      <dgm:prSet/>
      <dgm:spPr/>
      <dgm:t>
        <a:bodyPr/>
        <a:lstStyle/>
        <a:p>
          <a:endParaRPr lang="ru-RU"/>
        </a:p>
      </dgm:t>
    </dgm:pt>
    <dgm:pt modelId="{DBD48213-9BB5-429B-90F5-7FD2D93E055B}">
      <dgm:prSet phldrT="[Текст]"/>
      <dgm:spPr/>
      <dgm:t>
        <a:bodyPr/>
        <a:lstStyle/>
        <a:p>
          <a:r>
            <a:rPr lang="ru-RU" dirty="0" smtClean="0"/>
            <a:t>Ул. Степаняна</a:t>
          </a:r>
          <a:endParaRPr lang="ru-RU" dirty="0"/>
        </a:p>
      </dgm:t>
    </dgm:pt>
    <dgm:pt modelId="{2DC27B83-6A71-4197-BF26-8D7B9BB590EA}" type="parTrans" cxnId="{6EBA6D0C-016D-4BB5-9F90-F832D4FC6F5C}">
      <dgm:prSet/>
      <dgm:spPr/>
      <dgm:t>
        <a:bodyPr/>
        <a:lstStyle/>
        <a:p>
          <a:endParaRPr lang="ru-RU"/>
        </a:p>
      </dgm:t>
    </dgm:pt>
    <dgm:pt modelId="{516BDE68-5B8A-4294-BF94-C663B47C863A}" type="sibTrans" cxnId="{6EBA6D0C-016D-4BB5-9F90-F832D4FC6F5C}">
      <dgm:prSet/>
      <dgm:spPr/>
      <dgm:t>
        <a:bodyPr/>
        <a:lstStyle/>
        <a:p>
          <a:endParaRPr lang="ru-RU"/>
        </a:p>
      </dgm:t>
    </dgm:pt>
    <dgm:pt modelId="{B4A54F4B-B550-4D2C-96A8-1280582B2B51}">
      <dgm:prSet phldrT="[Текст]"/>
      <dgm:spPr/>
      <dgm:t>
        <a:bodyPr/>
        <a:lstStyle/>
        <a:p>
          <a:r>
            <a:rPr lang="ru-RU" dirty="0" smtClean="0"/>
            <a:t>Пр. Героев Сталинграда</a:t>
          </a:r>
        </a:p>
      </dgm:t>
    </dgm:pt>
    <dgm:pt modelId="{F53DACC1-2EAC-41F6-BBEE-A8EA457FC4A8}" type="parTrans" cxnId="{ADD7EDD7-8D00-41DF-9C53-8DE8255E1D8D}">
      <dgm:prSet/>
      <dgm:spPr/>
      <dgm:t>
        <a:bodyPr/>
        <a:lstStyle/>
        <a:p>
          <a:endParaRPr lang="ru-RU"/>
        </a:p>
      </dgm:t>
    </dgm:pt>
    <dgm:pt modelId="{DDEB5988-762B-40C1-A71A-55E23A28EE99}" type="sibTrans" cxnId="{ADD7EDD7-8D00-41DF-9C53-8DE8255E1D8D}">
      <dgm:prSet/>
      <dgm:spPr/>
      <dgm:t>
        <a:bodyPr/>
        <a:lstStyle/>
        <a:p>
          <a:endParaRPr lang="ru-RU"/>
        </a:p>
      </dgm:t>
    </dgm:pt>
    <dgm:pt modelId="{22F78746-D0A0-4A02-86DE-654247B09869}">
      <dgm:prSet/>
      <dgm:spPr/>
      <dgm:t>
        <a:bodyPr/>
        <a:lstStyle/>
        <a:p>
          <a:r>
            <a:rPr lang="ru-RU" dirty="0" smtClean="0"/>
            <a:t>Ул.</a:t>
          </a:r>
          <a:r>
            <a:rPr lang="ru-RU" baseline="0" dirty="0" smtClean="0"/>
            <a:t> Правды</a:t>
          </a:r>
          <a:endParaRPr lang="ru-RU" dirty="0"/>
        </a:p>
      </dgm:t>
    </dgm:pt>
    <dgm:pt modelId="{866AB11F-575D-488D-B40A-8376AB83B56E}" type="parTrans" cxnId="{6E5EAB3D-F4D6-486E-A5D0-A3E93BDFF233}">
      <dgm:prSet/>
      <dgm:spPr/>
      <dgm:t>
        <a:bodyPr/>
        <a:lstStyle/>
        <a:p>
          <a:endParaRPr lang="ru-RU"/>
        </a:p>
      </dgm:t>
    </dgm:pt>
    <dgm:pt modelId="{5F3F4B04-8155-4F4D-9D01-539574D41D84}" type="sibTrans" cxnId="{6E5EAB3D-F4D6-486E-A5D0-A3E93BDFF233}">
      <dgm:prSet/>
      <dgm:spPr/>
      <dgm:t>
        <a:bodyPr/>
        <a:lstStyle/>
        <a:p>
          <a:endParaRPr lang="ru-RU"/>
        </a:p>
      </dgm:t>
    </dgm:pt>
    <dgm:pt modelId="{3E5C54DA-5881-4500-B62C-E6CB1287B82E}">
      <dgm:prSet/>
      <dgm:spPr/>
      <dgm:t>
        <a:bodyPr/>
        <a:lstStyle/>
        <a:p>
          <a:r>
            <a:rPr lang="ru-RU" dirty="0" smtClean="0"/>
            <a:t>ТЦ</a:t>
          </a:r>
          <a:r>
            <a:rPr lang="ru-RU" baseline="0" dirty="0" smtClean="0"/>
            <a:t> «Метро»</a:t>
          </a:r>
          <a:endParaRPr lang="ru-RU" dirty="0"/>
        </a:p>
      </dgm:t>
    </dgm:pt>
    <dgm:pt modelId="{A5466A62-28E9-4CCF-99C0-7014BDAE63B6}" type="parTrans" cxnId="{E0122A74-12D0-45AD-8EC2-AD4347CE7B16}">
      <dgm:prSet/>
      <dgm:spPr/>
      <dgm:t>
        <a:bodyPr/>
        <a:lstStyle/>
        <a:p>
          <a:endParaRPr lang="ru-RU"/>
        </a:p>
      </dgm:t>
    </dgm:pt>
    <dgm:pt modelId="{ED48FE26-12C2-4290-B2FF-BFBD60F83641}" type="sibTrans" cxnId="{E0122A74-12D0-45AD-8EC2-AD4347CE7B16}">
      <dgm:prSet/>
      <dgm:spPr/>
      <dgm:t>
        <a:bodyPr/>
        <a:lstStyle/>
        <a:p>
          <a:endParaRPr lang="ru-RU"/>
        </a:p>
      </dgm:t>
    </dgm:pt>
    <dgm:pt modelId="{D30081A8-B199-432C-9A6C-B0988E04C486}" type="pres">
      <dgm:prSet presAssocID="{F04CABB2-1D04-4AC8-877E-B3DC4F04735F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0D0917C-C43B-4BC1-B098-9FF21DE10507}" type="pres">
      <dgm:prSet presAssocID="{B32A6765-368E-4A03-84CE-3C6FF9172E81}" presName="compNode" presStyleCnt="0"/>
      <dgm:spPr/>
    </dgm:pt>
    <dgm:pt modelId="{4A2483A5-96EE-4CF5-A161-FD46AA6AE14E}" type="pres">
      <dgm:prSet presAssocID="{B32A6765-368E-4A03-84CE-3C6FF9172E81}" presName="dummyConnPt" presStyleCnt="0"/>
      <dgm:spPr/>
    </dgm:pt>
    <dgm:pt modelId="{F5EC65A4-8B0E-4BC0-BCCE-299CF25E022C}" type="pres">
      <dgm:prSet presAssocID="{B32A6765-368E-4A03-84CE-3C6FF9172E81}" presName="node" presStyleLbl="node1" presStyleIdx="0" presStyleCnt="11" custLinFactNeighborX="-1530" custLinFactNeighborY="4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4E0ACF-518F-4C8A-A010-EEFFC76EC3A0}" type="pres">
      <dgm:prSet presAssocID="{FBFEAF46-081B-4F53-8B5F-782291036297}" presName="sibTrans" presStyleLbl="bgSibTrans2D1" presStyleIdx="0" presStyleCnt="10"/>
      <dgm:spPr/>
      <dgm:t>
        <a:bodyPr/>
        <a:lstStyle/>
        <a:p>
          <a:endParaRPr lang="ru-RU"/>
        </a:p>
      </dgm:t>
    </dgm:pt>
    <dgm:pt modelId="{14EB54B9-B2B7-47B0-97B3-BB62C3403AA2}" type="pres">
      <dgm:prSet presAssocID="{E3D43A75-21EB-409E-AD4D-D780F8448957}" presName="compNode" presStyleCnt="0"/>
      <dgm:spPr/>
    </dgm:pt>
    <dgm:pt modelId="{A96F8FE0-58C7-402F-AAB3-44D86EF9A406}" type="pres">
      <dgm:prSet presAssocID="{E3D43A75-21EB-409E-AD4D-D780F8448957}" presName="dummyConnPt" presStyleCnt="0"/>
      <dgm:spPr/>
    </dgm:pt>
    <dgm:pt modelId="{A6F2AF83-D51A-4CB4-B4C7-1C246E9BDCCF}" type="pres">
      <dgm:prSet presAssocID="{E3D43A75-21EB-409E-AD4D-D780F8448957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3F0810-7F9C-4813-8978-CBA3165BA50F}" type="pres">
      <dgm:prSet presAssocID="{4F6E136D-65B6-4F8A-9010-178AC12B8025}" presName="sibTrans" presStyleLbl="bgSibTrans2D1" presStyleIdx="1" presStyleCnt="10"/>
      <dgm:spPr/>
      <dgm:t>
        <a:bodyPr/>
        <a:lstStyle/>
        <a:p>
          <a:endParaRPr lang="ru-RU"/>
        </a:p>
      </dgm:t>
    </dgm:pt>
    <dgm:pt modelId="{1ACDEAC9-DFDE-4731-86F1-614255DE066C}" type="pres">
      <dgm:prSet presAssocID="{781D797E-BAFB-4617-AF66-04617F825483}" presName="compNode" presStyleCnt="0"/>
      <dgm:spPr/>
    </dgm:pt>
    <dgm:pt modelId="{F80251C5-6D3A-429F-BE28-3DFBE1C0AC4D}" type="pres">
      <dgm:prSet presAssocID="{781D797E-BAFB-4617-AF66-04617F825483}" presName="dummyConnPt" presStyleCnt="0"/>
      <dgm:spPr/>
    </dgm:pt>
    <dgm:pt modelId="{36334306-396C-445C-BC16-96C65DC49168}" type="pres">
      <dgm:prSet presAssocID="{781D797E-BAFB-4617-AF66-04617F825483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9EBE5F-3D4C-4BD9-BF30-872A6A8EB8E8}" type="pres">
      <dgm:prSet presAssocID="{F0474A85-5C5D-4277-BE4C-051A87DEC0AA}" presName="sibTrans" presStyleLbl="bgSibTrans2D1" presStyleIdx="2" presStyleCnt="10"/>
      <dgm:spPr/>
      <dgm:t>
        <a:bodyPr/>
        <a:lstStyle/>
        <a:p>
          <a:endParaRPr lang="ru-RU"/>
        </a:p>
      </dgm:t>
    </dgm:pt>
    <dgm:pt modelId="{302CE4F9-10BC-49ED-A768-7087E541D897}" type="pres">
      <dgm:prSet presAssocID="{F0C70AF0-86A2-4166-853E-265A7CF1536C}" presName="compNode" presStyleCnt="0"/>
      <dgm:spPr/>
    </dgm:pt>
    <dgm:pt modelId="{5DD46A66-2C70-43F4-B4DB-2DBCAE177103}" type="pres">
      <dgm:prSet presAssocID="{F0C70AF0-86A2-4166-853E-265A7CF1536C}" presName="dummyConnPt" presStyleCnt="0"/>
      <dgm:spPr/>
    </dgm:pt>
    <dgm:pt modelId="{36DF46B0-CE4D-4526-9E32-C9101FAF9E58}" type="pres">
      <dgm:prSet presAssocID="{F0C70AF0-86A2-4166-853E-265A7CF1536C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F475C7-A980-4F28-913E-CC26DD876E1E}" type="pres">
      <dgm:prSet presAssocID="{A9EB566C-6913-43A1-8479-ADBEE138AA86}" presName="sibTrans" presStyleLbl="bgSibTrans2D1" presStyleIdx="3" presStyleCnt="10"/>
      <dgm:spPr/>
      <dgm:t>
        <a:bodyPr/>
        <a:lstStyle/>
        <a:p>
          <a:endParaRPr lang="ru-RU"/>
        </a:p>
      </dgm:t>
    </dgm:pt>
    <dgm:pt modelId="{B1669758-405D-40DD-8608-2E65F58B28D0}" type="pres">
      <dgm:prSet presAssocID="{C133D067-49BD-4E91-9990-DB38434934DC}" presName="compNode" presStyleCnt="0"/>
      <dgm:spPr/>
    </dgm:pt>
    <dgm:pt modelId="{2D13FB6F-9AC9-4604-9585-A9CC2F0DD7ED}" type="pres">
      <dgm:prSet presAssocID="{C133D067-49BD-4E91-9990-DB38434934DC}" presName="dummyConnPt" presStyleCnt="0"/>
      <dgm:spPr/>
    </dgm:pt>
    <dgm:pt modelId="{8FBBF721-6234-4D0B-8C16-8209CA37EA4A}" type="pres">
      <dgm:prSet presAssocID="{C133D067-49BD-4E91-9990-DB38434934DC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F9679-2111-4237-AF2B-18BE1FEAAB75}" type="pres">
      <dgm:prSet presAssocID="{59A32027-3CF1-4B62-8921-FEC1E0300A6A}" presName="sibTrans" presStyleLbl="bgSibTrans2D1" presStyleIdx="4" presStyleCnt="10"/>
      <dgm:spPr/>
      <dgm:t>
        <a:bodyPr/>
        <a:lstStyle/>
        <a:p>
          <a:endParaRPr lang="ru-RU"/>
        </a:p>
      </dgm:t>
    </dgm:pt>
    <dgm:pt modelId="{E9430AC6-5EBE-4D25-A0D8-6420A18E59C0}" type="pres">
      <dgm:prSet presAssocID="{C1E953E1-953B-4F91-983C-CAD2D0808684}" presName="compNode" presStyleCnt="0"/>
      <dgm:spPr/>
    </dgm:pt>
    <dgm:pt modelId="{8EE46C3F-3468-409F-B14F-2E8A94EB4E56}" type="pres">
      <dgm:prSet presAssocID="{C1E953E1-953B-4F91-983C-CAD2D0808684}" presName="dummyConnPt" presStyleCnt="0"/>
      <dgm:spPr/>
    </dgm:pt>
    <dgm:pt modelId="{BA1B8038-FC6D-456E-BF35-B464A2FD087C}" type="pres">
      <dgm:prSet presAssocID="{C1E953E1-953B-4F91-983C-CAD2D0808684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2E460E-FEB3-4C5E-9D2E-DAF2E474D4AB}" type="pres">
      <dgm:prSet presAssocID="{78E996D0-C9AC-4F1E-AD51-2D7056DDF5D6}" presName="sibTrans" presStyleLbl="bgSibTrans2D1" presStyleIdx="5" presStyleCnt="10"/>
      <dgm:spPr/>
      <dgm:t>
        <a:bodyPr/>
        <a:lstStyle/>
        <a:p>
          <a:endParaRPr lang="ru-RU"/>
        </a:p>
      </dgm:t>
    </dgm:pt>
    <dgm:pt modelId="{5C5D9AF4-9599-4080-9316-19B2FE7B6133}" type="pres">
      <dgm:prSet presAssocID="{3BA9880E-B2B5-40E3-9F17-B6DA980DB3D3}" presName="compNode" presStyleCnt="0"/>
      <dgm:spPr/>
    </dgm:pt>
    <dgm:pt modelId="{C0BB3CE7-E341-42D6-8808-6040B1FA44A8}" type="pres">
      <dgm:prSet presAssocID="{3BA9880E-B2B5-40E3-9F17-B6DA980DB3D3}" presName="dummyConnPt" presStyleCnt="0"/>
      <dgm:spPr/>
    </dgm:pt>
    <dgm:pt modelId="{E777D3F4-9CBF-4D6D-AB62-947B9418EE07}" type="pres">
      <dgm:prSet presAssocID="{3BA9880E-B2B5-40E3-9F17-B6DA980DB3D3}" presName="node" presStyleLbl="node1" presStyleIdx="6" presStyleCnt="11" custLinFactNeighborX="-81" custLinFactNeighborY="-78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1B912F-C50D-40AA-B009-A91349830628}" type="pres">
      <dgm:prSet presAssocID="{B254F3A3-95C0-43F9-ACD6-DDBA30F11A95}" presName="sibTrans" presStyleLbl="bgSibTrans2D1" presStyleIdx="6" presStyleCnt="10"/>
      <dgm:spPr/>
      <dgm:t>
        <a:bodyPr/>
        <a:lstStyle/>
        <a:p>
          <a:endParaRPr lang="ru-RU"/>
        </a:p>
      </dgm:t>
    </dgm:pt>
    <dgm:pt modelId="{206AB932-972B-4D90-8ED9-E31C29C53751}" type="pres">
      <dgm:prSet presAssocID="{DBD48213-9BB5-429B-90F5-7FD2D93E055B}" presName="compNode" presStyleCnt="0"/>
      <dgm:spPr/>
    </dgm:pt>
    <dgm:pt modelId="{7926091E-4642-4E1D-8A86-3A06A0E1BA0B}" type="pres">
      <dgm:prSet presAssocID="{DBD48213-9BB5-429B-90F5-7FD2D93E055B}" presName="dummyConnPt" presStyleCnt="0"/>
      <dgm:spPr/>
    </dgm:pt>
    <dgm:pt modelId="{7A4E4A21-97B1-45E0-8A08-FD443718F49B}" type="pres">
      <dgm:prSet presAssocID="{DBD48213-9BB5-429B-90F5-7FD2D93E055B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16C89-E550-402E-B932-486E89EA6E5F}" type="pres">
      <dgm:prSet presAssocID="{516BDE68-5B8A-4294-BF94-C663B47C863A}" presName="sibTrans" presStyleLbl="bgSibTrans2D1" presStyleIdx="7" presStyleCnt="10"/>
      <dgm:spPr/>
      <dgm:t>
        <a:bodyPr/>
        <a:lstStyle/>
        <a:p>
          <a:endParaRPr lang="ru-RU"/>
        </a:p>
      </dgm:t>
    </dgm:pt>
    <dgm:pt modelId="{5A0DB3F4-6C9A-4E80-B32A-8BCFB47C6748}" type="pres">
      <dgm:prSet presAssocID="{B4A54F4B-B550-4D2C-96A8-1280582B2B51}" presName="compNode" presStyleCnt="0"/>
      <dgm:spPr/>
    </dgm:pt>
    <dgm:pt modelId="{2203C4F9-68F7-4927-BF97-C2293654540A}" type="pres">
      <dgm:prSet presAssocID="{B4A54F4B-B550-4D2C-96A8-1280582B2B51}" presName="dummyConnPt" presStyleCnt="0"/>
      <dgm:spPr/>
    </dgm:pt>
    <dgm:pt modelId="{EFC3996B-16E7-4EB1-A690-8E708261AB4B}" type="pres">
      <dgm:prSet presAssocID="{B4A54F4B-B550-4D2C-96A8-1280582B2B51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62B90-2309-4284-98E8-13776095EDF9}" type="pres">
      <dgm:prSet presAssocID="{DDEB5988-762B-40C1-A71A-55E23A28EE99}" presName="sibTrans" presStyleLbl="bgSibTrans2D1" presStyleIdx="8" presStyleCnt="10"/>
      <dgm:spPr/>
      <dgm:t>
        <a:bodyPr/>
        <a:lstStyle/>
        <a:p>
          <a:endParaRPr lang="ru-RU"/>
        </a:p>
      </dgm:t>
    </dgm:pt>
    <dgm:pt modelId="{0BB16384-798F-4AE1-8F0D-E11851937E76}" type="pres">
      <dgm:prSet presAssocID="{22F78746-D0A0-4A02-86DE-654247B09869}" presName="compNode" presStyleCnt="0"/>
      <dgm:spPr/>
    </dgm:pt>
    <dgm:pt modelId="{8B5E7313-AE00-4F39-AFC7-0AC8871AC14D}" type="pres">
      <dgm:prSet presAssocID="{22F78746-D0A0-4A02-86DE-654247B09869}" presName="dummyConnPt" presStyleCnt="0"/>
      <dgm:spPr/>
    </dgm:pt>
    <dgm:pt modelId="{9CC1359F-782D-4EC8-A3E3-0612A864E825}" type="pres">
      <dgm:prSet presAssocID="{22F78746-D0A0-4A02-86DE-654247B09869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EE00E1-7297-4099-9DD2-140620A1C73D}" type="pres">
      <dgm:prSet presAssocID="{5F3F4B04-8155-4F4D-9D01-539574D41D84}" presName="sibTrans" presStyleLbl="bgSibTrans2D1" presStyleIdx="9" presStyleCnt="10"/>
      <dgm:spPr/>
      <dgm:t>
        <a:bodyPr/>
        <a:lstStyle/>
        <a:p>
          <a:endParaRPr lang="ru-RU"/>
        </a:p>
      </dgm:t>
    </dgm:pt>
    <dgm:pt modelId="{86D763A0-F049-4FF6-B623-7569988DEE99}" type="pres">
      <dgm:prSet presAssocID="{3E5C54DA-5881-4500-B62C-E6CB1287B82E}" presName="compNode" presStyleCnt="0"/>
      <dgm:spPr/>
    </dgm:pt>
    <dgm:pt modelId="{4DFB260C-73B4-4C89-B3FA-C5DE5DEEB9A2}" type="pres">
      <dgm:prSet presAssocID="{3E5C54DA-5881-4500-B62C-E6CB1287B82E}" presName="dummyConnPt" presStyleCnt="0"/>
      <dgm:spPr/>
    </dgm:pt>
    <dgm:pt modelId="{BDDE8AF6-F259-44CA-A4C2-A0394630C268}" type="pres">
      <dgm:prSet presAssocID="{3E5C54DA-5881-4500-B62C-E6CB1287B82E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F6CDBD-6000-44B8-B875-13B47C7F1A2C}" type="presOf" srcId="{A9EB566C-6913-43A1-8479-ADBEE138AA86}" destId="{2FF475C7-A980-4F28-913E-CC26DD876E1E}" srcOrd="0" destOrd="0" presId="urn:microsoft.com/office/officeart/2005/8/layout/bProcess4"/>
    <dgm:cxn modelId="{7EE76529-4081-471A-9CAE-46BE7E9F74D9}" type="presOf" srcId="{B32A6765-368E-4A03-84CE-3C6FF9172E81}" destId="{F5EC65A4-8B0E-4BC0-BCCE-299CF25E022C}" srcOrd="0" destOrd="0" presId="urn:microsoft.com/office/officeart/2005/8/layout/bProcess4"/>
    <dgm:cxn modelId="{6E884769-04B7-4CB9-8AB6-B597D04D5C59}" srcId="{F04CABB2-1D04-4AC8-877E-B3DC4F04735F}" destId="{B32A6765-368E-4A03-84CE-3C6FF9172E81}" srcOrd="0" destOrd="0" parTransId="{B2216724-043D-4BD1-AACA-6A9F9BD6A41F}" sibTransId="{FBFEAF46-081B-4F53-8B5F-782291036297}"/>
    <dgm:cxn modelId="{3962277B-1351-4909-B69E-11ECAB89D309}" type="presOf" srcId="{F0C70AF0-86A2-4166-853E-265A7CF1536C}" destId="{36DF46B0-CE4D-4526-9E32-C9101FAF9E58}" srcOrd="0" destOrd="0" presId="urn:microsoft.com/office/officeart/2005/8/layout/bProcess4"/>
    <dgm:cxn modelId="{6E5EAB3D-F4D6-486E-A5D0-A3E93BDFF233}" srcId="{F04CABB2-1D04-4AC8-877E-B3DC4F04735F}" destId="{22F78746-D0A0-4A02-86DE-654247B09869}" srcOrd="9" destOrd="0" parTransId="{866AB11F-575D-488D-B40A-8376AB83B56E}" sibTransId="{5F3F4B04-8155-4F4D-9D01-539574D41D84}"/>
    <dgm:cxn modelId="{C5159F6F-44DE-412E-B9DD-13F8E8EF1D20}" type="presOf" srcId="{F0474A85-5C5D-4277-BE4C-051A87DEC0AA}" destId="{C89EBE5F-3D4C-4BD9-BF30-872A6A8EB8E8}" srcOrd="0" destOrd="0" presId="urn:microsoft.com/office/officeart/2005/8/layout/bProcess4"/>
    <dgm:cxn modelId="{E0122A74-12D0-45AD-8EC2-AD4347CE7B16}" srcId="{F04CABB2-1D04-4AC8-877E-B3DC4F04735F}" destId="{3E5C54DA-5881-4500-B62C-E6CB1287B82E}" srcOrd="10" destOrd="0" parTransId="{A5466A62-28E9-4CCF-99C0-7014BDAE63B6}" sibTransId="{ED48FE26-12C2-4290-B2FF-BFBD60F83641}"/>
    <dgm:cxn modelId="{65460A3B-3B5E-4A03-9236-16207500EEC2}" type="presOf" srcId="{B254F3A3-95C0-43F9-ACD6-DDBA30F11A95}" destId="{051B912F-C50D-40AA-B009-A91349830628}" srcOrd="0" destOrd="0" presId="urn:microsoft.com/office/officeart/2005/8/layout/bProcess4"/>
    <dgm:cxn modelId="{19B7C807-81A7-420F-ABBC-855034D91AF1}" type="presOf" srcId="{78E996D0-C9AC-4F1E-AD51-2D7056DDF5D6}" destId="{B72E460E-FEB3-4C5E-9D2E-DAF2E474D4AB}" srcOrd="0" destOrd="0" presId="urn:microsoft.com/office/officeart/2005/8/layout/bProcess4"/>
    <dgm:cxn modelId="{8D4BF877-244A-454C-81C3-0D94D0851602}" srcId="{F04CABB2-1D04-4AC8-877E-B3DC4F04735F}" destId="{F0C70AF0-86A2-4166-853E-265A7CF1536C}" srcOrd="3" destOrd="0" parTransId="{82B57EE7-7B2D-4661-90C1-5DFE5CFC1760}" sibTransId="{A9EB566C-6913-43A1-8479-ADBEE138AA86}"/>
    <dgm:cxn modelId="{DFF8FDFD-7A62-4DC7-AE6C-34CF5B0D1ACF}" type="presOf" srcId="{781D797E-BAFB-4617-AF66-04617F825483}" destId="{36334306-396C-445C-BC16-96C65DC49168}" srcOrd="0" destOrd="0" presId="urn:microsoft.com/office/officeart/2005/8/layout/bProcess4"/>
    <dgm:cxn modelId="{B1720C30-62AC-40F2-A919-AA2B176C8079}" type="presOf" srcId="{22F78746-D0A0-4A02-86DE-654247B09869}" destId="{9CC1359F-782D-4EC8-A3E3-0612A864E825}" srcOrd="0" destOrd="0" presId="urn:microsoft.com/office/officeart/2005/8/layout/bProcess4"/>
    <dgm:cxn modelId="{ADD7EDD7-8D00-41DF-9C53-8DE8255E1D8D}" srcId="{F04CABB2-1D04-4AC8-877E-B3DC4F04735F}" destId="{B4A54F4B-B550-4D2C-96A8-1280582B2B51}" srcOrd="8" destOrd="0" parTransId="{F53DACC1-2EAC-41F6-BBEE-A8EA457FC4A8}" sibTransId="{DDEB5988-762B-40C1-A71A-55E23A28EE99}"/>
    <dgm:cxn modelId="{E5639F13-FA74-4139-B0E8-BC3437398F5A}" type="presOf" srcId="{FBFEAF46-081B-4F53-8B5F-782291036297}" destId="{CB4E0ACF-518F-4C8A-A010-EEFFC76EC3A0}" srcOrd="0" destOrd="0" presId="urn:microsoft.com/office/officeart/2005/8/layout/bProcess4"/>
    <dgm:cxn modelId="{C99D914A-CCDE-4DBB-ACC2-229CAD8C9910}" type="presOf" srcId="{5F3F4B04-8155-4F4D-9D01-539574D41D84}" destId="{D7EE00E1-7297-4099-9DD2-140620A1C73D}" srcOrd="0" destOrd="0" presId="urn:microsoft.com/office/officeart/2005/8/layout/bProcess4"/>
    <dgm:cxn modelId="{B327F6F7-2BC1-4505-B485-2BC88205E6F8}" srcId="{F04CABB2-1D04-4AC8-877E-B3DC4F04735F}" destId="{E3D43A75-21EB-409E-AD4D-D780F8448957}" srcOrd="1" destOrd="0" parTransId="{97CB551A-DFF2-4DC4-BD33-0A4919135657}" sibTransId="{4F6E136D-65B6-4F8A-9010-178AC12B8025}"/>
    <dgm:cxn modelId="{016A2DA3-6F24-4FC3-80C0-B082BD0BC7ED}" type="presOf" srcId="{C133D067-49BD-4E91-9990-DB38434934DC}" destId="{8FBBF721-6234-4D0B-8C16-8209CA37EA4A}" srcOrd="0" destOrd="0" presId="urn:microsoft.com/office/officeart/2005/8/layout/bProcess4"/>
    <dgm:cxn modelId="{5A07D142-CBED-4784-8FE3-42E32BB04093}" srcId="{F04CABB2-1D04-4AC8-877E-B3DC4F04735F}" destId="{C1E953E1-953B-4F91-983C-CAD2D0808684}" srcOrd="5" destOrd="0" parTransId="{B74F8916-1B2F-43AB-85EB-10240BF15DFA}" sibTransId="{78E996D0-C9AC-4F1E-AD51-2D7056DDF5D6}"/>
    <dgm:cxn modelId="{1C259765-9EA4-48FD-B6D5-64E9A46EBC65}" type="presOf" srcId="{59A32027-3CF1-4B62-8921-FEC1E0300A6A}" destId="{132F9679-2111-4237-AF2B-18BE1FEAAB75}" srcOrd="0" destOrd="0" presId="urn:microsoft.com/office/officeart/2005/8/layout/bProcess4"/>
    <dgm:cxn modelId="{03172383-C81E-4A8C-8262-5598962BDA0E}" type="presOf" srcId="{3BA9880E-B2B5-40E3-9F17-B6DA980DB3D3}" destId="{E777D3F4-9CBF-4D6D-AB62-947B9418EE07}" srcOrd="0" destOrd="0" presId="urn:microsoft.com/office/officeart/2005/8/layout/bProcess4"/>
    <dgm:cxn modelId="{69A9A7E6-14D7-43CE-88D1-2A76ED034C2B}" type="presOf" srcId="{DBD48213-9BB5-429B-90F5-7FD2D93E055B}" destId="{7A4E4A21-97B1-45E0-8A08-FD443718F49B}" srcOrd="0" destOrd="0" presId="urn:microsoft.com/office/officeart/2005/8/layout/bProcess4"/>
    <dgm:cxn modelId="{21F2217F-6159-4C73-8BB8-E9F4008EB7A6}" type="presOf" srcId="{B4A54F4B-B550-4D2C-96A8-1280582B2B51}" destId="{EFC3996B-16E7-4EB1-A690-8E708261AB4B}" srcOrd="0" destOrd="0" presId="urn:microsoft.com/office/officeart/2005/8/layout/bProcess4"/>
    <dgm:cxn modelId="{2490FF1B-219A-4ACF-9349-A6D37E7BAAE3}" type="presOf" srcId="{C1E953E1-953B-4F91-983C-CAD2D0808684}" destId="{BA1B8038-FC6D-456E-BF35-B464A2FD087C}" srcOrd="0" destOrd="0" presId="urn:microsoft.com/office/officeart/2005/8/layout/bProcess4"/>
    <dgm:cxn modelId="{E634B947-F004-4583-B487-6AC97E3917AE}" srcId="{F04CABB2-1D04-4AC8-877E-B3DC4F04735F}" destId="{3BA9880E-B2B5-40E3-9F17-B6DA980DB3D3}" srcOrd="6" destOrd="0" parTransId="{D5F64810-376A-4671-93A1-645F85A3086E}" sibTransId="{B254F3A3-95C0-43F9-ACD6-DDBA30F11A95}"/>
    <dgm:cxn modelId="{225DA56E-1CA8-4A2E-9FA4-58D3698EFD27}" srcId="{F04CABB2-1D04-4AC8-877E-B3DC4F04735F}" destId="{781D797E-BAFB-4617-AF66-04617F825483}" srcOrd="2" destOrd="0" parTransId="{2C0F554F-F9AE-4EB4-92A0-D0DFF84C32FC}" sibTransId="{F0474A85-5C5D-4277-BE4C-051A87DEC0AA}"/>
    <dgm:cxn modelId="{1D8EDF11-8AC0-408B-901E-90549C5BB29B}" type="presOf" srcId="{516BDE68-5B8A-4294-BF94-C663B47C863A}" destId="{8ED16C89-E550-402E-B932-486E89EA6E5F}" srcOrd="0" destOrd="0" presId="urn:microsoft.com/office/officeart/2005/8/layout/bProcess4"/>
    <dgm:cxn modelId="{6EBA6D0C-016D-4BB5-9F90-F832D4FC6F5C}" srcId="{F04CABB2-1D04-4AC8-877E-B3DC4F04735F}" destId="{DBD48213-9BB5-429B-90F5-7FD2D93E055B}" srcOrd="7" destOrd="0" parTransId="{2DC27B83-6A71-4197-BF26-8D7B9BB590EA}" sibTransId="{516BDE68-5B8A-4294-BF94-C663B47C863A}"/>
    <dgm:cxn modelId="{ADC75415-122A-4A64-83A1-C854AB27CA4C}" type="presOf" srcId="{DDEB5988-762B-40C1-A71A-55E23A28EE99}" destId="{90362B90-2309-4284-98E8-13776095EDF9}" srcOrd="0" destOrd="0" presId="urn:microsoft.com/office/officeart/2005/8/layout/bProcess4"/>
    <dgm:cxn modelId="{37A9BC47-3122-4059-B44E-0AA7A4B1E73A}" type="presOf" srcId="{4F6E136D-65B6-4F8A-9010-178AC12B8025}" destId="{613F0810-7F9C-4813-8978-CBA3165BA50F}" srcOrd="0" destOrd="0" presId="urn:microsoft.com/office/officeart/2005/8/layout/bProcess4"/>
    <dgm:cxn modelId="{4860D86F-F691-4ECB-9A77-5F7BAB44A507}" type="presOf" srcId="{F04CABB2-1D04-4AC8-877E-B3DC4F04735F}" destId="{D30081A8-B199-432C-9A6C-B0988E04C486}" srcOrd="0" destOrd="0" presId="urn:microsoft.com/office/officeart/2005/8/layout/bProcess4"/>
    <dgm:cxn modelId="{80571B0F-41CB-4995-867D-35D884042DDD}" srcId="{F04CABB2-1D04-4AC8-877E-B3DC4F04735F}" destId="{C133D067-49BD-4E91-9990-DB38434934DC}" srcOrd="4" destOrd="0" parTransId="{D16A9647-BA3A-4CFF-A36C-E430310A4A0C}" sibTransId="{59A32027-3CF1-4B62-8921-FEC1E0300A6A}"/>
    <dgm:cxn modelId="{FA903B91-929F-4E2B-A74F-83C90E0DCB17}" type="presOf" srcId="{3E5C54DA-5881-4500-B62C-E6CB1287B82E}" destId="{BDDE8AF6-F259-44CA-A4C2-A0394630C268}" srcOrd="0" destOrd="0" presId="urn:microsoft.com/office/officeart/2005/8/layout/bProcess4"/>
    <dgm:cxn modelId="{296728BB-8DBA-4602-BB7F-A24A1568A47C}" type="presOf" srcId="{E3D43A75-21EB-409E-AD4D-D780F8448957}" destId="{A6F2AF83-D51A-4CB4-B4C7-1C246E9BDCCF}" srcOrd="0" destOrd="0" presId="urn:microsoft.com/office/officeart/2005/8/layout/bProcess4"/>
    <dgm:cxn modelId="{7E560926-7F1D-40AA-946F-2204CF4DA084}" type="presParOf" srcId="{D30081A8-B199-432C-9A6C-B0988E04C486}" destId="{A0D0917C-C43B-4BC1-B098-9FF21DE10507}" srcOrd="0" destOrd="0" presId="urn:microsoft.com/office/officeart/2005/8/layout/bProcess4"/>
    <dgm:cxn modelId="{18329183-4BA2-4429-85C9-94A11F2CC1A3}" type="presParOf" srcId="{A0D0917C-C43B-4BC1-B098-9FF21DE10507}" destId="{4A2483A5-96EE-4CF5-A161-FD46AA6AE14E}" srcOrd="0" destOrd="0" presId="urn:microsoft.com/office/officeart/2005/8/layout/bProcess4"/>
    <dgm:cxn modelId="{D8CEF642-D0F7-476F-90C4-F2C4922B3CC5}" type="presParOf" srcId="{A0D0917C-C43B-4BC1-B098-9FF21DE10507}" destId="{F5EC65A4-8B0E-4BC0-BCCE-299CF25E022C}" srcOrd="1" destOrd="0" presId="urn:microsoft.com/office/officeart/2005/8/layout/bProcess4"/>
    <dgm:cxn modelId="{E302D553-FA8E-4FDF-9A22-B0015FD47C88}" type="presParOf" srcId="{D30081A8-B199-432C-9A6C-B0988E04C486}" destId="{CB4E0ACF-518F-4C8A-A010-EEFFC76EC3A0}" srcOrd="1" destOrd="0" presId="urn:microsoft.com/office/officeart/2005/8/layout/bProcess4"/>
    <dgm:cxn modelId="{174697BF-AC06-4425-AFE7-2B2ADBC153E5}" type="presParOf" srcId="{D30081A8-B199-432C-9A6C-B0988E04C486}" destId="{14EB54B9-B2B7-47B0-97B3-BB62C3403AA2}" srcOrd="2" destOrd="0" presId="urn:microsoft.com/office/officeart/2005/8/layout/bProcess4"/>
    <dgm:cxn modelId="{5EFBC41C-BC09-4FDA-B3BD-A71C5D85ABB8}" type="presParOf" srcId="{14EB54B9-B2B7-47B0-97B3-BB62C3403AA2}" destId="{A96F8FE0-58C7-402F-AAB3-44D86EF9A406}" srcOrd="0" destOrd="0" presId="urn:microsoft.com/office/officeart/2005/8/layout/bProcess4"/>
    <dgm:cxn modelId="{F402510B-5F89-4B23-BBAD-FC61FD2E59E3}" type="presParOf" srcId="{14EB54B9-B2B7-47B0-97B3-BB62C3403AA2}" destId="{A6F2AF83-D51A-4CB4-B4C7-1C246E9BDCCF}" srcOrd="1" destOrd="0" presId="urn:microsoft.com/office/officeart/2005/8/layout/bProcess4"/>
    <dgm:cxn modelId="{BC18A20D-1420-4CB0-AB0C-737D51D720C4}" type="presParOf" srcId="{D30081A8-B199-432C-9A6C-B0988E04C486}" destId="{613F0810-7F9C-4813-8978-CBA3165BA50F}" srcOrd="3" destOrd="0" presId="urn:microsoft.com/office/officeart/2005/8/layout/bProcess4"/>
    <dgm:cxn modelId="{4A22733C-4F6E-489C-9CFA-DB3C62EAEBD9}" type="presParOf" srcId="{D30081A8-B199-432C-9A6C-B0988E04C486}" destId="{1ACDEAC9-DFDE-4731-86F1-614255DE066C}" srcOrd="4" destOrd="0" presId="urn:microsoft.com/office/officeart/2005/8/layout/bProcess4"/>
    <dgm:cxn modelId="{9073A35A-04B7-4DBA-9966-18C3DF395125}" type="presParOf" srcId="{1ACDEAC9-DFDE-4731-86F1-614255DE066C}" destId="{F80251C5-6D3A-429F-BE28-3DFBE1C0AC4D}" srcOrd="0" destOrd="0" presId="urn:microsoft.com/office/officeart/2005/8/layout/bProcess4"/>
    <dgm:cxn modelId="{C1DD7439-A50A-464F-BF34-CB6C9E3614C7}" type="presParOf" srcId="{1ACDEAC9-DFDE-4731-86F1-614255DE066C}" destId="{36334306-396C-445C-BC16-96C65DC49168}" srcOrd="1" destOrd="0" presId="urn:microsoft.com/office/officeart/2005/8/layout/bProcess4"/>
    <dgm:cxn modelId="{4677E3B2-3324-4E15-BDFA-93606F7E48EE}" type="presParOf" srcId="{D30081A8-B199-432C-9A6C-B0988E04C486}" destId="{C89EBE5F-3D4C-4BD9-BF30-872A6A8EB8E8}" srcOrd="5" destOrd="0" presId="urn:microsoft.com/office/officeart/2005/8/layout/bProcess4"/>
    <dgm:cxn modelId="{2AB12C18-BBBF-4F3B-B522-82FCCAA65E24}" type="presParOf" srcId="{D30081A8-B199-432C-9A6C-B0988E04C486}" destId="{302CE4F9-10BC-49ED-A768-7087E541D897}" srcOrd="6" destOrd="0" presId="urn:microsoft.com/office/officeart/2005/8/layout/bProcess4"/>
    <dgm:cxn modelId="{E855EA57-FD8C-4D24-BF0B-2C40001C6C36}" type="presParOf" srcId="{302CE4F9-10BC-49ED-A768-7087E541D897}" destId="{5DD46A66-2C70-43F4-B4DB-2DBCAE177103}" srcOrd="0" destOrd="0" presId="urn:microsoft.com/office/officeart/2005/8/layout/bProcess4"/>
    <dgm:cxn modelId="{E1957571-0928-47A7-B1B2-A5B067DB7F60}" type="presParOf" srcId="{302CE4F9-10BC-49ED-A768-7087E541D897}" destId="{36DF46B0-CE4D-4526-9E32-C9101FAF9E58}" srcOrd="1" destOrd="0" presId="urn:microsoft.com/office/officeart/2005/8/layout/bProcess4"/>
    <dgm:cxn modelId="{320779FD-2215-46F9-ACC1-CFC4DFC55D68}" type="presParOf" srcId="{D30081A8-B199-432C-9A6C-B0988E04C486}" destId="{2FF475C7-A980-4F28-913E-CC26DD876E1E}" srcOrd="7" destOrd="0" presId="urn:microsoft.com/office/officeart/2005/8/layout/bProcess4"/>
    <dgm:cxn modelId="{B2738925-BF68-4501-869F-BA35DFB200D8}" type="presParOf" srcId="{D30081A8-B199-432C-9A6C-B0988E04C486}" destId="{B1669758-405D-40DD-8608-2E65F58B28D0}" srcOrd="8" destOrd="0" presId="urn:microsoft.com/office/officeart/2005/8/layout/bProcess4"/>
    <dgm:cxn modelId="{FDC21FFE-2632-4A23-81A0-2119F9F64141}" type="presParOf" srcId="{B1669758-405D-40DD-8608-2E65F58B28D0}" destId="{2D13FB6F-9AC9-4604-9585-A9CC2F0DD7ED}" srcOrd="0" destOrd="0" presId="urn:microsoft.com/office/officeart/2005/8/layout/bProcess4"/>
    <dgm:cxn modelId="{149D51C8-4B08-441F-A413-00759750C2B0}" type="presParOf" srcId="{B1669758-405D-40DD-8608-2E65F58B28D0}" destId="{8FBBF721-6234-4D0B-8C16-8209CA37EA4A}" srcOrd="1" destOrd="0" presId="urn:microsoft.com/office/officeart/2005/8/layout/bProcess4"/>
    <dgm:cxn modelId="{2CCAE137-1B47-42C8-B324-7E494ED33CA0}" type="presParOf" srcId="{D30081A8-B199-432C-9A6C-B0988E04C486}" destId="{132F9679-2111-4237-AF2B-18BE1FEAAB75}" srcOrd="9" destOrd="0" presId="urn:microsoft.com/office/officeart/2005/8/layout/bProcess4"/>
    <dgm:cxn modelId="{1F40119F-1737-480D-9C22-3826CA131F9D}" type="presParOf" srcId="{D30081A8-B199-432C-9A6C-B0988E04C486}" destId="{E9430AC6-5EBE-4D25-A0D8-6420A18E59C0}" srcOrd="10" destOrd="0" presId="urn:microsoft.com/office/officeart/2005/8/layout/bProcess4"/>
    <dgm:cxn modelId="{CA66C939-1624-45DF-8926-2B92CBFE86EC}" type="presParOf" srcId="{E9430AC6-5EBE-4D25-A0D8-6420A18E59C0}" destId="{8EE46C3F-3468-409F-B14F-2E8A94EB4E56}" srcOrd="0" destOrd="0" presId="urn:microsoft.com/office/officeart/2005/8/layout/bProcess4"/>
    <dgm:cxn modelId="{3A701476-AB0F-4A5D-870E-0ECED8C6EF65}" type="presParOf" srcId="{E9430AC6-5EBE-4D25-A0D8-6420A18E59C0}" destId="{BA1B8038-FC6D-456E-BF35-B464A2FD087C}" srcOrd="1" destOrd="0" presId="urn:microsoft.com/office/officeart/2005/8/layout/bProcess4"/>
    <dgm:cxn modelId="{1C480046-3092-4EDC-8058-35F703ACEB54}" type="presParOf" srcId="{D30081A8-B199-432C-9A6C-B0988E04C486}" destId="{B72E460E-FEB3-4C5E-9D2E-DAF2E474D4AB}" srcOrd="11" destOrd="0" presId="urn:microsoft.com/office/officeart/2005/8/layout/bProcess4"/>
    <dgm:cxn modelId="{E03137A8-E947-49D2-AC64-C54C6708984B}" type="presParOf" srcId="{D30081A8-B199-432C-9A6C-B0988E04C486}" destId="{5C5D9AF4-9599-4080-9316-19B2FE7B6133}" srcOrd="12" destOrd="0" presId="urn:microsoft.com/office/officeart/2005/8/layout/bProcess4"/>
    <dgm:cxn modelId="{A118515D-6F5A-4093-A593-A50E08D543C5}" type="presParOf" srcId="{5C5D9AF4-9599-4080-9316-19B2FE7B6133}" destId="{C0BB3CE7-E341-42D6-8808-6040B1FA44A8}" srcOrd="0" destOrd="0" presId="urn:microsoft.com/office/officeart/2005/8/layout/bProcess4"/>
    <dgm:cxn modelId="{DD446B14-7158-4829-BD93-2ABA1A6D635D}" type="presParOf" srcId="{5C5D9AF4-9599-4080-9316-19B2FE7B6133}" destId="{E777D3F4-9CBF-4D6D-AB62-947B9418EE07}" srcOrd="1" destOrd="0" presId="urn:microsoft.com/office/officeart/2005/8/layout/bProcess4"/>
    <dgm:cxn modelId="{330C819E-61A1-4ECF-B46C-F31E343E19ED}" type="presParOf" srcId="{D30081A8-B199-432C-9A6C-B0988E04C486}" destId="{051B912F-C50D-40AA-B009-A91349830628}" srcOrd="13" destOrd="0" presId="urn:microsoft.com/office/officeart/2005/8/layout/bProcess4"/>
    <dgm:cxn modelId="{D4C886B8-5A96-4401-9B8E-DBDBD17CB899}" type="presParOf" srcId="{D30081A8-B199-432C-9A6C-B0988E04C486}" destId="{206AB932-972B-4D90-8ED9-E31C29C53751}" srcOrd="14" destOrd="0" presId="urn:microsoft.com/office/officeart/2005/8/layout/bProcess4"/>
    <dgm:cxn modelId="{1AB49261-0528-47A4-8DD8-82E181A81B82}" type="presParOf" srcId="{206AB932-972B-4D90-8ED9-E31C29C53751}" destId="{7926091E-4642-4E1D-8A86-3A06A0E1BA0B}" srcOrd="0" destOrd="0" presId="urn:microsoft.com/office/officeart/2005/8/layout/bProcess4"/>
    <dgm:cxn modelId="{CB2769F6-FE71-4200-8259-5CD98E33C943}" type="presParOf" srcId="{206AB932-972B-4D90-8ED9-E31C29C53751}" destId="{7A4E4A21-97B1-45E0-8A08-FD443718F49B}" srcOrd="1" destOrd="0" presId="urn:microsoft.com/office/officeart/2005/8/layout/bProcess4"/>
    <dgm:cxn modelId="{F29C2DEF-4017-4327-B163-54C057DF2CB7}" type="presParOf" srcId="{D30081A8-B199-432C-9A6C-B0988E04C486}" destId="{8ED16C89-E550-402E-B932-486E89EA6E5F}" srcOrd="15" destOrd="0" presId="urn:microsoft.com/office/officeart/2005/8/layout/bProcess4"/>
    <dgm:cxn modelId="{77B0408F-7EC3-43A0-A77C-0B3419BB06B9}" type="presParOf" srcId="{D30081A8-B199-432C-9A6C-B0988E04C486}" destId="{5A0DB3F4-6C9A-4E80-B32A-8BCFB47C6748}" srcOrd="16" destOrd="0" presId="urn:microsoft.com/office/officeart/2005/8/layout/bProcess4"/>
    <dgm:cxn modelId="{B15EA943-7180-40AF-B564-13D551FCE3F9}" type="presParOf" srcId="{5A0DB3F4-6C9A-4E80-B32A-8BCFB47C6748}" destId="{2203C4F9-68F7-4927-BF97-C2293654540A}" srcOrd="0" destOrd="0" presId="urn:microsoft.com/office/officeart/2005/8/layout/bProcess4"/>
    <dgm:cxn modelId="{19F8AEE9-4E65-4866-A53E-A5656A9A0274}" type="presParOf" srcId="{5A0DB3F4-6C9A-4E80-B32A-8BCFB47C6748}" destId="{EFC3996B-16E7-4EB1-A690-8E708261AB4B}" srcOrd="1" destOrd="0" presId="urn:microsoft.com/office/officeart/2005/8/layout/bProcess4"/>
    <dgm:cxn modelId="{C4B4891E-BF31-482D-9A3D-3244EA3A0CBA}" type="presParOf" srcId="{D30081A8-B199-432C-9A6C-B0988E04C486}" destId="{90362B90-2309-4284-98E8-13776095EDF9}" srcOrd="17" destOrd="0" presId="urn:microsoft.com/office/officeart/2005/8/layout/bProcess4"/>
    <dgm:cxn modelId="{0690E7B3-8360-421C-A321-A1B5B5808C97}" type="presParOf" srcId="{D30081A8-B199-432C-9A6C-B0988E04C486}" destId="{0BB16384-798F-4AE1-8F0D-E11851937E76}" srcOrd="18" destOrd="0" presId="urn:microsoft.com/office/officeart/2005/8/layout/bProcess4"/>
    <dgm:cxn modelId="{90A8B6DD-BABE-4320-AE97-8F0F69B92596}" type="presParOf" srcId="{0BB16384-798F-4AE1-8F0D-E11851937E76}" destId="{8B5E7313-AE00-4F39-AFC7-0AC8871AC14D}" srcOrd="0" destOrd="0" presId="urn:microsoft.com/office/officeart/2005/8/layout/bProcess4"/>
    <dgm:cxn modelId="{8829480F-E81F-439A-8E1C-B2F2B8FA716A}" type="presParOf" srcId="{0BB16384-798F-4AE1-8F0D-E11851937E76}" destId="{9CC1359F-782D-4EC8-A3E3-0612A864E825}" srcOrd="1" destOrd="0" presId="urn:microsoft.com/office/officeart/2005/8/layout/bProcess4"/>
    <dgm:cxn modelId="{1BAE0DC0-0CBB-4C29-9715-77E26BE71DAA}" type="presParOf" srcId="{D30081A8-B199-432C-9A6C-B0988E04C486}" destId="{D7EE00E1-7297-4099-9DD2-140620A1C73D}" srcOrd="19" destOrd="0" presId="urn:microsoft.com/office/officeart/2005/8/layout/bProcess4"/>
    <dgm:cxn modelId="{59B8DF64-8E32-4452-9543-5119BD04CE4E}" type="presParOf" srcId="{D30081A8-B199-432C-9A6C-B0988E04C486}" destId="{86D763A0-F049-4FF6-B623-7569988DEE99}" srcOrd="20" destOrd="0" presId="urn:microsoft.com/office/officeart/2005/8/layout/bProcess4"/>
    <dgm:cxn modelId="{26B4A9F6-4351-4FB1-94BF-D8F15B932898}" type="presParOf" srcId="{86D763A0-F049-4FF6-B623-7569988DEE99}" destId="{4DFB260C-73B4-4C89-B3FA-C5DE5DEEB9A2}" srcOrd="0" destOrd="0" presId="urn:microsoft.com/office/officeart/2005/8/layout/bProcess4"/>
    <dgm:cxn modelId="{A32510D5-EBF0-409F-B8BD-540C6645E898}" type="presParOf" srcId="{86D763A0-F049-4FF6-B623-7569988DEE99}" destId="{BDDE8AF6-F259-44CA-A4C2-A0394630C268}" srcOrd="1" destOrd="0" presId="urn:microsoft.com/office/officeart/2005/8/layout/bProcess4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F3F3355-B3AF-4C4A-9E8A-9888A0D26502}" type="doc">
      <dgm:prSet loTypeId="urn:microsoft.com/office/officeart/2005/8/layout/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F33860-E058-4EFB-884F-8F5EE5873546}">
      <dgm:prSet phldrT="[Текст]" custT="1"/>
      <dgm:spPr/>
      <dgm:t>
        <a:bodyPr/>
        <a:lstStyle/>
        <a:p>
          <a:r>
            <a:rPr lang="ru-RU" sz="1800" dirty="0" smtClean="0"/>
            <a:t>5-й км Балаклавского шоссе</a:t>
          </a:r>
          <a:endParaRPr lang="ru-RU" sz="1800" dirty="0"/>
        </a:p>
      </dgm:t>
    </dgm:pt>
    <dgm:pt modelId="{759B7896-5FFD-4909-A4E4-B03A34AEF74A}" type="parTrans" cxnId="{B5867CF1-B9A4-4524-AE78-BE597ED10A95}">
      <dgm:prSet/>
      <dgm:spPr/>
      <dgm:t>
        <a:bodyPr/>
        <a:lstStyle/>
        <a:p>
          <a:endParaRPr lang="ru-RU" sz="2400"/>
        </a:p>
      </dgm:t>
    </dgm:pt>
    <dgm:pt modelId="{063F2911-9EF9-4EE8-8DD9-37B2E8B84762}" type="sibTrans" cxnId="{B5867CF1-B9A4-4524-AE78-BE597ED10A95}">
      <dgm:prSet custT="1"/>
      <dgm:spPr/>
      <dgm:t>
        <a:bodyPr/>
        <a:lstStyle/>
        <a:p>
          <a:endParaRPr lang="ru-RU" sz="1600"/>
        </a:p>
      </dgm:t>
    </dgm:pt>
    <dgm:pt modelId="{6763141F-264C-4A56-840A-1661F9F61495}">
      <dgm:prSet phldrT="[Текст]" custT="1"/>
      <dgm:spPr/>
      <dgm:t>
        <a:bodyPr/>
        <a:lstStyle/>
        <a:p>
          <a:r>
            <a:rPr lang="ru-RU" sz="1800" dirty="0" smtClean="0"/>
            <a:t>Камышовое шоссе</a:t>
          </a:r>
          <a:endParaRPr lang="ru-RU" sz="1800" dirty="0"/>
        </a:p>
      </dgm:t>
    </dgm:pt>
    <dgm:pt modelId="{474DFDB8-24A2-440B-9A26-B6BE52CFFC9B}" type="parTrans" cxnId="{F4B6776E-D3D0-4834-951E-DFC6EC113117}">
      <dgm:prSet/>
      <dgm:spPr/>
      <dgm:t>
        <a:bodyPr/>
        <a:lstStyle/>
        <a:p>
          <a:endParaRPr lang="ru-RU" sz="2400"/>
        </a:p>
      </dgm:t>
    </dgm:pt>
    <dgm:pt modelId="{70F41C38-B668-4FCA-BEA6-0BDAA3551A82}" type="sibTrans" cxnId="{F4B6776E-D3D0-4834-951E-DFC6EC113117}">
      <dgm:prSet custT="1"/>
      <dgm:spPr/>
      <dgm:t>
        <a:bodyPr/>
        <a:lstStyle/>
        <a:p>
          <a:endParaRPr lang="ru-RU" sz="1600"/>
        </a:p>
      </dgm:t>
    </dgm:pt>
    <dgm:pt modelId="{EF779A27-F4F2-4329-A62D-6B2D2DEC3C98}">
      <dgm:prSet phldrT="[Текст]" custT="1"/>
      <dgm:spPr/>
      <dgm:t>
        <a:bodyPr/>
        <a:lstStyle/>
        <a:p>
          <a:r>
            <a:rPr lang="ru-RU" sz="1800" dirty="0" smtClean="0"/>
            <a:t>Фиолентовское кольцо</a:t>
          </a:r>
          <a:endParaRPr lang="ru-RU" sz="1800" dirty="0"/>
        </a:p>
      </dgm:t>
    </dgm:pt>
    <dgm:pt modelId="{1F323974-6E56-4556-8209-37183788A3B0}" type="parTrans" cxnId="{F42A9472-10B7-4CB2-A21D-008AF900A1AA}">
      <dgm:prSet/>
      <dgm:spPr/>
      <dgm:t>
        <a:bodyPr/>
        <a:lstStyle/>
        <a:p>
          <a:endParaRPr lang="ru-RU" sz="2400"/>
        </a:p>
      </dgm:t>
    </dgm:pt>
    <dgm:pt modelId="{245958BF-FEFC-4B0E-8352-9C902F171248}" type="sibTrans" cxnId="{F42A9472-10B7-4CB2-A21D-008AF900A1AA}">
      <dgm:prSet custT="1"/>
      <dgm:spPr/>
      <dgm:t>
        <a:bodyPr/>
        <a:lstStyle/>
        <a:p>
          <a:endParaRPr lang="ru-RU" sz="1600"/>
        </a:p>
      </dgm:t>
    </dgm:pt>
    <dgm:pt modelId="{7E69581A-44F7-449D-A527-F78BA887007E}">
      <dgm:prSet phldrT="[Текст]" custT="1"/>
      <dgm:spPr/>
      <dgm:t>
        <a:bodyPr/>
        <a:lstStyle/>
        <a:p>
          <a:r>
            <a:rPr lang="ru-RU" sz="1800" dirty="0" smtClean="0"/>
            <a:t>Ул. Тараса Шевченко</a:t>
          </a:r>
          <a:endParaRPr lang="ru-RU" sz="1800" dirty="0"/>
        </a:p>
      </dgm:t>
    </dgm:pt>
    <dgm:pt modelId="{184BB754-EE5F-419B-8D85-109102C80D97}" type="parTrans" cxnId="{99A203C8-54CF-42F8-BE9C-580AB3E0758D}">
      <dgm:prSet/>
      <dgm:spPr/>
      <dgm:t>
        <a:bodyPr/>
        <a:lstStyle/>
        <a:p>
          <a:endParaRPr lang="ru-RU" sz="2400"/>
        </a:p>
      </dgm:t>
    </dgm:pt>
    <dgm:pt modelId="{BB8617A6-BC87-424C-9B07-DFA4EADD4181}" type="sibTrans" cxnId="{99A203C8-54CF-42F8-BE9C-580AB3E0758D}">
      <dgm:prSet custT="1"/>
      <dgm:spPr/>
      <dgm:t>
        <a:bodyPr/>
        <a:lstStyle/>
        <a:p>
          <a:endParaRPr lang="ru-RU" sz="1600"/>
        </a:p>
      </dgm:t>
    </dgm:pt>
    <dgm:pt modelId="{8433E560-DF08-4461-9D7E-C0104C1B508C}">
      <dgm:prSet phldrT="[Текст]" custT="1"/>
      <dgm:spPr/>
      <dgm:t>
        <a:bodyPr/>
        <a:lstStyle/>
        <a:p>
          <a:r>
            <a:rPr lang="ru-RU" sz="1800" dirty="0" err="1" smtClean="0"/>
            <a:t>Тц</a:t>
          </a:r>
          <a:r>
            <a:rPr lang="ru-RU" sz="1800" dirty="0" smtClean="0"/>
            <a:t> «Метро»</a:t>
          </a:r>
          <a:endParaRPr lang="ru-RU" sz="1800" dirty="0"/>
        </a:p>
      </dgm:t>
    </dgm:pt>
    <dgm:pt modelId="{1734A6AD-C2A9-4F65-92F8-0F17CBA9DDB1}" type="parTrans" cxnId="{14EB98A8-A19A-4586-ADE3-4035CC0FD038}">
      <dgm:prSet/>
      <dgm:spPr/>
      <dgm:t>
        <a:bodyPr/>
        <a:lstStyle/>
        <a:p>
          <a:endParaRPr lang="ru-RU" sz="2400"/>
        </a:p>
      </dgm:t>
    </dgm:pt>
    <dgm:pt modelId="{5FE0B725-1E01-4F1E-A41A-0CB5FF651E82}" type="sibTrans" cxnId="{14EB98A8-A19A-4586-ADE3-4035CC0FD038}">
      <dgm:prSet/>
      <dgm:spPr/>
      <dgm:t>
        <a:bodyPr/>
        <a:lstStyle/>
        <a:p>
          <a:endParaRPr lang="ru-RU" sz="2400"/>
        </a:p>
      </dgm:t>
    </dgm:pt>
    <dgm:pt modelId="{79444861-FCE0-4971-B4E8-09704577391E}" type="pres">
      <dgm:prSet presAssocID="{9F3F3355-B3AF-4C4A-9E8A-9888A0D2650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F53EE-2B90-4A47-8AE6-23ABCD482085}" type="pres">
      <dgm:prSet presAssocID="{ADF33860-E058-4EFB-884F-8F5EE587354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CB0F42-6D6D-4A36-BAED-6BBC41AC9DA4}" type="pres">
      <dgm:prSet presAssocID="{063F2911-9EF9-4EE8-8DD9-37B2E8B84762}" presName="sibTrans" presStyleLbl="sibTrans2D1" presStyleIdx="0" presStyleCnt="4"/>
      <dgm:spPr/>
      <dgm:t>
        <a:bodyPr/>
        <a:lstStyle/>
        <a:p>
          <a:endParaRPr lang="ru-RU"/>
        </a:p>
      </dgm:t>
    </dgm:pt>
    <dgm:pt modelId="{25B63B56-651F-45B3-9ACC-E5A236A39F83}" type="pres">
      <dgm:prSet presAssocID="{063F2911-9EF9-4EE8-8DD9-37B2E8B84762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5B27A2F1-04E7-426C-8FE7-7EE6091CEC32}" type="pres">
      <dgm:prSet presAssocID="{6763141F-264C-4A56-840A-1661F9F6149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687ECC-BE06-4242-91AE-3571F96AE80C}" type="pres">
      <dgm:prSet presAssocID="{70F41C38-B668-4FCA-BEA6-0BDAA3551A82}" presName="sibTrans" presStyleLbl="sibTrans2D1" presStyleIdx="1" presStyleCnt="4"/>
      <dgm:spPr/>
      <dgm:t>
        <a:bodyPr/>
        <a:lstStyle/>
        <a:p>
          <a:endParaRPr lang="ru-RU"/>
        </a:p>
      </dgm:t>
    </dgm:pt>
    <dgm:pt modelId="{4FD41D3D-394B-457D-9E6F-DA40DDAF0A86}" type="pres">
      <dgm:prSet presAssocID="{70F41C38-B668-4FCA-BEA6-0BDAA3551A82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A69C7ECA-135F-425B-B78A-CBDF1D7370BE}" type="pres">
      <dgm:prSet presAssocID="{EF779A27-F4F2-4329-A62D-6B2D2DEC3C9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E8DF30-A455-43FA-82D8-7C28D24CE415}" type="pres">
      <dgm:prSet presAssocID="{245958BF-FEFC-4B0E-8352-9C902F171248}" presName="sibTrans" presStyleLbl="sibTrans2D1" presStyleIdx="2" presStyleCnt="4"/>
      <dgm:spPr/>
      <dgm:t>
        <a:bodyPr/>
        <a:lstStyle/>
        <a:p>
          <a:endParaRPr lang="ru-RU"/>
        </a:p>
      </dgm:t>
    </dgm:pt>
    <dgm:pt modelId="{A9FDCF59-A427-4D1C-B820-86CA1C9B1AFB}" type="pres">
      <dgm:prSet presAssocID="{245958BF-FEFC-4B0E-8352-9C902F171248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8657F58E-927C-4265-A31B-C0A16EEC1E3B}" type="pres">
      <dgm:prSet presAssocID="{7E69581A-44F7-449D-A527-F78BA887007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4F2A8-BAEA-45E8-A52C-826722D5E95A}" type="pres">
      <dgm:prSet presAssocID="{BB8617A6-BC87-424C-9B07-DFA4EADD4181}" presName="sibTrans" presStyleLbl="sibTrans2D1" presStyleIdx="3" presStyleCnt="4"/>
      <dgm:spPr/>
      <dgm:t>
        <a:bodyPr/>
        <a:lstStyle/>
        <a:p>
          <a:endParaRPr lang="ru-RU"/>
        </a:p>
      </dgm:t>
    </dgm:pt>
    <dgm:pt modelId="{14AAD1F0-919C-4E3D-9415-AD74E7AF2047}" type="pres">
      <dgm:prSet presAssocID="{BB8617A6-BC87-424C-9B07-DFA4EADD4181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881A779C-D527-4B86-92CD-7510252C1242}" type="pres">
      <dgm:prSet presAssocID="{8433E560-DF08-4461-9D7E-C0104C1B508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A9F7F5-65FD-4869-895A-897A3FD61AF8}" type="presOf" srcId="{9F3F3355-B3AF-4C4A-9E8A-9888A0D26502}" destId="{79444861-FCE0-4971-B4E8-09704577391E}" srcOrd="0" destOrd="0" presId="urn:microsoft.com/office/officeart/2005/8/layout/process5"/>
    <dgm:cxn modelId="{7FE23CE7-8E56-47A0-8D24-6881407EF457}" type="presOf" srcId="{063F2911-9EF9-4EE8-8DD9-37B2E8B84762}" destId="{69CB0F42-6D6D-4A36-BAED-6BBC41AC9DA4}" srcOrd="0" destOrd="0" presId="urn:microsoft.com/office/officeart/2005/8/layout/process5"/>
    <dgm:cxn modelId="{3E424086-2A7B-4E93-A71B-CC2F55617FFF}" type="presOf" srcId="{063F2911-9EF9-4EE8-8DD9-37B2E8B84762}" destId="{25B63B56-651F-45B3-9ACC-E5A236A39F83}" srcOrd="1" destOrd="0" presId="urn:microsoft.com/office/officeart/2005/8/layout/process5"/>
    <dgm:cxn modelId="{C1AB33D9-95D4-4571-926C-F73E952F67E5}" type="presOf" srcId="{7E69581A-44F7-449D-A527-F78BA887007E}" destId="{8657F58E-927C-4265-A31B-C0A16EEC1E3B}" srcOrd="0" destOrd="0" presId="urn:microsoft.com/office/officeart/2005/8/layout/process5"/>
    <dgm:cxn modelId="{14EB98A8-A19A-4586-ADE3-4035CC0FD038}" srcId="{9F3F3355-B3AF-4C4A-9E8A-9888A0D26502}" destId="{8433E560-DF08-4461-9D7E-C0104C1B508C}" srcOrd="4" destOrd="0" parTransId="{1734A6AD-C2A9-4F65-92F8-0F17CBA9DDB1}" sibTransId="{5FE0B725-1E01-4F1E-A41A-0CB5FF651E82}"/>
    <dgm:cxn modelId="{45853AE9-5CCB-4D95-80F3-C137B38BA7A0}" type="presOf" srcId="{245958BF-FEFC-4B0E-8352-9C902F171248}" destId="{A9FDCF59-A427-4D1C-B820-86CA1C9B1AFB}" srcOrd="1" destOrd="0" presId="urn:microsoft.com/office/officeart/2005/8/layout/process5"/>
    <dgm:cxn modelId="{FBCCA2FD-3B63-4C60-8D44-A15649FC2F4E}" type="presOf" srcId="{ADF33860-E058-4EFB-884F-8F5EE5873546}" destId="{EDAF53EE-2B90-4A47-8AE6-23ABCD482085}" srcOrd="0" destOrd="0" presId="urn:microsoft.com/office/officeart/2005/8/layout/process5"/>
    <dgm:cxn modelId="{DAE9DDA3-8B83-4E7F-8531-BB09FA384577}" type="presOf" srcId="{245958BF-FEFC-4B0E-8352-9C902F171248}" destId="{89E8DF30-A455-43FA-82D8-7C28D24CE415}" srcOrd="0" destOrd="0" presId="urn:microsoft.com/office/officeart/2005/8/layout/process5"/>
    <dgm:cxn modelId="{8E22A8F3-A75C-4C7E-88DE-B8B5DA748412}" type="presOf" srcId="{EF779A27-F4F2-4329-A62D-6B2D2DEC3C98}" destId="{A69C7ECA-135F-425B-B78A-CBDF1D7370BE}" srcOrd="0" destOrd="0" presId="urn:microsoft.com/office/officeart/2005/8/layout/process5"/>
    <dgm:cxn modelId="{BFA3EF9F-F01B-4AE8-AB7C-33D4D1A7C649}" type="presOf" srcId="{8433E560-DF08-4461-9D7E-C0104C1B508C}" destId="{881A779C-D527-4B86-92CD-7510252C1242}" srcOrd="0" destOrd="0" presId="urn:microsoft.com/office/officeart/2005/8/layout/process5"/>
    <dgm:cxn modelId="{122A9BCE-BF82-4E8A-93D1-3899C7A7CDB8}" type="presOf" srcId="{BB8617A6-BC87-424C-9B07-DFA4EADD4181}" destId="{14AAD1F0-919C-4E3D-9415-AD74E7AF2047}" srcOrd="1" destOrd="0" presId="urn:microsoft.com/office/officeart/2005/8/layout/process5"/>
    <dgm:cxn modelId="{7CA5B3F2-D5E2-427A-9DA1-51F6B89036BE}" type="presOf" srcId="{70F41C38-B668-4FCA-BEA6-0BDAA3551A82}" destId="{4FD41D3D-394B-457D-9E6F-DA40DDAF0A86}" srcOrd="1" destOrd="0" presId="urn:microsoft.com/office/officeart/2005/8/layout/process5"/>
    <dgm:cxn modelId="{99A203C8-54CF-42F8-BE9C-580AB3E0758D}" srcId="{9F3F3355-B3AF-4C4A-9E8A-9888A0D26502}" destId="{7E69581A-44F7-449D-A527-F78BA887007E}" srcOrd="3" destOrd="0" parTransId="{184BB754-EE5F-419B-8D85-109102C80D97}" sibTransId="{BB8617A6-BC87-424C-9B07-DFA4EADD4181}"/>
    <dgm:cxn modelId="{777725C2-FED3-43CD-94E3-99012746CDED}" type="presOf" srcId="{6763141F-264C-4A56-840A-1661F9F61495}" destId="{5B27A2F1-04E7-426C-8FE7-7EE6091CEC32}" srcOrd="0" destOrd="0" presId="urn:microsoft.com/office/officeart/2005/8/layout/process5"/>
    <dgm:cxn modelId="{F42A9472-10B7-4CB2-A21D-008AF900A1AA}" srcId="{9F3F3355-B3AF-4C4A-9E8A-9888A0D26502}" destId="{EF779A27-F4F2-4329-A62D-6B2D2DEC3C98}" srcOrd="2" destOrd="0" parTransId="{1F323974-6E56-4556-8209-37183788A3B0}" sibTransId="{245958BF-FEFC-4B0E-8352-9C902F171248}"/>
    <dgm:cxn modelId="{B5867CF1-B9A4-4524-AE78-BE597ED10A95}" srcId="{9F3F3355-B3AF-4C4A-9E8A-9888A0D26502}" destId="{ADF33860-E058-4EFB-884F-8F5EE5873546}" srcOrd="0" destOrd="0" parTransId="{759B7896-5FFD-4909-A4E4-B03A34AEF74A}" sibTransId="{063F2911-9EF9-4EE8-8DD9-37B2E8B84762}"/>
    <dgm:cxn modelId="{05FC4B72-C76D-4ECA-8E18-768645BB837A}" type="presOf" srcId="{BB8617A6-BC87-424C-9B07-DFA4EADD4181}" destId="{2614F2A8-BAEA-45E8-A52C-826722D5E95A}" srcOrd="0" destOrd="0" presId="urn:microsoft.com/office/officeart/2005/8/layout/process5"/>
    <dgm:cxn modelId="{F4B6776E-D3D0-4834-951E-DFC6EC113117}" srcId="{9F3F3355-B3AF-4C4A-9E8A-9888A0D26502}" destId="{6763141F-264C-4A56-840A-1661F9F61495}" srcOrd="1" destOrd="0" parTransId="{474DFDB8-24A2-440B-9A26-B6BE52CFFC9B}" sibTransId="{70F41C38-B668-4FCA-BEA6-0BDAA3551A82}"/>
    <dgm:cxn modelId="{A1E32C6E-7D14-48DB-868F-8F3AFD2AB12B}" type="presOf" srcId="{70F41C38-B668-4FCA-BEA6-0BDAA3551A82}" destId="{31687ECC-BE06-4242-91AE-3571F96AE80C}" srcOrd="0" destOrd="0" presId="urn:microsoft.com/office/officeart/2005/8/layout/process5"/>
    <dgm:cxn modelId="{E43AED00-270C-4F30-9B86-2B46022A7040}" type="presParOf" srcId="{79444861-FCE0-4971-B4E8-09704577391E}" destId="{EDAF53EE-2B90-4A47-8AE6-23ABCD482085}" srcOrd="0" destOrd="0" presId="urn:microsoft.com/office/officeart/2005/8/layout/process5"/>
    <dgm:cxn modelId="{C6D57B81-8B3C-4F5E-9943-43E1E999D372}" type="presParOf" srcId="{79444861-FCE0-4971-B4E8-09704577391E}" destId="{69CB0F42-6D6D-4A36-BAED-6BBC41AC9DA4}" srcOrd="1" destOrd="0" presId="urn:microsoft.com/office/officeart/2005/8/layout/process5"/>
    <dgm:cxn modelId="{BCD98EA1-FFF9-4F9F-97CE-18B1970AAD63}" type="presParOf" srcId="{69CB0F42-6D6D-4A36-BAED-6BBC41AC9DA4}" destId="{25B63B56-651F-45B3-9ACC-E5A236A39F83}" srcOrd="0" destOrd="0" presId="urn:microsoft.com/office/officeart/2005/8/layout/process5"/>
    <dgm:cxn modelId="{AAB2926E-88E6-4432-8574-A0D9B23B0FBE}" type="presParOf" srcId="{79444861-FCE0-4971-B4E8-09704577391E}" destId="{5B27A2F1-04E7-426C-8FE7-7EE6091CEC32}" srcOrd="2" destOrd="0" presId="urn:microsoft.com/office/officeart/2005/8/layout/process5"/>
    <dgm:cxn modelId="{645DA1D2-8907-4EE5-ADF4-553F8C7D452B}" type="presParOf" srcId="{79444861-FCE0-4971-B4E8-09704577391E}" destId="{31687ECC-BE06-4242-91AE-3571F96AE80C}" srcOrd="3" destOrd="0" presId="urn:microsoft.com/office/officeart/2005/8/layout/process5"/>
    <dgm:cxn modelId="{3FA5897B-D905-4CBD-B110-4344DEC50333}" type="presParOf" srcId="{31687ECC-BE06-4242-91AE-3571F96AE80C}" destId="{4FD41D3D-394B-457D-9E6F-DA40DDAF0A86}" srcOrd="0" destOrd="0" presId="urn:microsoft.com/office/officeart/2005/8/layout/process5"/>
    <dgm:cxn modelId="{636C2BC7-BBCA-4745-953F-A3D031DDDB2F}" type="presParOf" srcId="{79444861-FCE0-4971-B4E8-09704577391E}" destId="{A69C7ECA-135F-425B-B78A-CBDF1D7370BE}" srcOrd="4" destOrd="0" presId="urn:microsoft.com/office/officeart/2005/8/layout/process5"/>
    <dgm:cxn modelId="{FBD95DE3-5E27-45BC-94E1-E1E7000AEC2B}" type="presParOf" srcId="{79444861-FCE0-4971-B4E8-09704577391E}" destId="{89E8DF30-A455-43FA-82D8-7C28D24CE415}" srcOrd="5" destOrd="0" presId="urn:microsoft.com/office/officeart/2005/8/layout/process5"/>
    <dgm:cxn modelId="{81E05757-6C11-400E-9A7C-F04ED7076CD2}" type="presParOf" srcId="{89E8DF30-A455-43FA-82D8-7C28D24CE415}" destId="{A9FDCF59-A427-4D1C-B820-86CA1C9B1AFB}" srcOrd="0" destOrd="0" presId="urn:microsoft.com/office/officeart/2005/8/layout/process5"/>
    <dgm:cxn modelId="{F404CAEB-92EF-4E64-8421-B3BD42B45929}" type="presParOf" srcId="{79444861-FCE0-4971-B4E8-09704577391E}" destId="{8657F58E-927C-4265-A31B-C0A16EEC1E3B}" srcOrd="6" destOrd="0" presId="urn:microsoft.com/office/officeart/2005/8/layout/process5"/>
    <dgm:cxn modelId="{62B4BA63-2256-49CB-BE45-E6D5FEA06272}" type="presParOf" srcId="{79444861-FCE0-4971-B4E8-09704577391E}" destId="{2614F2A8-BAEA-45E8-A52C-826722D5E95A}" srcOrd="7" destOrd="0" presId="urn:microsoft.com/office/officeart/2005/8/layout/process5"/>
    <dgm:cxn modelId="{2F9964B3-7E06-41B2-AF9F-50BB6F456D8B}" type="presParOf" srcId="{2614F2A8-BAEA-45E8-A52C-826722D5E95A}" destId="{14AAD1F0-919C-4E3D-9415-AD74E7AF2047}" srcOrd="0" destOrd="0" presId="urn:microsoft.com/office/officeart/2005/8/layout/process5"/>
    <dgm:cxn modelId="{B7970EFB-7DFC-4CE3-8FF1-A9E8BED11FCD}" type="presParOf" srcId="{79444861-FCE0-4971-B4E8-09704577391E}" destId="{881A779C-D527-4B86-92CD-7510252C1242}" srcOrd="8" destOrd="0" presId="urn:microsoft.com/office/officeart/2005/8/layout/process5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E28BDA9-AC3A-4B72-8FF9-A646AD35D459}" type="doc">
      <dgm:prSet loTypeId="urn:microsoft.com/office/officeart/2005/8/layout/process4" loCatId="list" qsTypeId="urn:microsoft.com/office/officeart/2005/8/quickstyle/simple4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E39535E5-94F0-441E-9576-752ACB7D3511}">
      <dgm:prSet custT="1"/>
      <dgm:spPr/>
      <dgm:t>
        <a:bodyPr/>
        <a:lstStyle/>
        <a:p>
          <a:pPr rtl="0"/>
          <a:r>
            <a:rPr lang="ru-RU" sz="2800" dirty="0" smtClean="0"/>
            <a:t>Популяризировать маршрут для автомобилистов</a:t>
          </a:r>
          <a:endParaRPr lang="ru-RU" sz="2800" dirty="0"/>
        </a:p>
      </dgm:t>
    </dgm:pt>
    <dgm:pt modelId="{83503152-2AE8-4BA1-8467-5BDC3F7032DF}" type="parTrans" cxnId="{85980EA1-AFAE-4425-BA75-567819227963}">
      <dgm:prSet/>
      <dgm:spPr/>
      <dgm:t>
        <a:bodyPr/>
        <a:lstStyle/>
        <a:p>
          <a:endParaRPr lang="ru-RU" sz="2400"/>
        </a:p>
      </dgm:t>
    </dgm:pt>
    <dgm:pt modelId="{01CB846A-06FD-441E-B250-9161C0B6224A}" type="sibTrans" cxnId="{85980EA1-AFAE-4425-BA75-567819227963}">
      <dgm:prSet/>
      <dgm:spPr/>
      <dgm:t>
        <a:bodyPr/>
        <a:lstStyle/>
        <a:p>
          <a:endParaRPr lang="ru-RU" sz="2400"/>
        </a:p>
      </dgm:t>
    </dgm:pt>
    <dgm:pt modelId="{8DB2B983-9A83-4EBD-B621-7805177B8BBF}">
      <dgm:prSet custT="1"/>
      <dgm:spPr/>
      <dgm:t>
        <a:bodyPr/>
        <a:lstStyle/>
        <a:p>
          <a:pPr rtl="0"/>
          <a:r>
            <a:rPr lang="ru-RU" sz="2800" dirty="0" smtClean="0"/>
            <a:t>Пустить по данной ветке комфортабельный троллейбус</a:t>
          </a:r>
          <a:endParaRPr lang="ru-RU" sz="2800" dirty="0"/>
        </a:p>
      </dgm:t>
    </dgm:pt>
    <dgm:pt modelId="{54FA2AF1-904A-4262-A6DE-B8122782CD44}" type="parTrans" cxnId="{744ADBDD-EC57-4921-8141-7B1168EF0650}">
      <dgm:prSet/>
      <dgm:spPr/>
      <dgm:t>
        <a:bodyPr/>
        <a:lstStyle/>
        <a:p>
          <a:endParaRPr lang="ru-RU" sz="2400"/>
        </a:p>
      </dgm:t>
    </dgm:pt>
    <dgm:pt modelId="{A08EF121-D292-4485-8784-AE2DDF2338E2}" type="sibTrans" cxnId="{744ADBDD-EC57-4921-8141-7B1168EF0650}">
      <dgm:prSet/>
      <dgm:spPr/>
      <dgm:t>
        <a:bodyPr/>
        <a:lstStyle/>
        <a:p>
          <a:endParaRPr lang="ru-RU" sz="2400"/>
        </a:p>
      </dgm:t>
    </dgm:pt>
    <dgm:pt modelId="{36274FB4-D0D2-46F4-A4B2-6FACCD6F379A}">
      <dgm:prSet custT="1"/>
      <dgm:spPr/>
      <dgm:t>
        <a:bodyPr/>
        <a:lstStyle/>
        <a:p>
          <a:pPr rtl="0"/>
          <a:r>
            <a:rPr lang="ru-RU" sz="2800" dirty="0" smtClean="0"/>
            <a:t>Увеличить количество автобусов на маршруте №23</a:t>
          </a:r>
          <a:endParaRPr lang="ru-RU" sz="2800" dirty="0"/>
        </a:p>
      </dgm:t>
    </dgm:pt>
    <dgm:pt modelId="{21A21B1E-FCCE-493C-8F30-EF125594BE7B}" type="parTrans" cxnId="{B5FBFC10-DF7C-4270-AB9E-478C4D866EA2}">
      <dgm:prSet/>
      <dgm:spPr/>
      <dgm:t>
        <a:bodyPr/>
        <a:lstStyle/>
        <a:p>
          <a:endParaRPr lang="ru-RU" sz="2400"/>
        </a:p>
      </dgm:t>
    </dgm:pt>
    <dgm:pt modelId="{286650E7-2DB7-45A1-9B35-108774CB9DC3}" type="sibTrans" cxnId="{B5FBFC10-DF7C-4270-AB9E-478C4D866EA2}">
      <dgm:prSet/>
      <dgm:spPr/>
      <dgm:t>
        <a:bodyPr/>
        <a:lstStyle/>
        <a:p>
          <a:endParaRPr lang="ru-RU" sz="2400"/>
        </a:p>
      </dgm:t>
    </dgm:pt>
    <dgm:pt modelId="{AEFBE020-CFB8-4FE8-82A6-98726E65DBC8}" type="pres">
      <dgm:prSet presAssocID="{EE28BDA9-AC3A-4B72-8FF9-A646AD35D45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75246A-B40F-4FC6-A87A-C710E675AE24}" type="pres">
      <dgm:prSet presAssocID="{36274FB4-D0D2-46F4-A4B2-6FACCD6F379A}" presName="boxAndChildren" presStyleCnt="0"/>
      <dgm:spPr/>
    </dgm:pt>
    <dgm:pt modelId="{0FF03383-7269-4FF9-9DB0-8CBA433B8EB1}" type="pres">
      <dgm:prSet presAssocID="{36274FB4-D0D2-46F4-A4B2-6FACCD6F379A}" presName="parentTextBox" presStyleLbl="node1" presStyleIdx="0" presStyleCnt="3"/>
      <dgm:spPr/>
      <dgm:t>
        <a:bodyPr/>
        <a:lstStyle/>
        <a:p>
          <a:endParaRPr lang="ru-RU"/>
        </a:p>
      </dgm:t>
    </dgm:pt>
    <dgm:pt modelId="{E3F59708-45B8-42A5-9A76-849F2A8413E3}" type="pres">
      <dgm:prSet presAssocID="{A08EF121-D292-4485-8784-AE2DDF2338E2}" presName="sp" presStyleCnt="0"/>
      <dgm:spPr/>
    </dgm:pt>
    <dgm:pt modelId="{CA1714AA-1162-4496-B6FC-7A3D4670026F}" type="pres">
      <dgm:prSet presAssocID="{8DB2B983-9A83-4EBD-B621-7805177B8BBF}" presName="arrowAndChildren" presStyleCnt="0"/>
      <dgm:spPr/>
    </dgm:pt>
    <dgm:pt modelId="{51E8671B-E2FC-4FE4-8A74-259AF9469DF0}" type="pres">
      <dgm:prSet presAssocID="{8DB2B983-9A83-4EBD-B621-7805177B8BBF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0E3101FE-B770-40C4-8FA7-F824B926D1A0}" type="pres">
      <dgm:prSet presAssocID="{01CB846A-06FD-441E-B250-9161C0B6224A}" presName="sp" presStyleCnt="0"/>
      <dgm:spPr/>
    </dgm:pt>
    <dgm:pt modelId="{E52F2777-ADF2-4ECD-9F46-B3790929B2FD}" type="pres">
      <dgm:prSet presAssocID="{E39535E5-94F0-441E-9576-752ACB7D3511}" presName="arrowAndChildren" presStyleCnt="0"/>
      <dgm:spPr/>
    </dgm:pt>
    <dgm:pt modelId="{1C7C4106-30AE-4C1C-9AEF-50D43720DF54}" type="pres">
      <dgm:prSet presAssocID="{E39535E5-94F0-441E-9576-752ACB7D3511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9F391D92-165A-4856-BA4B-13110B29BBE0}" type="presOf" srcId="{8DB2B983-9A83-4EBD-B621-7805177B8BBF}" destId="{51E8671B-E2FC-4FE4-8A74-259AF9469DF0}" srcOrd="0" destOrd="0" presId="urn:microsoft.com/office/officeart/2005/8/layout/process4"/>
    <dgm:cxn modelId="{30899D9C-F610-4EC1-9F91-012FDD1945F6}" type="presOf" srcId="{36274FB4-D0D2-46F4-A4B2-6FACCD6F379A}" destId="{0FF03383-7269-4FF9-9DB0-8CBA433B8EB1}" srcOrd="0" destOrd="0" presId="urn:microsoft.com/office/officeart/2005/8/layout/process4"/>
    <dgm:cxn modelId="{B5FBFC10-DF7C-4270-AB9E-478C4D866EA2}" srcId="{EE28BDA9-AC3A-4B72-8FF9-A646AD35D459}" destId="{36274FB4-D0D2-46F4-A4B2-6FACCD6F379A}" srcOrd="2" destOrd="0" parTransId="{21A21B1E-FCCE-493C-8F30-EF125594BE7B}" sibTransId="{286650E7-2DB7-45A1-9B35-108774CB9DC3}"/>
    <dgm:cxn modelId="{744ADBDD-EC57-4921-8141-7B1168EF0650}" srcId="{EE28BDA9-AC3A-4B72-8FF9-A646AD35D459}" destId="{8DB2B983-9A83-4EBD-B621-7805177B8BBF}" srcOrd="1" destOrd="0" parTransId="{54FA2AF1-904A-4262-A6DE-B8122782CD44}" sibTransId="{A08EF121-D292-4485-8784-AE2DDF2338E2}"/>
    <dgm:cxn modelId="{977B376E-2C7D-427B-A2AB-D5EF9FF2D9B9}" type="presOf" srcId="{E39535E5-94F0-441E-9576-752ACB7D3511}" destId="{1C7C4106-30AE-4C1C-9AEF-50D43720DF54}" srcOrd="0" destOrd="0" presId="urn:microsoft.com/office/officeart/2005/8/layout/process4"/>
    <dgm:cxn modelId="{85980EA1-AFAE-4425-BA75-567819227963}" srcId="{EE28BDA9-AC3A-4B72-8FF9-A646AD35D459}" destId="{E39535E5-94F0-441E-9576-752ACB7D3511}" srcOrd="0" destOrd="0" parTransId="{83503152-2AE8-4BA1-8467-5BDC3F7032DF}" sibTransId="{01CB846A-06FD-441E-B250-9161C0B6224A}"/>
    <dgm:cxn modelId="{A392DF62-E60F-46C6-B707-4598759855C7}" type="presOf" srcId="{EE28BDA9-AC3A-4B72-8FF9-A646AD35D459}" destId="{AEFBE020-CFB8-4FE8-82A6-98726E65DBC8}" srcOrd="0" destOrd="0" presId="urn:microsoft.com/office/officeart/2005/8/layout/process4"/>
    <dgm:cxn modelId="{8901A784-155C-4DE3-8BE5-CEE0E91975AE}" type="presParOf" srcId="{AEFBE020-CFB8-4FE8-82A6-98726E65DBC8}" destId="{3A75246A-B40F-4FC6-A87A-C710E675AE24}" srcOrd="0" destOrd="0" presId="urn:microsoft.com/office/officeart/2005/8/layout/process4"/>
    <dgm:cxn modelId="{0296F8DB-CADD-486F-874C-BE29279AD804}" type="presParOf" srcId="{3A75246A-B40F-4FC6-A87A-C710E675AE24}" destId="{0FF03383-7269-4FF9-9DB0-8CBA433B8EB1}" srcOrd="0" destOrd="0" presId="urn:microsoft.com/office/officeart/2005/8/layout/process4"/>
    <dgm:cxn modelId="{8EC01E80-51E8-4E19-A499-99D5850E912C}" type="presParOf" srcId="{AEFBE020-CFB8-4FE8-82A6-98726E65DBC8}" destId="{E3F59708-45B8-42A5-9A76-849F2A8413E3}" srcOrd="1" destOrd="0" presId="urn:microsoft.com/office/officeart/2005/8/layout/process4"/>
    <dgm:cxn modelId="{7AE9A672-43E4-47FE-85D5-0C28D40970D8}" type="presParOf" srcId="{AEFBE020-CFB8-4FE8-82A6-98726E65DBC8}" destId="{CA1714AA-1162-4496-B6FC-7A3D4670026F}" srcOrd="2" destOrd="0" presId="urn:microsoft.com/office/officeart/2005/8/layout/process4"/>
    <dgm:cxn modelId="{1EDE9B9F-D287-4340-B1E2-096F2EA66C68}" type="presParOf" srcId="{CA1714AA-1162-4496-B6FC-7A3D4670026F}" destId="{51E8671B-E2FC-4FE4-8A74-259AF9469DF0}" srcOrd="0" destOrd="0" presId="urn:microsoft.com/office/officeart/2005/8/layout/process4"/>
    <dgm:cxn modelId="{770EF579-71AE-4A20-88E6-DBC75822F273}" type="presParOf" srcId="{AEFBE020-CFB8-4FE8-82A6-98726E65DBC8}" destId="{0E3101FE-B770-40C4-8FA7-F824B926D1A0}" srcOrd="3" destOrd="0" presId="urn:microsoft.com/office/officeart/2005/8/layout/process4"/>
    <dgm:cxn modelId="{62F88EE2-141B-4AB0-A8F3-19BDE9482C89}" type="presParOf" srcId="{AEFBE020-CFB8-4FE8-82A6-98726E65DBC8}" destId="{E52F2777-ADF2-4ECD-9F46-B3790929B2FD}" srcOrd="4" destOrd="0" presId="urn:microsoft.com/office/officeart/2005/8/layout/process4"/>
    <dgm:cxn modelId="{EF691D29-A04C-4C54-858A-04EB3535CBE1}" type="presParOf" srcId="{E52F2777-ADF2-4ECD-9F46-B3790929B2FD}" destId="{1C7C4106-30AE-4C1C-9AEF-50D43720DF54}" srcOrd="0" destOrd="0" presId="urn:microsoft.com/office/officeart/2005/8/layout/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C2ED-5288-449C-B73D-275C65029CD7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5BA-8496-4542-B77C-383FFFA18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C2ED-5288-449C-B73D-275C65029CD7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5BA-8496-4542-B77C-383FFFA18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C2ED-5288-449C-B73D-275C65029CD7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5BA-8496-4542-B77C-383FFFA18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C2ED-5288-449C-B73D-275C65029CD7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5BA-8496-4542-B77C-383FFFA18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C2ED-5288-449C-B73D-275C65029CD7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5BA-8496-4542-B77C-383FFFA18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C2ED-5288-449C-B73D-275C65029CD7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5BA-8496-4542-B77C-383FFFA18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C2ED-5288-449C-B73D-275C65029CD7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5BA-8496-4542-B77C-383FFFA18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C2ED-5288-449C-B73D-275C65029CD7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5BA-8496-4542-B77C-383FFFA18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C2ED-5288-449C-B73D-275C65029CD7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5BA-8496-4542-B77C-383FFFA18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C2ED-5288-449C-B73D-275C65029CD7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5BA-8496-4542-B77C-383FFFA18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C2ED-5288-449C-B73D-275C65029CD7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5BA-8496-4542-B77C-383FFFA18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7C2ED-5288-449C-B73D-275C65029CD7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2B5BA-8496-4542-B77C-383FFFA18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gi-city-50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071546"/>
            <a:ext cx="8172480" cy="2012955"/>
          </a:xfrm>
        </p:spPr>
        <p:txBody>
          <a:bodyPr>
            <a:normAutofit/>
          </a:bodyPr>
          <a:lstStyle/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Городская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мобильность в городе Севастополь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71898" y="5291142"/>
            <a:ext cx="5272102" cy="15668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9458" name="AutoShape 2" descr="https://amak.az/uploads/articles/%C5%9E%C9%99h%C9%99r%20mobilliyi/shutterstock_18792464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857364"/>
          <a:ext cx="8358246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623455"/>
          <a:ext cx="7858180" cy="701040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7858180"/>
              </a:tblGrid>
              <a:tr h="540327"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cap="all" dirty="0" smtClean="0">
                          <a:ln w="0"/>
                          <a:gradFill flip="none">
                            <a:gsLst>
                              <a:gs pos="0">
                                <a:schemeClr val="accent1">
                                  <a:tint val="75000"/>
                                  <a:shade val="75000"/>
                                  <a:satMod val="170000"/>
                                </a:schemeClr>
                              </a:gs>
                              <a:gs pos="49000">
                                <a:schemeClr val="accent1">
                                  <a:tint val="88000"/>
                                  <a:shade val="65000"/>
                                  <a:satMod val="172000"/>
                                </a:schemeClr>
                              </a:gs>
                              <a:gs pos="50000">
                                <a:schemeClr val="accent1">
                                  <a:shade val="65000"/>
                                  <a:satMod val="130000"/>
                                </a:schemeClr>
                              </a:gs>
                              <a:gs pos="92000">
                                <a:schemeClr val="accent1">
                                  <a:shade val="50000"/>
                                  <a:satMod val="120000"/>
                                </a:schemeClr>
                              </a:gs>
                              <a:gs pos="100000">
                                <a:schemeClr val="accent1">
                                  <a:shade val="48000"/>
                                  <a:satMod val="12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50000" endPos="50000" dist="5000" dir="5400000" sy="-100000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Утро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0"/>
          <a:ext cx="4329114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Содержимое 3" descr="кратчайший маршрут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0" y="1571612"/>
            <a:ext cx="9144000" cy="3143272"/>
          </a:xfr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214678" y="571480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85720" y="5072074"/>
          <a:ext cx="6286544" cy="143639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286544"/>
              </a:tblGrid>
              <a:tr h="28575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НО!</a:t>
                      </a:r>
                      <a:endParaRPr lang="ru-RU" sz="1800" dirty="0"/>
                    </a:p>
                  </a:txBody>
                  <a:tcPr/>
                </a:tc>
              </a:tr>
              <a:tr h="53531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Tx/>
                        <a:buChar char="-"/>
                      </a:pPr>
                      <a:r>
                        <a:rPr lang="ru-RU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Пробки (как минимум +25-30 минут к дороге)</a:t>
                      </a:r>
                    </a:p>
                  </a:txBody>
                  <a:tcPr/>
                </a:tc>
              </a:tr>
              <a:tr h="53531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Tx/>
                        <a:buChar char="-"/>
                      </a:pPr>
                      <a:r>
                        <a:rPr lang="ru-RU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 один автобус приходится 4 автомобиля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8" name="Прямая со стрелкой 17"/>
          <p:cNvCxnSpPr/>
          <p:nvPr/>
        </p:nvCxnSpPr>
        <p:spPr>
          <a:xfrm rot="5400000">
            <a:off x="5143504" y="1000108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nkedInkedкарта_LI.jpg"/>
          <p:cNvPicPr>
            <a:picLocks noGrp="1" noChangeAspect="1"/>
          </p:cNvPicPr>
          <p:nvPr>
            <p:ph idx="1"/>
          </p:nvPr>
        </p:nvPicPr>
        <p:blipFill>
          <a:blip r:embed="rId2"/>
          <a:srcRect t="2083" r="37500" b="46874"/>
          <a:stretch>
            <a:fillRect/>
          </a:stretch>
        </p:blipFill>
        <p:spPr>
          <a:xfrm>
            <a:off x="357158" y="785794"/>
            <a:ext cx="6500858" cy="3939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85786" y="0"/>
            <a:ext cx="835821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Более длинный, но быстрый и удобный маршрут!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0" y="4857760"/>
          <a:ext cx="9144000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umnyj-goro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285728"/>
            <a:ext cx="5072098" cy="107154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Решение!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71612"/>
          <a:ext cx="8258204" cy="3929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Вечер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928670"/>
            <a:ext cx="3571868" cy="2857520"/>
          </a:xfrm>
        </p:spPr>
        <p:txBody>
          <a:bodyPr>
            <a:noAutofit/>
          </a:bodyPr>
          <a:lstStyle/>
          <a:p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Понятный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маршрут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, но долгий и длинный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357354" y="357166"/>
          <a:ext cx="8358246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85918" y="4857759"/>
          <a:ext cx="6858048" cy="184120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858048"/>
              </a:tblGrid>
              <a:tr h="417683">
                <a:tc>
                  <a:txBody>
                    <a:bodyPr/>
                    <a:lstStyle/>
                    <a:p>
                      <a:r>
                        <a:rPr lang="ru-RU" dirty="0" smtClean="0"/>
                        <a:t>НО!</a:t>
                      </a:r>
                      <a:endParaRPr lang="ru-RU" dirty="0"/>
                    </a:p>
                  </a:txBody>
                  <a:tcPr/>
                </a:tc>
              </a:tr>
              <a:tr h="417683">
                <a:tc>
                  <a:txBody>
                    <a:bodyPr/>
                    <a:lstStyle/>
                    <a:p>
                      <a:r>
                        <a:rPr lang="ru-RU" sz="20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-</a:t>
                      </a:r>
                      <a:r>
                        <a:rPr lang="ru-RU" sz="2000" b="1" cap="none" spc="0" baseline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Пробки (+30 минут к дороге)</a:t>
                      </a:r>
                      <a:endParaRPr lang="ru-RU" sz="20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950586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20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 1 автобус приходится 3 автомобиля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000" b="1" cap="none" spc="0" baseline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Те, кто едут на общ. транспорте, должны пересаживаться на другой транспорт на пр. Героев Сталинграда</a:t>
                      </a:r>
                      <a:endParaRPr lang="ru-RU" sz="2000" b="1" cap="none" spc="0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329642" cy="1296974"/>
          </a:xfrm>
        </p:spPr>
        <p:txBody>
          <a:bodyPr>
            <a:normAutofit/>
          </a:bodyPr>
          <a:lstStyle/>
          <a:p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Быстрый и короткий маршрут!</a:t>
            </a:r>
          </a:p>
        </p:txBody>
      </p:sp>
      <p:pic>
        <p:nvPicPr>
          <p:cNvPr id="4" name="Содержимое 3" descr="метротц.jpg"/>
          <p:cNvPicPr>
            <a:picLocks noGrp="1" noChangeAspect="1"/>
          </p:cNvPicPr>
          <p:nvPr>
            <p:ph idx="1"/>
          </p:nvPr>
        </p:nvPicPr>
        <p:blipFill>
          <a:blip r:embed="rId2"/>
          <a:srcRect t="49877" r="35958" b="7506"/>
          <a:stretch>
            <a:fillRect/>
          </a:stretch>
        </p:blipFill>
        <p:spPr>
          <a:xfrm>
            <a:off x="357158" y="1071546"/>
            <a:ext cx="6753149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Схема 4"/>
          <p:cNvGraphicFramePr/>
          <p:nvPr/>
        </p:nvGraphicFramePr>
        <p:xfrm>
          <a:off x="642910" y="4357694"/>
          <a:ext cx="7858180" cy="2285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umnyj-goro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0"/>
            <a:ext cx="3857652" cy="1571612"/>
          </a:xfrm>
        </p:spPr>
        <p:txBody>
          <a:bodyPr>
            <a:normAutofit/>
          </a:bodyPr>
          <a:lstStyle/>
          <a:p>
            <a:r>
              <a:rPr lang="ru-RU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Решение!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1643050"/>
          <a:ext cx="8001056" cy="4054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225</Words>
  <Application>Microsoft Office PowerPoint</Application>
  <PresentationFormat>Экран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Городская мобильность в городе Севастополь</vt:lpstr>
      <vt:lpstr>Слайд 2</vt:lpstr>
      <vt:lpstr>Слайд 3</vt:lpstr>
      <vt:lpstr>Слайд 4</vt:lpstr>
      <vt:lpstr>Решение!</vt:lpstr>
      <vt:lpstr>Вечер</vt:lpstr>
      <vt:lpstr>Понятный маршрут, но долгий и длинный</vt:lpstr>
      <vt:lpstr>Быстрый и короткий маршрут!</vt:lpstr>
      <vt:lpstr>Решение!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Городская мобильность</dc:title>
  <dc:creator>катерина</dc:creator>
  <cp:lastModifiedBy>катерина</cp:lastModifiedBy>
  <cp:revision>27</cp:revision>
  <dcterms:created xsi:type="dcterms:W3CDTF">2020-09-06T06:34:42Z</dcterms:created>
  <dcterms:modified xsi:type="dcterms:W3CDTF">2020-09-06T15:53:14Z</dcterms:modified>
</cp:coreProperties>
</file>