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80" r:id="rId2"/>
    <p:sldId id="298" r:id="rId3"/>
    <p:sldId id="285" r:id="rId4"/>
    <p:sldId id="261" r:id="rId5"/>
    <p:sldId id="282" r:id="rId6"/>
    <p:sldId id="284" r:id="rId7"/>
    <p:sldId id="289" r:id="rId8"/>
    <p:sldId id="263" r:id="rId9"/>
    <p:sldId id="279" r:id="rId10"/>
    <p:sldId id="290" r:id="rId11"/>
    <p:sldId id="272" r:id="rId12"/>
    <p:sldId id="271" r:id="rId13"/>
    <p:sldId id="291" r:id="rId14"/>
    <p:sldId id="293" r:id="rId15"/>
    <p:sldId id="294" r:id="rId16"/>
    <p:sldId id="288" r:id="rId17"/>
    <p:sldId id="295" r:id="rId18"/>
    <p:sldId id="29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>
      <p:cViewPr>
        <p:scale>
          <a:sx n="100" d="100"/>
          <a:sy n="100" d="100"/>
        </p:scale>
        <p:origin x="-210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5858B-E406-4FD8-9727-59CFC1B21AB9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7AAE4-F1B5-4B75-B6C8-F62487DDD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95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52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50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47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96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2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72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00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32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05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76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81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0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mailto:fotoconc172@yandex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1637" y="224735"/>
            <a:ext cx="9195637" cy="1188041"/>
          </a:xfrm>
          <a:solidFill>
            <a:schemeClr val="bg2">
              <a:lumMod val="50000"/>
              <a:alpha val="10000"/>
            </a:schemeClr>
          </a:solidFill>
          <a:effectLst>
            <a:glow>
              <a:schemeClr val="accent1"/>
            </a:glow>
          </a:effectLst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«Зеленогорск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 музей под открытым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небом»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рамках городской программы «Умный город»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" b="9108"/>
          <a:stretch/>
        </p:blipFill>
        <p:spPr bwMode="auto">
          <a:xfrm>
            <a:off x="0" y="1649276"/>
            <a:ext cx="9144000" cy="575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772816"/>
            <a:ext cx="3309362" cy="720569"/>
          </a:xfr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разработан и реализуется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«СОШ № 172»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79113"/>
            <a:ext cx="38884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07504" y="1154460"/>
            <a:ext cx="4752528" cy="4448294"/>
            <a:chOff x="107504" y="116632"/>
            <a:chExt cx="4752528" cy="444829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36" b="37067"/>
            <a:stretch/>
          </p:blipFill>
          <p:spPr bwMode="auto">
            <a:xfrm>
              <a:off x="107504" y="116632"/>
              <a:ext cx="4752528" cy="38171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95"/>
            <a:stretch/>
          </p:blipFill>
          <p:spPr bwMode="auto">
            <a:xfrm>
              <a:off x="107504" y="3921942"/>
              <a:ext cx="4752528" cy="6429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2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0" t="11944" r="27187" b="29444"/>
          <a:stretch/>
        </p:blipFill>
        <p:spPr bwMode="auto">
          <a:xfrm>
            <a:off x="395536" y="260648"/>
            <a:ext cx="8429626" cy="6029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9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7" t="5833" r="26562" b="9722"/>
          <a:stretch/>
        </p:blipFill>
        <p:spPr bwMode="auto">
          <a:xfrm>
            <a:off x="1331640" y="44624"/>
            <a:ext cx="6552728" cy="6618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3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0" t="11944" r="27187" b="29444"/>
          <a:stretch/>
        </p:blipFill>
        <p:spPr bwMode="auto">
          <a:xfrm>
            <a:off x="395536" y="260648"/>
            <a:ext cx="8429626" cy="6029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1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6" b="5646"/>
          <a:stretch/>
        </p:blipFill>
        <p:spPr bwMode="auto">
          <a:xfrm>
            <a:off x="30435" y="764704"/>
            <a:ext cx="8943046" cy="4582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0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4548" y="1133872"/>
            <a:ext cx="6552728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отоконкурс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«Зеленогорск культурный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4052" y="3286595"/>
            <a:ext cx="6588224" cy="2592289"/>
          </a:xfrm>
        </p:spPr>
        <p:txBody>
          <a:bodyPr>
            <a:normAutofit/>
          </a:bodyPr>
          <a:lstStyle/>
          <a:p>
            <a:pPr marL="0" indent="36195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Отправь на 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2"/>
              </a:rPr>
              <a:t>fotoconc172@yandex.ru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свои фотографии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изображением культурно-исторических объектов города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Зеленогорска!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9" t="9721" r="29165" b="8243"/>
          <a:stretch/>
        </p:blipFill>
        <p:spPr bwMode="auto">
          <a:xfrm>
            <a:off x="206177" y="692696"/>
            <a:ext cx="2299562" cy="2483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7" t="18879" r="46090" b="20901"/>
          <a:stretch/>
        </p:blipFill>
        <p:spPr bwMode="auto">
          <a:xfrm>
            <a:off x="179512" y="3573016"/>
            <a:ext cx="2521373" cy="3074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87824" y="5949280"/>
            <a:ext cx="6156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Информация размещена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газете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«Импульс» и телерадиокомпании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ТВиН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2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data.photo.sibnet.ru/upload/imgbig/130309504396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52" y="0"/>
            <a:ext cx="9036496" cy="1470025"/>
          </a:xfrm>
          <a:solidFill>
            <a:schemeClr val="bg2">
              <a:lumMod val="50000"/>
              <a:alpha val="10000"/>
            </a:schemeClr>
          </a:solidFill>
          <a:effectLst>
            <a:glow>
              <a:schemeClr val="accent1"/>
            </a:glow>
          </a:effectLst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«Зеленогорск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 музей под открытым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небом»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рамках городской программы «Умный город»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429352"/>
            <a:ext cx="9144000" cy="2384900"/>
          </a:xfrm>
          <a:solidFill>
            <a:schemeClr val="bg2">
              <a:lumMod val="50000"/>
              <a:alpha val="1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разработан и реализуется  МБОУ «СОШ № 172»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Авторы: 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Гущина Ольга Владимировна, учитель ИЗО</a:t>
            </a:r>
          </a:p>
          <a:p>
            <a:pPr algn="r"/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Болунов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Сергей Викторович, учитель информатики 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Кондренко Мария Юрьевна,  8 класс 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Савелова Виктория Дмитриевна, 8 класс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Кругликов Максим, 9 класс </a:t>
            </a:r>
            <a:endParaRPr lang="ru-RU" sz="1800" dirty="0">
              <a:solidFill>
                <a:schemeClr val="tx1"/>
              </a:solidFill>
            </a:endParaRPr>
          </a:p>
          <a:p>
            <a:pPr algn="r"/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mir-s3-cdn-cf.behance.net/project_modules/max_1200/c6913519177561.562d619015b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74" y="3645024"/>
            <a:ext cx="3059832" cy="2112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1482750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«Любовь к своей Родине – это не нечто отвлеченное. </a:t>
            </a:r>
            <a:endParaRPr lang="ru-RU" b="1" i="1" dirty="0" smtClean="0"/>
          </a:p>
          <a:p>
            <a:r>
              <a:rPr lang="ru-RU" b="1" i="1" dirty="0" smtClean="0"/>
              <a:t>Это </a:t>
            </a:r>
            <a:r>
              <a:rPr lang="ru-RU" b="1" i="1" dirty="0"/>
              <a:t>– и любовь к своему городу, к своей местности, памятникам культуры, гордость своей историей, верой»</a:t>
            </a:r>
            <a:endParaRPr lang="ru-RU" dirty="0"/>
          </a:p>
          <a:p>
            <a:r>
              <a:rPr lang="ru-RU" b="1" i="1" dirty="0"/>
              <a:t> Д. С. Лихачев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2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099" y="116632"/>
            <a:ext cx="8229600" cy="720080"/>
          </a:xfrm>
        </p:spPr>
        <p:txBody>
          <a:bodyPr>
            <a:normAutofit/>
          </a:bodyPr>
          <a:lstStyle/>
          <a:p>
            <a:pPr lvl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Исследовав современные тенденции в области музейного дела, мы создали интерактивный музей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«Зеленогорск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музей под открытым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небом».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ходе работы над музеем, были выполнены следующие этапы: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Проанализированы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современные тенденции в области музейного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дела.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технологии, обеспечивающие оперативный доступ к информации.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Составлен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список,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собрана информация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культурно-историческим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объектам города.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Разработана информационная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музея и наполнена мультимедийным контентом.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6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fUjyDs7tYT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330414" cy="40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48" y="4644847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работа была включена в городской проект «Умный город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Музей под открытым небом создаст дополнительные условия для повышения культурного уровня горожан и  гостей города, сделает городскую среду более комфортной и интересной. </a:t>
            </a:r>
          </a:p>
        </p:txBody>
      </p:sp>
    </p:spTree>
    <p:extLst>
      <p:ext uri="{BB962C8B-B14F-4D97-AF65-F5344CB8AC3E}">
        <p14:creationId xmlns:p14="http://schemas.microsoft.com/office/powerpoint/2010/main" val="6329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Ближайшие планы: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Расширение списка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экспонатов и утверждение подлинности информации с отделом архитектуры города.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реальных табличек с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-кодом и установка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экспонатах.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тематических маршрутов и сценариев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квестов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Запуск музея в пилотном режиме.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Распространение опыта в российских тематических СМИ.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5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7127"/>
            <a:ext cx="648072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4509120"/>
            <a:ext cx="9144000" cy="22331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Проект разработан и реализуется  МБОУ «СОШ № 172»</a:t>
            </a:r>
          </a:p>
          <a:p>
            <a:pPr marL="0" indent="0"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Авторы: </a:t>
            </a:r>
          </a:p>
          <a:p>
            <a:pPr marL="0" indent="0"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Гущина Ольга Владимировна, учитель ИЗО</a:t>
            </a:r>
          </a:p>
          <a:p>
            <a:pPr marL="0" indent="0" algn="r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Болунов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Сергей Викторович, учитель информатики </a:t>
            </a:r>
          </a:p>
          <a:p>
            <a:pPr marL="0" indent="0"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Кондренко Мария Юрьевна,  8 класс </a:t>
            </a:r>
          </a:p>
          <a:p>
            <a:pPr marL="0" indent="0"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Савелова Виктория Дмитриевна, 8 класс</a:t>
            </a:r>
          </a:p>
          <a:p>
            <a:pPr marL="0" indent="0"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Кругликов Максим, 9 класс </a:t>
            </a:r>
            <a:endParaRPr lang="ru-RU" sz="1800" dirty="0" smtClean="0"/>
          </a:p>
          <a:p>
            <a:pPr algn="r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5940153" y="0"/>
            <a:ext cx="2914164" cy="2420888"/>
            <a:chOff x="5148064" y="957127"/>
            <a:chExt cx="2798440" cy="279844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957127"/>
              <a:ext cx="2798440" cy="279844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5863208" y="2870473"/>
              <a:ext cx="1368152" cy="432048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Зеленогорск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70924" y="223331"/>
            <a:ext cx="2140836" cy="1926335"/>
            <a:chOff x="395536" y="3356992"/>
            <a:chExt cx="2304256" cy="194421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5536" y="3356992"/>
              <a:ext cx="2304256" cy="1944216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9" t="16223" r="9496" b="3032"/>
            <a:stretch/>
          </p:blipFill>
          <p:spPr bwMode="auto">
            <a:xfrm>
              <a:off x="586354" y="3493422"/>
              <a:ext cx="1922619" cy="158417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799" y="4293096"/>
            <a:ext cx="2558456" cy="25584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3dollaressay.com/wp-content/uploads/2018/09/pic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4" y="4797152"/>
            <a:ext cx="2398196" cy="17377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ytimg.com/vi/R1LAVgzCRps/sddefaul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3" b="11944"/>
          <a:stretch/>
        </p:blipFill>
        <p:spPr bwMode="auto">
          <a:xfrm>
            <a:off x="2423939" y="2196501"/>
            <a:ext cx="3966135" cy="2583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8105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Преимущества музея под открытым небом: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интерактивность;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режиме 24/7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малозатратность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смысловая ср</a:t>
            </a:r>
            <a:r>
              <a:rPr lang="ru-RU" dirty="0"/>
              <a:t>еда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02" name="Picture 6" descr="https://balibus.net/wp-content/uploads/2019/02/24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48880"/>
            <a:ext cx="165618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www.affarimiei.biz/wp-content/uploads/2017/12/detrazioni-di-impos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49080"/>
            <a:ext cx="1782563" cy="1147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4166" r="31875" b="27222"/>
          <a:stretch/>
        </p:blipFill>
        <p:spPr bwMode="auto">
          <a:xfrm>
            <a:off x="4716017" y="980728"/>
            <a:ext cx="1943874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https://i.pinimg.com/280x280_RS/23/9b/60/239b60c42e10389b62d24e805fa62bf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594" y="4869160"/>
            <a:ext cx="1630141" cy="1630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1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" y="260648"/>
            <a:ext cx="9269765" cy="63465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53821" b="35818"/>
          <a:stretch/>
        </p:blipFill>
        <p:spPr>
          <a:xfrm>
            <a:off x="0" y="4630957"/>
            <a:ext cx="9343145" cy="220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2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zgr.ru/files/2019/03/29/23/48928_news_15538770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45" y="1700808"/>
            <a:ext cx="681220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Красноярский экономический форум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проект «Умный город»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270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Наши партнеры: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001419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города Зеленогорска.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АО «ПО «Электрохимический завод».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Бюро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умных дел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фотоклуб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«Позитив» АО «ПО «Электрохимический завод».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Зеленогорское представительство молодёжного отделения Ядерного общества России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Инициативные жители города.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города Зеленогорска.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МБОУ «СОШ №172».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Эскиз информационных табличек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354621"/>
            <a:ext cx="7121213" cy="4903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8274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Барельеф молодые энтузиасты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979712" y="1196752"/>
            <a:ext cx="72008" cy="57606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95936" y="88527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Название объекта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076056" y="1196752"/>
            <a:ext cx="1512168" cy="72008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273030" y="6352753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-код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9067" y="6381328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Логотипы  школы и спонсоров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2123728" y="5602951"/>
            <a:ext cx="754126" cy="638839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588224" y="5301208"/>
            <a:ext cx="1008112" cy="108012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1659732" y="5452079"/>
            <a:ext cx="432048" cy="3017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9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7164288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Компьютерная модель музея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3" name="Picture 13" descr="http://www.cityprague.ru/modules/smartsection/galerie/QR_P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2" y="529848"/>
            <a:ext cx="2056434" cy="156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8595" y="680855"/>
            <a:ext cx="3547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Сервис </a:t>
            </a:r>
            <a:r>
              <a:rPr lang="en-US" sz="3600" dirty="0" smtClean="0"/>
              <a:t>izi.TRAVEL</a:t>
            </a:r>
            <a:endParaRPr lang="ru-RU" sz="36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873234" y="1949638"/>
            <a:ext cx="3296470" cy="4662966"/>
            <a:chOff x="3873234" y="1949638"/>
            <a:chExt cx="3296470" cy="4662966"/>
          </a:xfrm>
        </p:grpSpPr>
        <p:cxnSp>
          <p:nvCxnSpPr>
            <p:cNvPr id="22" name="Прямая со стрелкой 21"/>
            <p:cNvCxnSpPr>
              <a:endCxn id="45" idx="0"/>
            </p:cNvCxnSpPr>
            <p:nvPr/>
          </p:nvCxnSpPr>
          <p:spPr>
            <a:xfrm>
              <a:off x="3873234" y="1949638"/>
              <a:ext cx="2001244" cy="94640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715320" y="6243272"/>
              <a:ext cx="2454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Аудиогид по экспонату</a:t>
              </a:r>
              <a:endParaRPr lang="ru-RU" dirty="0"/>
            </a:p>
          </p:txBody>
        </p:sp>
        <p:pic>
          <p:nvPicPr>
            <p:cNvPr id="45" name="Picture 2" descr="C:\Users\Наталья Чеснокова\Downloads\Screenshot_2019-03-05-09-03-09-256_travel.opas.clien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896041"/>
              <a:ext cx="1740859" cy="309486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1508333" y="1054598"/>
            <a:ext cx="2343157" cy="1630988"/>
            <a:chOff x="1508333" y="1054598"/>
            <a:chExt cx="2343157" cy="1630988"/>
          </a:xfrm>
        </p:grpSpPr>
        <p:cxnSp>
          <p:nvCxnSpPr>
            <p:cNvPr id="26" name="Прямая со стрелкой 25"/>
            <p:cNvCxnSpPr/>
            <p:nvPr/>
          </p:nvCxnSpPr>
          <p:spPr>
            <a:xfrm>
              <a:off x="1508333" y="1379503"/>
              <a:ext cx="1578898" cy="35661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 descr="https://don16obqbay2c.cloudfront.net/wp-content/uploads/ru/Branch.io-2-1462452436-1507748167-768x454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9" t="21687" r="72948" b="7188"/>
            <a:stretch/>
          </p:blipFill>
          <p:spPr bwMode="auto">
            <a:xfrm>
              <a:off x="3087231" y="1054598"/>
              <a:ext cx="764259" cy="1630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222226" y="2869609"/>
            <a:ext cx="8810313" cy="3737057"/>
            <a:chOff x="222226" y="2869609"/>
            <a:chExt cx="8810313" cy="373705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26" y="2869609"/>
              <a:ext cx="1757486" cy="30871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2869609"/>
              <a:ext cx="1724235" cy="30653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896041"/>
              <a:ext cx="1724235" cy="30948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" name="Прямая со стрелкой 28"/>
            <p:cNvCxnSpPr/>
            <p:nvPr/>
          </p:nvCxnSpPr>
          <p:spPr>
            <a:xfrm>
              <a:off x="6715949" y="5151087"/>
              <a:ext cx="59235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4399359" y="5151087"/>
              <a:ext cx="59235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>
              <a:off x="2035429" y="5151087"/>
              <a:ext cx="59235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51520" y="6237312"/>
              <a:ext cx="1745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Название музея</a:t>
              </a:r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83768" y="6237334"/>
              <a:ext cx="2012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Экспонаты музея</a:t>
              </a:r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58465" y="6237312"/>
              <a:ext cx="1334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Карта</a:t>
              </a:r>
              <a:endParaRPr lang="ru-RU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4" y="519253"/>
            <a:ext cx="2166333" cy="216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55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2365</TotalTime>
  <Words>416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«Зеленогорск - музей под открытым небом»  в рамках городской программы «Умный город»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партнеры:</vt:lpstr>
      <vt:lpstr>Эскиз информационных табличек</vt:lpstr>
      <vt:lpstr>Компьютерная модель музея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Фотоконкурс «Зеленогорск культурный»</vt:lpstr>
      <vt:lpstr>«Зеленогорск - музей под открытым небом»  в рамках городской программы «Умный город»</vt:lpstr>
      <vt:lpstr>Вывод:</vt:lpstr>
      <vt:lpstr>Презентация PowerPoint</vt:lpstr>
      <vt:lpstr>Ближайшие планы: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«Исследование современных тенденций в области музейного дела и создание интерактивного музея "Зеленогорск - музей под открытым небом"»</dc:title>
  <dc:creator>Ученик</dc:creator>
  <cp:lastModifiedBy>Наталья Чеснокова</cp:lastModifiedBy>
  <cp:revision>69</cp:revision>
  <dcterms:created xsi:type="dcterms:W3CDTF">2019-03-04T01:32:42Z</dcterms:created>
  <dcterms:modified xsi:type="dcterms:W3CDTF">2019-12-18T05:58:42Z</dcterms:modified>
</cp:coreProperties>
</file>