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3" r:id="rId3"/>
    <p:sldId id="276" r:id="rId4"/>
    <p:sldId id="272" r:id="rId5"/>
    <p:sldId id="275" r:id="rId6"/>
    <p:sldId id="267" r:id="rId7"/>
    <p:sldId id="277" r:id="rId8"/>
    <p:sldId id="278" r:id="rId9"/>
    <p:sldId id="264" r:id="rId10"/>
    <p:sldId id="273" r:id="rId11"/>
  </p:sldIdLst>
  <p:sldSz cx="9906000" cy="6858000" type="A4"/>
  <p:notesSz cx="6858000" cy="9144000"/>
  <p:custDataLst>
    <p:tags r:id="rId1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98" autoAdjust="0"/>
    <p:restoredTop sz="81791" autoAdjust="0"/>
  </p:normalViewPr>
  <p:slideViewPr>
    <p:cSldViewPr>
      <p:cViewPr varScale="1">
        <p:scale>
          <a:sx n="88" d="100"/>
          <a:sy n="88" d="100"/>
        </p:scale>
        <p:origin x="1022" y="6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34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8692" y="404664"/>
            <a:ext cx="6388617" cy="1152128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7264400" y="65087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194472" y="1988840"/>
            <a:ext cx="9517057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34731" y="116633"/>
            <a:ext cx="7371269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4471" y="2060848"/>
            <a:ext cx="4680520" cy="409391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1009" y="2071390"/>
            <a:ext cx="4680520" cy="409391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783" y="4406901"/>
            <a:ext cx="6199822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02783" y="2906713"/>
            <a:ext cx="619982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2480" y="1916832"/>
            <a:ext cx="452450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72480" y="2556594"/>
            <a:ext cx="4524503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9018" y="1934294"/>
            <a:ext cx="4602511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9018" y="2574056"/>
            <a:ext cx="4602511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489920" y="6410897"/>
            <a:ext cx="1316780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00366" y="6356351"/>
            <a:ext cx="1787058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093920" y="6356351"/>
            <a:ext cx="1316780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513622"/>
            <a:ext cx="3259006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0879" y="1916833"/>
            <a:ext cx="5537729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4731" y="116633"/>
            <a:ext cx="7371269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4472" y="1988840"/>
            <a:ext cx="9517057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745" y="45855"/>
            <a:ext cx="820909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20000"/>
              <a:lumOff val="8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6922" y="285728"/>
            <a:ext cx="9286940" cy="2928958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prstClr val="black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prstClr val="black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prstClr val="black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ФГБОУ ВО «Курский государственный университет»</a:t>
            </a:r>
            <a:br>
              <a:rPr lang="ru-RU" sz="1800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Название команды</a:t>
            </a:r>
            <a:br>
              <a:rPr lang="ru-RU" sz="1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Обустройство  сквера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prstClr val="black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79088" y="214290"/>
            <a:ext cx="3637385" cy="363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4303" y="3530852"/>
            <a:ext cx="3586233" cy="2881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30" y="1785927"/>
            <a:ext cx="3482603" cy="273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02572" y="3987691"/>
            <a:ext cx="3056058" cy="265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2560702" y="4744537"/>
            <a:ext cx="3561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1779962" y="2229938"/>
            <a:ext cx="262842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>
                <a:solidFill>
                  <a:srgbClr val="FFFFFF"/>
                </a:solidFill>
                <a:latin typeface="Arial" charset="0"/>
              </a:rPr>
              <a:t>Проблема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2561879" y="3068138"/>
            <a:ext cx="356188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endParaRPr lang="ru-RU" sz="2400" b="1" dirty="0" smtClean="0">
              <a:solidFill>
                <a:srgbClr val="FFFFFF"/>
              </a:solidFill>
              <a:latin typeface="Arial" charset="0"/>
            </a:endParaRPr>
          </a:p>
          <a:p>
            <a:pPr algn="ctr" eaLnBrk="0" hangingPunct="0"/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2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2560702" y="3906337"/>
            <a:ext cx="3561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2560702" y="5604962"/>
            <a:ext cx="35618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32139" y="1785927"/>
            <a:ext cx="8822593" cy="923330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Проблема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обращения с отходами сноса строений при реконструкцию улицы Бойцов 9-й дивизии, г. Курск 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http://kurskcity.ru/news/citynews/145767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4312" y="3357563"/>
            <a:ext cx="8745202" cy="954107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арт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обьекты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для сквера из строительного мусора старых жилых домов на месте пустыря</a:t>
            </a: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Территория сноса зданий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92559" y="1772815"/>
            <a:ext cx="8137757" cy="4613045"/>
            <a:chOff x="992559" y="1772815"/>
            <a:chExt cx="8137757" cy="46130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" t="11491" r="5667" b="4559"/>
            <a:stretch/>
          </p:blipFill>
          <p:spPr bwMode="auto">
            <a:xfrm>
              <a:off x="992559" y="1772815"/>
              <a:ext cx="8137757" cy="4613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Скругленный прямоугольник 3"/>
            <p:cNvSpPr/>
            <p:nvPr/>
          </p:nvSpPr>
          <p:spPr>
            <a:xfrm rot="20450931">
              <a:off x="2903533" y="3255162"/>
              <a:ext cx="6194916" cy="116208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2925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Дома, подлежащие сносу при реконструкции улицы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фото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2714" y="1852416"/>
            <a:ext cx="3393579" cy="4176712"/>
          </a:xfrm>
        </p:spPr>
      </p:pic>
      <p:pic>
        <p:nvPicPr>
          <p:cNvPr id="7" name="Содержимое 3" descr="фото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2568" y="1857364"/>
            <a:ext cx="3393579" cy="4176712"/>
          </a:xfrm>
          <a:prstGeom prst="rect">
            <a:avLst/>
          </a:prstGeom>
        </p:spPr>
      </p:pic>
      <p:pic>
        <p:nvPicPr>
          <p:cNvPr id="8" name="Содержимое 5" descr="фото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5605" y="1857364"/>
            <a:ext cx="3018256" cy="4176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1339.c.3072.ru/pluginfile.php/3129/course/overviewfiles/%D0%AD%D0%BA%D0%BE%D0%BD%D0%BE%D0%BC%D0%B8%D1%87%D0%B5%D1%81%D0%BA%D0%B0%D1%8F%20%D1%81%D1%82%D0%B0%D1%82%D0%B8%D1%81%D1%82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26" y="3933057"/>
            <a:ext cx="3997378" cy="276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4969" y="1085732"/>
            <a:ext cx="3209561" cy="474067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Материалы при сносе</a:t>
            </a:r>
            <a:endParaRPr lang="ru-RU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4969" y="1736810"/>
            <a:ext cx="4778031" cy="2549447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кирпич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доски, брус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металлоконструкции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34132" y="1090122"/>
            <a:ext cx="3295866" cy="482848"/>
          </a:xfr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Использование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07783" y="1736810"/>
            <a:ext cx="4622216" cy="2549447"/>
          </a:xfr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Арт-объекты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Дорожки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Клумбы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1339.c.3072.ru/pluginfile.php/3129/course/overviewfiles/%D0%AD%D0%BA%D0%BE%D0%BD%D0%BE%D0%BC%D0%B8%D1%87%D0%B5%D1%81%D0%BA%D0%B0%D1%8F%20%D1%81%D1%82%D0%B0%D1%82%D0%B8%D1%81%D1%82%D0%B8%D0%BA%D0%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26" y="3933057"/>
            <a:ext cx="3997378" cy="276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969" y="260648"/>
            <a:ext cx="9556062" cy="648072"/>
          </a:xfr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Реализация проекта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4969" y="1085732"/>
            <a:ext cx="3209561" cy="474067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Преимущества</a:t>
            </a:r>
            <a:endParaRPr lang="ru-RU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4969" y="1736809"/>
            <a:ext cx="4217191" cy="4212470"/>
          </a:xfr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дома подготовлены к сносу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материалы  не требуют специальной обработки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ликвидация пустыря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34132" y="1090122"/>
            <a:ext cx="3295866" cy="482848"/>
          </a:xfr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17494" y="1736810"/>
            <a:ext cx="4212505" cy="2196247"/>
          </a:xfr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Вторичное использование ресурсов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Повышение комфортности городской среды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Новые рекреационные объекты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041232" y="1772816"/>
            <a:ext cx="2670297" cy="482453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Перемещение строительных материалов от места сноса к новому арт-пространству в приделах одного микрорайона.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Эффективная логистика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00472" y="1684156"/>
            <a:ext cx="6624736" cy="4972626"/>
            <a:chOff x="560512" y="1700216"/>
            <a:chExt cx="6624736" cy="497262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" t="10955" r="27462" b="4676"/>
            <a:stretch/>
          </p:blipFill>
          <p:spPr bwMode="auto">
            <a:xfrm>
              <a:off x="560512" y="1700790"/>
              <a:ext cx="6624736" cy="49720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Выгнутая влево стрелка 3"/>
            <p:cNvSpPr/>
            <p:nvPr/>
          </p:nvSpPr>
          <p:spPr>
            <a:xfrm rot="1751503">
              <a:off x="4133212" y="1700216"/>
              <a:ext cx="1035434" cy="4000632"/>
            </a:xfrm>
            <a:prstGeom prst="curved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2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961112" y="1988840"/>
            <a:ext cx="3750417" cy="4176464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Использование строительного мусора для создания арт-объектов, а также для террасирования и укрепления склона. Создание общественно-рекреационного места в спальном районе, где такие объекты отсутствуют.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Место для новой зоны отдыха и арт-пространства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28465" y="1624469"/>
            <a:ext cx="4824536" cy="2668627"/>
            <a:chOff x="272480" y="1772816"/>
            <a:chExt cx="5301515" cy="298383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4" t="6855" b="4735"/>
            <a:stretch/>
          </p:blipFill>
          <p:spPr bwMode="auto">
            <a:xfrm>
              <a:off x="272480" y="1772816"/>
              <a:ext cx="5301515" cy="2983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Скругленный прямоугольник 3"/>
            <p:cNvSpPr/>
            <p:nvPr/>
          </p:nvSpPr>
          <p:spPr>
            <a:xfrm rot="200959">
              <a:off x="2428879" y="2014019"/>
              <a:ext cx="937103" cy="256910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3296652" y="3816823"/>
            <a:ext cx="3070229" cy="2820053"/>
            <a:chOff x="3296652" y="3816823"/>
            <a:chExt cx="3070229" cy="2820053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7" t="6569" r="32524" b="4783"/>
            <a:stretch/>
          </p:blipFill>
          <p:spPr bwMode="auto">
            <a:xfrm>
              <a:off x="3296652" y="3816823"/>
              <a:ext cx="3070229" cy="2820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Скругленный прямоугольник 5"/>
            <p:cNvSpPr/>
            <p:nvPr/>
          </p:nvSpPr>
          <p:spPr>
            <a:xfrm rot="298786">
              <a:off x="4981363" y="4160867"/>
              <a:ext cx="849644" cy="234953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5877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Будущие арт-объекты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135" y="2647632"/>
            <a:ext cx="4303784" cy="2942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94338" y="2298385"/>
            <a:ext cx="4681273" cy="3618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0392" y="2285992"/>
            <a:ext cx="4681273" cy="353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210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eeb6d52fc8a19b293465edfbe4d31e3b299c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2645</TotalTime>
  <Words>129</Words>
  <Application>Microsoft Office PowerPoint</Application>
  <PresentationFormat>Лист A4 (210x297 мм)</PresentationFormat>
  <Paragraphs>36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Wingdings</vt:lpstr>
      <vt:lpstr>Тема Office</vt:lpstr>
      <vt:lpstr>   ФГБОУ ВО «Курский государственный университет»  Название команды  Обустройство  сквера  </vt:lpstr>
      <vt:lpstr>Презентация PowerPoint</vt:lpstr>
      <vt:lpstr>Территория сноса зданий</vt:lpstr>
      <vt:lpstr>Дома, подлежащие сносу при реконструкции улицы</vt:lpstr>
      <vt:lpstr>Презентация PowerPoint</vt:lpstr>
      <vt:lpstr>Реализация проекта</vt:lpstr>
      <vt:lpstr>Эффективная логистика</vt:lpstr>
      <vt:lpstr>Место для новой зоны отдыха и арт-пространства</vt:lpstr>
      <vt:lpstr>Будущие арт-объекты 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Экология города</dc:title>
  <dc:creator>obstinate</dc:creator>
  <dc:description>Шаблон презентации с сайта https://presentation-creation.ru/</dc:description>
  <cp:lastModifiedBy>gon4a</cp:lastModifiedBy>
  <cp:revision>1204</cp:revision>
  <dcterms:created xsi:type="dcterms:W3CDTF">2018-02-25T09:09:03Z</dcterms:created>
  <dcterms:modified xsi:type="dcterms:W3CDTF">2020-09-06T11:37:56Z</dcterms:modified>
</cp:coreProperties>
</file>