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9" r:id="rId5"/>
    <p:sldId id="260" r:id="rId6"/>
    <p:sldId id="25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5D24-9597-49A1-A8A6-2C1EE7A84D24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C620-918B-42CC-AFC9-B59A72626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48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5D24-9597-49A1-A8A6-2C1EE7A84D24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C620-918B-42CC-AFC9-B59A72626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49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5D24-9597-49A1-A8A6-2C1EE7A84D24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C620-918B-42CC-AFC9-B59A72626BF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914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5D24-9597-49A1-A8A6-2C1EE7A84D24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C620-918B-42CC-AFC9-B59A72626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761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5D24-9597-49A1-A8A6-2C1EE7A84D24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C620-918B-42CC-AFC9-B59A72626BF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3145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5D24-9597-49A1-A8A6-2C1EE7A84D24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C620-918B-42CC-AFC9-B59A72626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52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5D24-9597-49A1-A8A6-2C1EE7A84D24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C620-918B-42CC-AFC9-B59A72626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4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5D24-9597-49A1-A8A6-2C1EE7A84D24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C620-918B-42CC-AFC9-B59A72626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52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5D24-9597-49A1-A8A6-2C1EE7A84D24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C620-918B-42CC-AFC9-B59A72626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07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5D24-9597-49A1-A8A6-2C1EE7A84D24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C620-918B-42CC-AFC9-B59A72626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491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5D24-9597-49A1-A8A6-2C1EE7A84D24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C620-918B-42CC-AFC9-B59A72626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19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5D24-9597-49A1-A8A6-2C1EE7A84D24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C620-918B-42CC-AFC9-B59A72626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53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5D24-9597-49A1-A8A6-2C1EE7A84D24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C620-918B-42CC-AFC9-B59A72626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703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5D24-9597-49A1-A8A6-2C1EE7A84D24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C620-918B-42CC-AFC9-B59A72626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934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5D24-9597-49A1-A8A6-2C1EE7A84D24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C620-918B-42CC-AFC9-B59A72626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651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5D24-9597-49A1-A8A6-2C1EE7A84D24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C620-918B-42CC-AFC9-B59A72626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055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A5D24-9597-49A1-A8A6-2C1EE7A84D24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8EC620-918B-42CC-AFC9-B59A72626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55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AC6BD5-CFA3-47F9-89C7-25122CEC6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618" y="2712489"/>
            <a:ext cx="7766936" cy="1646302"/>
          </a:xfrm>
        </p:spPr>
        <p:txBody>
          <a:bodyPr/>
          <a:lstStyle/>
          <a:p>
            <a:r>
              <a:rPr lang="ru-RU" dirty="0"/>
              <a:t>ПРОЕКТ «ПАРК ВЕТРА»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AA6E45-4C63-41B9-9A84-F339F11A17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442718"/>
            <a:ext cx="7766936" cy="1192971"/>
          </a:xfrm>
        </p:spPr>
        <p:txBody>
          <a:bodyPr/>
          <a:lstStyle/>
          <a:p>
            <a:r>
              <a:rPr lang="ru-RU" dirty="0"/>
              <a:t>ЭКО ПЛОЩАДКА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E322A8-1572-43BB-9A7F-EA2D000E3C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" r="8423" b="38487"/>
          <a:stretch/>
        </p:blipFill>
        <p:spPr>
          <a:xfrm>
            <a:off x="2902446" y="0"/>
            <a:ext cx="4711959" cy="3322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ADDEFE-0ABA-4E19-8221-1BEFBDE5FCA4}"/>
              </a:ext>
            </a:extLst>
          </p:cNvPr>
          <p:cNvSpPr txBox="1"/>
          <p:nvPr/>
        </p:nvSpPr>
        <p:spPr>
          <a:xfrm>
            <a:off x="242596" y="5551714"/>
            <a:ext cx="4889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Подготовил:</a:t>
            </a:r>
          </a:p>
          <a:p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Клешин Александр Сергеевич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807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луга с высоты птичьего полета. Фотопроект Вадима Пинчука | Твоя ...">
            <a:extLst>
              <a:ext uri="{FF2B5EF4-FFF2-40B4-BE49-F238E27FC236}">
                <a16:creationId xmlns:a16="http://schemas.microsoft.com/office/drawing/2014/main" id="{9365511E-0906-4D2A-8BBA-89B49364A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102636"/>
            <a:ext cx="6896768" cy="38255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05D497-16DD-4C28-A083-6F51A37C5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44" t="19456" r="13520" b="16871"/>
          <a:stretch/>
        </p:blipFill>
        <p:spPr>
          <a:xfrm>
            <a:off x="5383763" y="2717741"/>
            <a:ext cx="6677608" cy="40376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AC15DE-9988-4AA7-99F1-A30782C8140D}"/>
              </a:ext>
            </a:extLst>
          </p:cNvPr>
          <p:cNvSpPr txBox="1"/>
          <p:nvPr/>
        </p:nvSpPr>
        <p:spPr>
          <a:xfrm>
            <a:off x="7267714" y="65313"/>
            <a:ext cx="4553339" cy="255454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/>
              <a:t>Город Калуга стоит на реке Оке, которая делит её на две части, на левый и правый берега. Левый берег – это историческая часть города, на левом берегу есть всё, парки, скверы, достопримечательности, магазины и т.д.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2ED55B-9DE7-4EDB-8102-EE9421BC159F}"/>
              </a:ext>
            </a:extLst>
          </p:cNvPr>
          <p:cNvSpPr txBox="1"/>
          <p:nvPr/>
        </p:nvSpPr>
        <p:spPr>
          <a:xfrm>
            <a:off x="489858" y="4269709"/>
            <a:ext cx="4665306" cy="19389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/>
              <a:t>Правый берег это довольно молодой район города (по историческим меркам города Калуги). Раньше здесь находились колхозные поля. Район молодой, высокоэтажный и с огромной неосвоенной территорией.</a:t>
            </a:r>
          </a:p>
        </p:txBody>
      </p:sp>
    </p:spTree>
    <p:extLst>
      <p:ext uri="{BB962C8B-B14F-4D97-AF65-F5344CB8AC3E}">
        <p14:creationId xmlns:p14="http://schemas.microsoft.com/office/powerpoint/2010/main" val="727520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D0D2C6-8626-4915-9476-EFC6FFFC260A}"/>
              </a:ext>
            </a:extLst>
          </p:cNvPr>
          <p:cNvSpPr txBox="1"/>
          <p:nvPr/>
        </p:nvSpPr>
        <p:spPr>
          <a:xfrm>
            <a:off x="1334277" y="261257"/>
            <a:ext cx="7744409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Проект «Парк Ветра» предполагает использование не освоенной территории под общественное пространство, а именно экологический парк.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817633-336C-4D9B-B4CF-D4D3DB193578}"/>
              </a:ext>
            </a:extLst>
          </p:cNvPr>
          <p:cNvSpPr txBox="1"/>
          <p:nvPr/>
        </p:nvSpPr>
        <p:spPr>
          <a:xfrm>
            <a:off x="8658808" y="1919606"/>
            <a:ext cx="3349690" cy="44012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Проблема правого берега города Калуги в том, что здесь очень мало общественных пространств (за исключением нескольких скверов) и очень много пустого места. А главная особенность это сильные ветра. «Парк Ветра» сможет решить эти проблемы и превратить проблему в достопримечательность.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4A391FA3-E6CA-4A61-8842-BCF07F671DE5}"/>
              </a:ext>
            </a:extLst>
          </p:cNvPr>
          <p:cNvSpPr/>
          <p:nvPr/>
        </p:nvSpPr>
        <p:spPr>
          <a:xfrm rot="17489857">
            <a:off x="6517052" y="1350260"/>
            <a:ext cx="597160" cy="1678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Калуга получит деньги на завершение реконструкции Шопинской дороги">
            <a:extLst>
              <a:ext uri="{FF2B5EF4-FFF2-40B4-BE49-F238E27FC236}">
                <a16:creationId xmlns:a16="http://schemas.microsoft.com/office/drawing/2014/main" id="{5D84AE3C-0EE0-4B02-983F-88D2FBE13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34" y="3074712"/>
            <a:ext cx="7854625" cy="34603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E9372117-C797-46FE-9DA2-22028496B9C9}"/>
              </a:ext>
            </a:extLst>
          </p:cNvPr>
          <p:cNvSpPr/>
          <p:nvPr/>
        </p:nvSpPr>
        <p:spPr>
          <a:xfrm>
            <a:off x="4636554" y="1743794"/>
            <a:ext cx="671804" cy="10487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496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DFC652-BE37-4BA0-855E-1391C5471B55}"/>
              </a:ext>
            </a:extLst>
          </p:cNvPr>
          <p:cNvSpPr txBox="1"/>
          <p:nvPr/>
        </p:nvSpPr>
        <p:spPr>
          <a:xfrm>
            <a:off x="1968759" y="251927"/>
            <a:ext cx="7091265" cy="16312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 Экологический парк «Парк Ветра» - это современное общественное пространство, которое представляет собой рекреационную зону для отдыха и прогулок, а так же для проведения различных городских и общественных мероприятий.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F6B1DB-B188-4BE6-83F9-8453E8F9CA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" r="8423" b="38487"/>
          <a:stretch/>
        </p:blipFill>
        <p:spPr>
          <a:xfrm>
            <a:off x="262809" y="398922"/>
            <a:ext cx="1564440" cy="11030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1BEE37-649B-42C0-90A4-53BC84E156EE}"/>
              </a:ext>
            </a:extLst>
          </p:cNvPr>
          <p:cNvSpPr txBox="1"/>
          <p:nvPr/>
        </p:nvSpPr>
        <p:spPr>
          <a:xfrm>
            <a:off x="262809" y="2696547"/>
            <a:ext cx="3730690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 первом этапе предполагается, расчистить и облагородить территорию, сделать пешеходные и велосипедные дорожки. Высадить кустарники и небольшие деревья.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4AF6B-40F4-473B-BE23-2E660D23D977}"/>
              </a:ext>
            </a:extLst>
          </p:cNvPr>
          <p:cNvSpPr txBox="1"/>
          <p:nvPr/>
        </p:nvSpPr>
        <p:spPr>
          <a:xfrm>
            <a:off x="4197224" y="2631323"/>
            <a:ext cx="3508307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 втором этапе разбить на тематические зоны которые будут олицетворять стороны света и наполнить их различными арт объектами (ветряками) , площадками, лавочками, беседками и т.д.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5FA73B-788A-4E68-8D61-A2D3346F33F1}"/>
              </a:ext>
            </a:extLst>
          </p:cNvPr>
          <p:cNvSpPr txBox="1"/>
          <p:nvPr/>
        </p:nvSpPr>
        <p:spPr>
          <a:xfrm>
            <a:off x="8198503" y="2666534"/>
            <a:ext cx="3508306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 третьем этапе установить ветряки вырабатывающую электроэнергию, за счёт которых будет частично или полностью освещён парк, а так же позволят заряжать гаджеты. Установка фонтана.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355416AC-9A74-4E9F-A7FC-B4070150152E}"/>
              </a:ext>
            </a:extLst>
          </p:cNvPr>
          <p:cNvCxnSpPr/>
          <p:nvPr/>
        </p:nvCxnSpPr>
        <p:spPr>
          <a:xfrm flipH="1">
            <a:off x="2481943" y="2027795"/>
            <a:ext cx="1119674" cy="4959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72956075-9891-4766-A73E-35607ABC5E34}"/>
              </a:ext>
            </a:extLst>
          </p:cNvPr>
          <p:cNvCxnSpPr/>
          <p:nvPr/>
        </p:nvCxnSpPr>
        <p:spPr>
          <a:xfrm>
            <a:off x="5742992" y="2041854"/>
            <a:ext cx="0" cy="4307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AE781FDB-AE51-43C9-AC15-AF39C5BD0ABC}"/>
              </a:ext>
            </a:extLst>
          </p:cNvPr>
          <p:cNvCxnSpPr/>
          <p:nvPr/>
        </p:nvCxnSpPr>
        <p:spPr>
          <a:xfrm>
            <a:off x="7576457" y="2027795"/>
            <a:ext cx="1483567" cy="4448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888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61F7CC-B2F2-4217-8AA4-08AA3C29BE55}"/>
              </a:ext>
            </a:extLst>
          </p:cNvPr>
          <p:cNvSpPr txBox="1"/>
          <p:nvPr/>
        </p:nvSpPr>
        <p:spPr>
          <a:xfrm>
            <a:off x="1063690" y="223934"/>
            <a:ext cx="7996334" cy="10772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u="sng" dirty="0"/>
              <a:t>На территории «Парк Ветра» будет актуально проведение: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328257-BE59-42BF-B267-57B95EAD0995}"/>
              </a:ext>
            </a:extLst>
          </p:cNvPr>
          <p:cNvSpPr txBox="1"/>
          <p:nvPr/>
        </p:nvSpPr>
        <p:spPr>
          <a:xfrm>
            <a:off x="317240" y="1894114"/>
            <a:ext cx="4012164" cy="10772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Эко-фестивалей </a:t>
            </a:r>
          </a:p>
          <a:p>
            <a:pPr algn="ctr"/>
            <a:r>
              <a:rPr lang="ru-RU" sz="3200" dirty="0"/>
              <a:t>и праздников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26387B-32F7-4FB1-9D86-B7FAA7E92563}"/>
              </a:ext>
            </a:extLst>
          </p:cNvPr>
          <p:cNvSpPr txBox="1"/>
          <p:nvPr/>
        </p:nvSpPr>
        <p:spPr>
          <a:xfrm>
            <a:off x="937726" y="3409615"/>
            <a:ext cx="2771192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Тематических мастер-классов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D3C3E0-87C9-4FF9-BE2B-C32A91286484}"/>
              </a:ext>
            </a:extLst>
          </p:cNvPr>
          <p:cNvSpPr txBox="1"/>
          <p:nvPr/>
        </p:nvSpPr>
        <p:spPr>
          <a:xfrm>
            <a:off x="5164494" y="2971332"/>
            <a:ext cx="4590661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rebuchet MS" panose="020B0603020202020204" pitchFamily="34" charset="0"/>
              </a:rPr>
              <a:t>Различные городские мероприятия и концертные программы ( на оборудованных площадках)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5663DC-EE6D-4526-B8C1-4DA51A4606A1}"/>
              </a:ext>
            </a:extLst>
          </p:cNvPr>
          <p:cNvSpPr txBox="1"/>
          <p:nvPr/>
        </p:nvSpPr>
        <p:spPr>
          <a:xfrm>
            <a:off x="5061857" y="1620387"/>
            <a:ext cx="469329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Выставки под открытом небом и фото-сушки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E5FBF-86DF-4282-8312-FF27FEDC097A}"/>
              </a:ext>
            </a:extLst>
          </p:cNvPr>
          <p:cNvSpPr txBox="1"/>
          <p:nvPr/>
        </p:nvSpPr>
        <p:spPr>
          <a:xfrm>
            <a:off x="1329612" y="4999385"/>
            <a:ext cx="7464490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А зимой на территории парка можно организовать каток, которого так не хватает городу. И проводить там новогодние и зимние городские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1711417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A67D20-B58A-494C-9813-BFC31DAC4B4B}"/>
              </a:ext>
            </a:extLst>
          </p:cNvPr>
          <p:cNvSpPr txBox="1"/>
          <p:nvPr/>
        </p:nvSpPr>
        <p:spPr>
          <a:xfrm>
            <a:off x="1119673" y="679862"/>
            <a:ext cx="8238931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Проект «Парк Ветра» предлагает решить сразу две проблемы правого берега Калуги и превратить его «минусы» в «плюсы»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11AA0A-401D-4CB0-97C7-6E7E6D86FF0E}"/>
              </a:ext>
            </a:extLst>
          </p:cNvPr>
          <p:cNvSpPr txBox="1"/>
          <p:nvPr/>
        </p:nvSpPr>
        <p:spPr>
          <a:xfrm>
            <a:off x="326571" y="2533060"/>
            <a:ext cx="426409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Первый минус – это оторванность от левого берега и огромные не освоенные территории.</a:t>
            </a: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F5D9CC4D-0BD1-4CB7-878C-3B835DAAF754}"/>
              </a:ext>
            </a:extLst>
          </p:cNvPr>
          <p:cNvSpPr/>
          <p:nvPr/>
        </p:nvSpPr>
        <p:spPr>
          <a:xfrm rot="2495169">
            <a:off x="2739627" y="1952779"/>
            <a:ext cx="546973" cy="535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68406F-F13D-4674-A7E8-1E55B5B8F2D9}"/>
              </a:ext>
            </a:extLst>
          </p:cNvPr>
          <p:cNvSpPr txBox="1"/>
          <p:nvPr/>
        </p:nvSpPr>
        <p:spPr>
          <a:xfrm>
            <a:off x="5103845" y="2579226"/>
            <a:ext cx="547706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Второй минус-это сильные ветры. Из-за не плотной застройки правого берега и отсутствия естественной преграды для ветра, деревьев.</a:t>
            </a:r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F8637B03-5666-472F-BFB6-766B33746A01}"/>
              </a:ext>
            </a:extLst>
          </p:cNvPr>
          <p:cNvSpPr/>
          <p:nvPr/>
        </p:nvSpPr>
        <p:spPr>
          <a:xfrm rot="18780351">
            <a:off x="7271212" y="1924073"/>
            <a:ext cx="546973" cy="5293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A9645004-65E4-409E-A25F-417966C29180}"/>
              </a:ext>
            </a:extLst>
          </p:cNvPr>
          <p:cNvSpPr/>
          <p:nvPr/>
        </p:nvSpPr>
        <p:spPr>
          <a:xfrm>
            <a:off x="4603258" y="3502557"/>
            <a:ext cx="546973" cy="6036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622401-BD3A-4C2B-94DC-4BB4F51A35E7}"/>
              </a:ext>
            </a:extLst>
          </p:cNvPr>
          <p:cNvSpPr txBox="1"/>
          <p:nvPr/>
        </p:nvSpPr>
        <p:spPr>
          <a:xfrm>
            <a:off x="869448" y="4203050"/>
            <a:ext cx="9097347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Проект «Парк Ветра» решит первую проблему и превратит в достопримечательность района вторую. А самое главное привлечёт туристов.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BE7787-A073-4850-A742-BC80FDC444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" r="8423" b="38487"/>
          <a:stretch/>
        </p:blipFill>
        <p:spPr>
          <a:xfrm>
            <a:off x="4321625" y="5586743"/>
            <a:ext cx="1564440" cy="11030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C43EF0-6973-4298-B631-E364666825BD}"/>
              </a:ext>
            </a:extLst>
          </p:cNvPr>
          <p:cNvSpPr txBox="1"/>
          <p:nvPr/>
        </p:nvSpPr>
        <p:spPr>
          <a:xfrm>
            <a:off x="2549589" y="-97155"/>
            <a:ext cx="5108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Выводы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64389F-45BE-4EA4-A2A4-34B4D3392AFB}"/>
              </a:ext>
            </a:extLst>
          </p:cNvPr>
          <p:cNvSpPr txBox="1"/>
          <p:nvPr/>
        </p:nvSpPr>
        <p:spPr>
          <a:xfrm>
            <a:off x="7164622" y="6107650"/>
            <a:ext cx="204469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Рабочий логотип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C0C3B993-F8A2-4BA3-AA30-6D8A1AE21956}"/>
              </a:ext>
            </a:extLst>
          </p:cNvPr>
          <p:cNvCxnSpPr>
            <a:cxnSpLocks/>
          </p:cNvCxnSpPr>
          <p:nvPr/>
        </p:nvCxnSpPr>
        <p:spPr>
          <a:xfrm flipH="1">
            <a:off x="6096000" y="6288833"/>
            <a:ext cx="90196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87785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</TotalTime>
  <Words>406</Words>
  <Application>Microsoft Office PowerPoint</Application>
  <PresentationFormat>Широкоэкранный</PresentationFormat>
  <Paragraphs>25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Trebuchet MS</vt:lpstr>
      <vt:lpstr>Wingdings 3</vt:lpstr>
      <vt:lpstr>Аспект</vt:lpstr>
      <vt:lpstr>ПРОЕКТ «ПАРК ВЕТРА»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«ПАРК ВЕТРА»</dc:title>
  <dc:creator>Александр Клешин</dc:creator>
  <cp:lastModifiedBy>Александр Клешин</cp:lastModifiedBy>
  <cp:revision>8</cp:revision>
  <dcterms:created xsi:type="dcterms:W3CDTF">2020-08-05T07:29:07Z</dcterms:created>
  <dcterms:modified xsi:type="dcterms:W3CDTF">2020-08-05T09:45:43Z</dcterms:modified>
</cp:coreProperties>
</file>