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weiuser2020@outlook.com" initials="h" lastIdx="1" clrIdx="0">
    <p:extLst>
      <p:ext uri="{19B8F6BF-5375-455C-9EA6-DF929625EA0E}">
        <p15:presenceInfo xmlns:p15="http://schemas.microsoft.com/office/powerpoint/2012/main" userId="ccf0f0574a1befa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06T13:03:59.804" idx="1">
    <p:pos x="10" y="10"/>
    <p:text/>
    <p:extLst>
      <p:ext uri="{C676402C-5697-4E1C-873F-D02D1690AC5C}">
        <p15:threadingInfo xmlns:p15="http://schemas.microsoft.com/office/powerpoint/2012/main" timeZoneBias="-6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CC7DE-FE1C-474D-BE47-401A2FB9F0B2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1B77A-FD4A-4C57-9A12-E353BAEEF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968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77348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8747-4367-4BD2-8D51-C97E202738E2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4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>
            <a:extLst>
              <a:ext uri="{FF2B5EF4-FFF2-40B4-BE49-F238E27FC236}">
                <a16:creationId xmlns:a16="http://schemas.microsoft.com/office/drawing/2014/main" id="{CE39118B-B3AD-4BD4-BA22-DEFF4E76CE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247728"/>
            <a:ext cx="10353762" cy="543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079-7EF0-44EE-B798-BCC497C9F3B2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3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70A8-1D13-4657-95F0-A9EA54967B8D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438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90AC-71BD-4C7F-8ACA-7B3F18292E63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3F0D53-0705-41B7-8554-09D21E7807F9}"/>
              </a:ext>
            </a:extLst>
          </p:cNvPr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F647CD-0F1A-4BB3-89E0-A74F1E1B098D}"/>
              </a:ext>
            </a:extLst>
          </p:cNvPr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9719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FC2C-8905-46F0-B443-CE905B76BA01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209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76478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768112"/>
            <a:ext cx="3300984" cy="302308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49"/>
            <a:ext cx="3300984" cy="764783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768112"/>
            <a:ext cx="3300984" cy="302308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76478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768110"/>
            <a:ext cx="3300984" cy="302308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9DC3-C9B5-499E-9140-0DC28B7074E2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816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>
            <a:extLst>
              <a:ext uri="{FF2B5EF4-FFF2-40B4-BE49-F238E27FC236}">
                <a16:creationId xmlns:a16="http://schemas.microsoft.com/office/drawing/2014/main" id="{7E87C569-D426-4615-ADA7-B370EA9834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>
            <a:extLst>
              <a:ext uri="{FF2B5EF4-FFF2-40B4-BE49-F238E27FC236}">
                <a16:creationId xmlns:a16="http://schemas.microsoft.com/office/drawing/2014/main" id="{7B353ED4-7AD0-46C9-88ED-1A16B1433A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>
            <a:extLst>
              <a:ext uri="{FF2B5EF4-FFF2-40B4-BE49-F238E27FC236}">
                <a16:creationId xmlns:a16="http://schemas.microsoft.com/office/drawing/2014/main" id="{F561D985-AD57-459A-B3A6-EBF296039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572443"/>
            <a:ext cx="3300984" cy="121875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572442"/>
            <a:ext cx="3300984" cy="121875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572442"/>
            <a:ext cx="3300984" cy="121875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33EA-E472-4D22-9C03-A9C14AA21CED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24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833E-1B6D-415F-AD29-75AE8C43BD0D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304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96F-08A7-4B70-989A-F2B1CF31E66B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140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5A3C-5767-4844-A0A3-83778C2E5409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775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763439"/>
            <a:ext cx="9590550" cy="133349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07A8-A5CF-4D38-AB86-7EDDA87A85D4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2618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76450"/>
            <a:ext cx="4856841" cy="362267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0716" y="2076451"/>
            <a:ext cx="4856841" cy="3622672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D27C-8599-43EF-BA1D-14DDC1946E06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312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>
            <a:extLst>
              <a:ext uri="{FF2B5EF4-FFF2-40B4-BE49-F238E27FC236}">
                <a16:creationId xmlns:a16="http://schemas.microsoft.com/office/drawing/2014/main" id="{37B721FF-D609-4D98-9D19-CF75AA8A54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29200" cy="4099959"/>
          </a:xfrm>
          <a:prstGeom prst="rect">
            <a:avLst/>
          </a:prstGeom>
        </p:spPr>
      </p:pic>
      <p:pic>
        <p:nvPicPr>
          <p:cNvPr id="21" name="Picture 20" descr="Slate-V2-HD-compPhotoInset.png">
            <a:extLst>
              <a:ext uri="{FF2B5EF4-FFF2-40B4-BE49-F238E27FC236}">
                <a16:creationId xmlns:a16="http://schemas.microsoft.com/office/drawing/2014/main" id="{073936BD-C868-433F-8E84-D6DD8E640E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357" y="1734506"/>
            <a:ext cx="5029200" cy="40999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6013" y="1855153"/>
            <a:ext cx="4764764" cy="6924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6013" y="2702103"/>
            <a:ext cx="4764764" cy="304353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3166" y="1855152"/>
            <a:ext cx="4779582" cy="6924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3167" y="2702103"/>
            <a:ext cx="4779581" cy="304353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3D99-809A-49C0-96E5-4250D0B498EE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00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DE9B-B678-4EFB-BB7D-A4370204A0B0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280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12DA-F765-4142-A6A3-A8ED7235E082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31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0800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673351"/>
            <a:ext cx="3706889" cy="301625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77FD-7DE6-41D4-930D-AC99F5AFE54E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079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>
            <a:extLst>
              <a:ext uri="{FF2B5EF4-FFF2-40B4-BE49-F238E27FC236}">
                <a16:creationId xmlns:a16="http://schemas.microsoft.com/office/drawing/2014/main" id="{4D06E496-ACBA-4063-B4A1-C5C484EE5A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763701"/>
            <a:ext cx="5707899" cy="1675559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698" y="2679699"/>
            <a:ext cx="4588094" cy="313569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5526-7079-4B7B-987C-1B5FAE11A0FF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9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25730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76450"/>
            <a:ext cx="10353762" cy="3714749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60007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73ED0CC-082F-4160-86E5-0D6041F12778}" type="datetime1">
              <a:rPr lang="en-US" smtClean="0"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6000749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6000749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1606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</p:sldLayoutIdLst>
  <p:hf sldNum="0" hdr="0" ftr="0" dt="0"/>
  <p:txStyles>
    <p:titleStyle>
      <a:lvl1pPr algn="ctr" defTabSz="457200" rtl="0" eaLnBrk="1" latinLnBrk="0" hangingPunct="1">
        <a:lnSpc>
          <a:spcPct val="100000"/>
        </a:lnSpc>
        <a:spcBef>
          <a:spcPct val="0"/>
        </a:spcBef>
        <a:buNone/>
        <a:defRPr sz="4000" i="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9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7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5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3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3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A847857-7771-4BCC-BA0E-C4F138D27F8A}"/>
              </a:ext>
            </a:extLst>
          </p:cNvPr>
          <p:cNvSpPr txBox="1"/>
          <p:nvPr/>
        </p:nvSpPr>
        <p:spPr>
          <a:xfrm>
            <a:off x="8799054" y="5255626"/>
            <a:ext cx="3259610" cy="147732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/>
              <a:t>Разработан командой</a:t>
            </a:r>
            <a:br>
              <a:rPr lang="ru-RU" dirty="0"/>
            </a:br>
            <a:r>
              <a:rPr lang="ru-RU" dirty="0"/>
              <a:t>«Охотники за удачей»</a:t>
            </a:r>
            <a:br>
              <a:rPr lang="ru-RU" dirty="0"/>
            </a:br>
            <a:r>
              <a:rPr lang="ru-RU" dirty="0"/>
              <a:t>Состав:</a:t>
            </a:r>
            <a:br>
              <a:rPr lang="ru-RU" dirty="0"/>
            </a:br>
            <a:r>
              <a:rPr lang="ru-RU" dirty="0" err="1"/>
              <a:t>Корева</a:t>
            </a:r>
            <a:r>
              <a:rPr lang="ru-RU" dirty="0"/>
              <a:t> Вероника Алексеевна</a:t>
            </a:r>
            <a:br>
              <a:rPr lang="ru-RU" dirty="0"/>
            </a:br>
            <a:r>
              <a:rPr lang="ru-RU" dirty="0"/>
              <a:t>Колесник Кристина Сергеевна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AE367B93-10D2-4459-A43E-B54A0C2BA7D3}"/>
              </a:ext>
            </a:extLst>
          </p:cNvPr>
          <p:cNvSpPr/>
          <p:nvPr/>
        </p:nvSpPr>
        <p:spPr>
          <a:xfrm>
            <a:off x="2839915" y="1742831"/>
            <a:ext cx="6066693" cy="294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Проект по улучшению социальной среды города для молодёжи.</a:t>
            </a:r>
            <a:br>
              <a:rPr lang="ru-RU" sz="2800" b="1"/>
            </a:br>
            <a:r>
              <a:rPr lang="ru-RU" sz="2800" b="1"/>
              <a:t>Сеть клубов «Вместе </a:t>
            </a:r>
            <a:r>
              <a:rPr lang="ru-RU" sz="2800" b="1" dirty="0"/>
              <a:t>живём, творим, мечтаем»</a:t>
            </a:r>
          </a:p>
        </p:txBody>
      </p:sp>
    </p:spTree>
    <p:extLst>
      <p:ext uri="{BB962C8B-B14F-4D97-AF65-F5344CB8AC3E}">
        <p14:creationId xmlns:p14="http://schemas.microsoft.com/office/powerpoint/2010/main" val="1396730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A9C8099-5C2D-4B5A-803A-2F18C9FC21D0}"/>
              </a:ext>
            </a:extLst>
          </p:cNvPr>
          <p:cNvSpPr txBox="1"/>
          <p:nvPr/>
        </p:nvSpPr>
        <p:spPr>
          <a:xfrm>
            <a:off x="3771900" y="281216"/>
            <a:ext cx="826056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 Black" panose="020B0A04020102020204" pitchFamily="34" charset="0"/>
              </a:rPr>
              <a:t>В настоящее время город столкнулся с проблемой большого оттока населения. Причины у уезжающих людей абсолютно разные. По данным опроса ВЦИОМ «</a:t>
            </a:r>
            <a:r>
              <a:rPr lang="en-US" sz="2400" dirty="0">
                <a:latin typeface="Arial Black" panose="020B0A04020102020204" pitchFamily="34" charset="0"/>
              </a:rPr>
              <a:t>https://www.dvnovosti.ru/komsomolsk/2018/07/18/85720/</a:t>
            </a:r>
            <a:r>
              <a:rPr lang="ru-RU" sz="2400" dirty="0">
                <a:latin typeface="Arial Black" panose="020B0A04020102020204" pitchFamily="34" charset="0"/>
              </a:rPr>
              <a:t>» проводимый социальный вопрос указывает на то, что молодёжи не хватает досуговых учреждений и способов для самореализации. Эта проблема волнует 1\4 часть населения.  Молодые люди такого возраста нуждаются в самореализации, творческого вида деятельности, коммуникации, поэтому важно создать такое место, где они могли бы это воплотить. Проект направлен на решение данной проблемы.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287AE2D-87D5-4349-AECC-82C8F5D32D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B24C860-9152-488F-9A28-50ADF583929B}"/>
              </a:ext>
            </a:extLst>
          </p:cNvPr>
          <p:cNvSpPr txBox="1"/>
          <p:nvPr/>
        </p:nvSpPr>
        <p:spPr>
          <a:xfrm flipH="1">
            <a:off x="159531" y="281216"/>
            <a:ext cx="39728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 Black" panose="020B0A04020102020204" pitchFamily="34" charset="0"/>
              </a:rPr>
              <a:t>Актуальность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08490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1C9E94-4F86-41FC-94BB-EFAE94D1F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185" y="1111738"/>
            <a:ext cx="11431570" cy="156307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Цель проекта:</a:t>
            </a:r>
            <a:r>
              <a:rPr lang="ru-RU" dirty="0"/>
              <a:t> Создать пространство для коммуникации молодых людей и показать возможные варианты социальной самореализации.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Мы предполагаем, что данная площадка позволит уменьшить отток людей города Комсомольска-на-Амуре. 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13A65FF-721A-40F4-A92F-022568C79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91099" y="3032323"/>
            <a:ext cx="7200901" cy="3825677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+mj-lt"/>
              </a:rPr>
              <a:t>Задачи проекта:</a:t>
            </a:r>
          </a:p>
          <a:p>
            <a:pPr algn="l"/>
            <a:r>
              <a:rPr lang="ru-RU" sz="2400" dirty="0">
                <a:latin typeface="+mj-lt"/>
              </a:rPr>
              <a:t>1) Предоставить площадку для досуга и самореализации молодых людей.</a:t>
            </a:r>
          </a:p>
          <a:p>
            <a:pPr algn="l"/>
            <a:r>
              <a:rPr lang="ru-RU" sz="2400" dirty="0">
                <a:latin typeface="+mj-lt"/>
              </a:rPr>
              <a:t>2)Создать рабочие места для учащейся молодёжи.</a:t>
            </a:r>
          </a:p>
          <a:p>
            <a:pPr algn="l"/>
            <a:r>
              <a:rPr lang="ru-RU" sz="2400" dirty="0">
                <a:latin typeface="+mj-lt"/>
              </a:rPr>
              <a:t>3)Создать благоприятные условия для коммуникации.</a:t>
            </a:r>
          </a:p>
        </p:txBody>
      </p:sp>
    </p:spTree>
    <p:extLst>
      <p:ext uri="{BB962C8B-B14F-4D97-AF65-F5344CB8AC3E}">
        <p14:creationId xmlns:p14="http://schemas.microsoft.com/office/powerpoint/2010/main" val="24442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1F3F8A-336A-47D4-B3A5-A7B101773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1257300"/>
          </a:xfrm>
        </p:spPr>
        <p:txBody>
          <a:bodyPr/>
          <a:lstStyle/>
          <a:p>
            <a:r>
              <a:rPr lang="ru-RU" dirty="0"/>
              <a:t>Воплощение идеи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D7F8B3-C1F2-4386-87E8-ED68E3F21B08}"/>
              </a:ext>
            </a:extLst>
          </p:cNvPr>
          <p:cNvSpPr txBox="1"/>
          <p:nvPr/>
        </p:nvSpPr>
        <p:spPr>
          <a:xfrm>
            <a:off x="438148" y="871611"/>
            <a:ext cx="628601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Наша платформа «Вместе живём, творим и мечтаем» предназначена для молодежи. Мы предлагаем создание сетей клубов для отдыха и самореализации. Клубы будут работать отдельно для подростков и молодых людей старше 18 лет. Направления работы будут разные: отдых, творчество, соревнования. В будущем возможно расширение этих направлений.</a:t>
            </a:r>
          </a:p>
          <a:p>
            <a:r>
              <a:rPr lang="ru-RU" sz="2400" dirty="0"/>
              <a:t>У отдыхающих будет возможность проводить время с друзьями, находить новые знакомства, отдохнуть, показать свои таланты, а при наличии желания работать. Так же гостей ждёт насыщенная еженедельная программа мероприятий.</a:t>
            </a:r>
          </a:p>
          <a:p>
            <a:endParaRPr lang="ru-RU" sz="2000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43F205A7-3DEB-4777-87B7-0738F4921D75}"/>
              </a:ext>
            </a:extLst>
          </p:cNvPr>
          <p:cNvSpPr/>
          <p:nvPr/>
        </p:nvSpPr>
        <p:spPr>
          <a:xfrm>
            <a:off x="7243319" y="1165663"/>
            <a:ext cx="3138855" cy="1283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Для подростков и взрослой молодёжи будут разные платформы.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D90DCECF-329C-4F0C-970A-3298D791E500}"/>
              </a:ext>
            </a:extLst>
          </p:cNvPr>
          <p:cNvCxnSpPr/>
          <p:nvPr/>
        </p:nvCxnSpPr>
        <p:spPr>
          <a:xfrm flipH="1">
            <a:off x="7753272" y="2441485"/>
            <a:ext cx="518746" cy="509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134BED21-C052-4E11-842F-82A914CF376C}"/>
              </a:ext>
            </a:extLst>
          </p:cNvPr>
          <p:cNvSpPr/>
          <p:nvPr/>
        </p:nvSpPr>
        <p:spPr>
          <a:xfrm>
            <a:off x="6900418" y="2973165"/>
            <a:ext cx="1371600" cy="1283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Подростки до 18 лет.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E17046D5-B68C-44D8-ADE0-81F9893EBE2C}"/>
              </a:ext>
            </a:extLst>
          </p:cNvPr>
          <p:cNvCxnSpPr>
            <a:cxnSpLocks/>
          </p:cNvCxnSpPr>
          <p:nvPr/>
        </p:nvCxnSpPr>
        <p:spPr>
          <a:xfrm>
            <a:off x="9264571" y="2422963"/>
            <a:ext cx="598444" cy="528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E228F3E9-D3BA-45C5-8287-1798C8585A94}"/>
              </a:ext>
            </a:extLst>
          </p:cNvPr>
          <p:cNvSpPr/>
          <p:nvPr/>
        </p:nvSpPr>
        <p:spPr>
          <a:xfrm>
            <a:off x="9537133" y="2973165"/>
            <a:ext cx="1468316" cy="12836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Молодёжь 18+</a:t>
            </a:r>
          </a:p>
        </p:txBody>
      </p:sp>
    </p:spTree>
    <p:extLst>
      <p:ext uri="{BB962C8B-B14F-4D97-AF65-F5344CB8AC3E}">
        <p14:creationId xmlns:p14="http://schemas.microsoft.com/office/powerpoint/2010/main" val="181846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7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069D48-064D-4FD2-BA69-3C9EED9D8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573" y="0"/>
            <a:ext cx="10353762" cy="944295"/>
          </a:xfrm>
        </p:spPr>
        <p:txBody>
          <a:bodyPr/>
          <a:lstStyle/>
          <a:p>
            <a:r>
              <a:rPr lang="ru-RU" dirty="0"/>
              <a:t>Расписание мероприятий на неделю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AB8E21AE-0726-4A4A-8A1E-47A6E31B5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134059"/>
              </p:ext>
            </p:extLst>
          </p:nvPr>
        </p:nvGraphicFramePr>
        <p:xfrm>
          <a:off x="264746" y="944295"/>
          <a:ext cx="6030546" cy="5132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140">
                  <a:extLst>
                    <a:ext uri="{9D8B030D-6E8A-4147-A177-3AD203B41FA5}">
                      <a16:colId xmlns:a16="http://schemas.microsoft.com/office/drawing/2014/main" val="2562366787"/>
                    </a:ext>
                  </a:extLst>
                </a:gridCol>
                <a:gridCol w="4537406">
                  <a:extLst>
                    <a:ext uri="{9D8B030D-6E8A-4147-A177-3AD203B41FA5}">
                      <a16:colId xmlns:a16="http://schemas.microsoft.com/office/drawing/2014/main" val="1578449303"/>
                    </a:ext>
                  </a:extLst>
                </a:gridCol>
              </a:tblGrid>
              <a:tr h="985911">
                <a:tc>
                  <a:txBody>
                    <a:bodyPr/>
                    <a:lstStyle/>
                    <a:p>
                      <a:r>
                        <a:rPr lang="ru-RU" dirty="0"/>
                        <a:t>Дни недели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Мероприятия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410578"/>
                  </a:ext>
                </a:extLst>
              </a:tr>
              <a:tr h="985911">
                <a:tc>
                  <a:txBody>
                    <a:bodyPr/>
                    <a:lstStyle/>
                    <a:p>
                      <a:r>
                        <a:rPr lang="ru-RU" dirty="0" err="1"/>
                        <a:t>Пн-чт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Мастер классы, тематические встречи.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07967"/>
                  </a:ext>
                </a:extLst>
              </a:tr>
              <a:tr h="985911">
                <a:tc>
                  <a:txBody>
                    <a:bodyPr/>
                    <a:lstStyle/>
                    <a:p>
                      <a:r>
                        <a:rPr lang="ru-RU" dirty="0" err="1"/>
                        <a:t>Пт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Дискотека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566706"/>
                  </a:ext>
                </a:extLst>
              </a:tr>
              <a:tr h="985911">
                <a:tc>
                  <a:txBody>
                    <a:bodyPr/>
                    <a:lstStyle/>
                    <a:p>
                      <a:r>
                        <a:rPr lang="ru-RU" dirty="0" err="1"/>
                        <a:t>Сб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День соревнований(интеллектуальные игры, </a:t>
                      </a:r>
                      <a:r>
                        <a:rPr lang="ru-RU" dirty="0" err="1"/>
                        <a:t>батлы</a:t>
                      </a:r>
                      <a:r>
                        <a:rPr lang="ru-RU" dirty="0"/>
                        <a:t>, спортивные состязания)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055667"/>
                  </a:ext>
                </a:extLst>
              </a:tr>
              <a:tr h="985911">
                <a:tc>
                  <a:txBody>
                    <a:bodyPr/>
                    <a:lstStyle/>
                    <a:p>
                      <a:r>
                        <a:rPr lang="ru-RU" dirty="0" err="1"/>
                        <a:t>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Шоу талантов(Любой желающий может проявить свои таланты в танцах, вокале, поэзии, создании различных подделок, рисунков и многое другое)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07668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85DBAA6-13DE-4F7D-9653-FD04774C5A6C}"/>
              </a:ext>
            </a:extLst>
          </p:cNvPr>
          <p:cNvSpPr txBox="1"/>
          <p:nvPr/>
        </p:nvSpPr>
        <p:spPr>
          <a:xfrm>
            <a:off x="6506308" y="797510"/>
            <a:ext cx="542094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Кроме расписанных мероприятий будут функционировать следующие площадки. </a:t>
            </a:r>
          </a:p>
          <a:p>
            <a:r>
              <a:rPr lang="ru-RU" sz="2800" dirty="0"/>
              <a:t>1) </a:t>
            </a:r>
            <a:r>
              <a:rPr lang="ru-RU" sz="2800" dirty="0" err="1"/>
              <a:t>Фудкорт</a:t>
            </a:r>
            <a:r>
              <a:rPr lang="ru-RU" sz="2800" dirty="0"/>
              <a:t> – можно будет заказать блюда на любой вкус и бонусом будут выдаваться настольные игры для весёлого время препровождения. </a:t>
            </a:r>
          </a:p>
          <a:p>
            <a:r>
              <a:rPr lang="ru-RU" sz="2800" dirty="0"/>
              <a:t>2) Фотозона – в праздники будет оформлена под тематику праздничного вечера. </a:t>
            </a:r>
          </a:p>
        </p:txBody>
      </p:sp>
    </p:spTree>
    <p:extLst>
      <p:ext uri="{BB962C8B-B14F-4D97-AF65-F5344CB8AC3E}">
        <p14:creationId xmlns:p14="http://schemas.microsoft.com/office/powerpoint/2010/main" val="189179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BBD67B-DF20-4851-9D4C-2765B39FB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1257300"/>
          </a:xfrm>
        </p:spPr>
        <p:txBody>
          <a:bodyPr/>
          <a:lstStyle/>
          <a:p>
            <a:r>
              <a:rPr lang="ru-RU" dirty="0"/>
              <a:t>Этапы реализации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11442B-4EAB-4E43-9249-3361AFBA49FF}"/>
              </a:ext>
            </a:extLst>
          </p:cNvPr>
          <p:cNvSpPr txBox="1"/>
          <p:nvPr/>
        </p:nvSpPr>
        <p:spPr>
          <a:xfrm>
            <a:off x="622789" y="1799291"/>
            <a:ext cx="453096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1) Поиск материальных средств.</a:t>
            </a:r>
          </a:p>
          <a:p>
            <a:r>
              <a:rPr lang="ru-RU" sz="2400" dirty="0"/>
              <a:t>2) Поиск и аренда помещения.</a:t>
            </a:r>
          </a:p>
          <a:p>
            <a:r>
              <a:rPr lang="ru-RU" sz="2400" dirty="0"/>
              <a:t>3) Разработка интерьера и оформление.</a:t>
            </a:r>
          </a:p>
          <a:p>
            <a:r>
              <a:rPr lang="ru-RU" sz="2400" dirty="0"/>
              <a:t>4) Привлечение кадров.</a:t>
            </a:r>
          </a:p>
          <a:p>
            <a:r>
              <a:rPr lang="ru-RU" sz="2400" dirty="0"/>
              <a:t>5) Регистрация в социальных сетях, разработка сайта и мобильного приложения.</a:t>
            </a:r>
          </a:p>
          <a:p>
            <a:r>
              <a:rPr lang="ru-RU" sz="2400" dirty="0"/>
              <a:t>6) Реклама(Акцент на таргетированной рекламе.)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5001CC-8D3C-4523-949C-8C4A346F1DD1}"/>
              </a:ext>
            </a:extLst>
          </p:cNvPr>
          <p:cNvSpPr txBox="1"/>
          <p:nvPr/>
        </p:nvSpPr>
        <p:spPr>
          <a:xfrm>
            <a:off x="7718181" y="1019254"/>
            <a:ext cx="37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Оформление сайта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68D705E6-3641-47C3-94B6-3D0473D1A6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510252"/>
              </p:ext>
            </p:extLst>
          </p:nvPr>
        </p:nvGraphicFramePr>
        <p:xfrm>
          <a:off x="6604000" y="1580460"/>
          <a:ext cx="5198208" cy="4740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9104">
                  <a:extLst>
                    <a:ext uri="{9D8B030D-6E8A-4147-A177-3AD203B41FA5}">
                      <a16:colId xmlns:a16="http://schemas.microsoft.com/office/drawing/2014/main" val="1852496990"/>
                    </a:ext>
                  </a:extLst>
                </a:gridCol>
                <a:gridCol w="2599104">
                  <a:extLst>
                    <a:ext uri="{9D8B030D-6E8A-4147-A177-3AD203B41FA5}">
                      <a16:colId xmlns:a16="http://schemas.microsoft.com/office/drawing/2014/main" val="1198643997"/>
                    </a:ext>
                  </a:extLst>
                </a:gridCol>
              </a:tblGrid>
              <a:tr h="442710">
                <a:tc>
                  <a:txBody>
                    <a:bodyPr/>
                    <a:lstStyle/>
                    <a:p>
                      <a:r>
                        <a:rPr lang="ru-RU" dirty="0"/>
                        <a:t>Разделы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Информация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420605"/>
                  </a:ext>
                </a:extLst>
              </a:tr>
              <a:tr h="357892">
                <a:tc>
                  <a:txBody>
                    <a:bodyPr/>
                    <a:lstStyle/>
                    <a:p>
                      <a:r>
                        <a:rPr lang="ru-RU" dirty="0"/>
                        <a:t>О нас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Краткое описание концепции клуба.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657097"/>
                  </a:ext>
                </a:extLst>
              </a:tr>
              <a:tr h="357892">
                <a:tc>
                  <a:txBody>
                    <a:bodyPr/>
                    <a:lstStyle/>
                    <a:p>
                      <a:r>
                        <a:rPr lang="ru-RU" dirty="0"/>
                        <a:t>Меню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Список блюд.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433558"/>
                  </a:ext>
                </a:extLst>
              </a:tr>
              <a:tr h="617731">
                <a:tc>
                  <a:txBody>
                    <a:bodyPr/>
                    <a:lstStyle/>
                    <a:p>
                      <a:r>
                        <a:rPr lang="ru-RU" dirty="0"/>
                        <a:t>Новости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Расписание мастер классов, мероприятий и </a:t>
                      </a:r>
                      <a:r>
                        <a:rPr lang="ru-RU" dirty="0" err="1"/>
                        <a:t>тд</a:t>
                      </a:r>
                      <a:r>
                        <a:rPr lang="ru-RU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966821"/>
                  </a:ext>
                </a:extLst>
              </a:tr>
              <a:tr h="617731">
                <a:tc>
                  <a:txBody>
                    <a:bodyPr/>
                    <a:lstStyle/>
                    <a:p>
                      <a:r>
                        <a:rPr lang="ru-RU" dirty="0"/>
                        <a:t>Участвуй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Введение записи на участие в мероприятиях, конкурсах и </a:t>
                      </a:r>
                      <a:r>
                        <a:rPr lang="ru-RU" dirty="0" err="1"/>
                        <a:t>тд</a:t>
                      </a:r>
                      <a:r>
                        <a:rPr lang="ru-RU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768003"/>
                  </a:ext>
                </a:extLst>
              </a:tr>
              <a:tr h="882472">
                <a:tc>
                  <a:txBody>
                    <a:bodyPr/>
                    <a:lstStyle/>
                    <a:p>
                      <a:r>
                        <a:rPr lang="ru-RU" dirty="0"/>
                        <a:t>Форум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Высказывания, предложения и идеи клиентов для улучшения услуг и развития клуба.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873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39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D4E1AD-31EC-440D-91ED-3DF8D369F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557" y="62523"/>
            <a:ext cx="10353762" cy="1257300"/>
          </a:xfrm>
        </p:spPr>
        <p:txBody>
          <a:bodyPr/>
          <a:lstStyle/>
          <a:p>
            <a:r>
              <a:rPr lang="ru-RU" dirty="0"/>
              <a:t>Ожидаемые результаты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33F8DA-75AA-40FF-9B79-11E9E937C65C}"/>
              </a:ext>
            </a:extLst>
          </p:cNvPr>
          <p:cNvSpPr txBox="1"/>
          <p:nvPr/>
        </p:nvSpPr>
        <p:spPr>
          <a:xfrm>
            <a:off x="4355123" y="1179146"/>
            <a:ext cx="775481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 результате исчезнет одна из причин миграции молодёжи – отсутствие мест отдыха, что позволит снизить количество уезжающего населения, так же это частично повлияет и на сокращение уровня безработицы среди молодёжи. Реальное общение будет больше цениться, чем виртуальное.</a:t>
            </a:r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В перспективе мы видим создание данных клубов не только в Комсомольске-на-Амуре, но и в других городах со схожей проблемой.</a:t>
            </a:r>
            <a:br>
              <a:rPr lang="ru-RU" sz="2400" dirty="0"/>
            </a:br>
            <a:r>
              <a:rPr lang="ru-RU" sz="2400" dirty="0"/>
              <a:t>Возможно это станет популярным не только среди молодёжи.</a:t>
            </a:r>
          </a:p>
        </p:txBody>
      </p:sp>
    </p:spTree>
    <p:extLst>
      <p:ext uri="{BB962C8B-B14F-4D97-AF65-F5344CB8AC3E}">
        <p14:creationId xmlns:p14="http://schemas.microsoft.com/office/powerpoint/2010/main" val="308296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VTI">
  <a:themeElements>
    <a:clrScheme name="AnalogousFromRegularSeed_2SEEDS">
      <a:dk1>
        <a:srgbClr val="000000"/>
      </a:dk1>
      <a:lt1>
        <a:srgbClr val="FFFFFF"/>
      </a:lt1>
      <a:dk2>
        <a:srgbClr val="243B41"/>
      </a:dk2>
      <a:lt2>
        <a:srgbClr val="E5E5EA"/>
      </a:lt2>
      <a:accent1>
        <a:srgbClr val="A7A537"/>
      </a:accent1>
      <a:accent2>
        <a:srgbClr val="C3904D"/>
      </a:accent2>
      <a:accent3>
        <a:srgbClr val="81AC43"/>
      </a:accent3>
      <a:accent4>
        <a:srgbClr val="3BB1A3"/>
      </a:accent4>
      <a:accent5>
        <a:srgbClr val="4DA1C3"/>
      </a:accent5>
      <a:accent6>
        <a:srgbClr val="4062B3"/>
      </a:accent6>
      <a:hlink>
        <a:srgbClr val="7879D2"/>
      </a:hlink>
      <a:folHlink>
        <a:srgbClr val="828282"/>
      </a:folHlink>
    </a:clrScheme>
    <a:fontScheme name="Slate">
      <a:majorFont>
        <a:latin typeface="Bookman Old Style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VTI" id="{35C4A07C-0176-4A32-9BCB-B016516853F0}" vid="{9B70D35C-BCA8-4715-BB49-8BE54A7FC07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577</Words>
  <Application>Microsoft Office PowerPoint</Application>
  <PresentationFormat>Широкоэкранный</PresentationFormat>
  <Paragraphs>55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 Black</vt:lpstr>
      <vt:lpstr>Bookman Old Style</vt:lpstr>
      <vt:lpstr>Calibri</vt:lpstr>
      <vt:lpstr>Franklin Gothic Book</vt:lpstr>
      <vt:lpstr>Wingdings 2</vt:lpstr>
      <vt:lpstr>SlateVTI</vt:lpstr>
      <vt:lpstr>Презентация PowerPoint</vt:lpstr>
      <vt:lpstr>Презентация PowerPoint</vt:lpstr>
      <vt:lpstr>Цель проекта: Создать пространство для коммуникации молодых людей и показать возможные варианты социальной самореализации.  Мы предполагаем, что данная площадка позволит уменьшить отток людей города Комсомольска-на-Амуре. </vt:lpstr>
      <vt:lpstr>Воплощение идеи</vt:lpstr>
      <vt:lpstr>Расписание мероприятий на неделю</vt:lpstr>
      <vt:lpstr>Этапы реализации</vt:lpstr>
      <vt:lpstr>Ожидаемые результаты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huaweiuser2020@outlook.com</dc:creator>
  <cp:lastModifiedBy>huaweiuser2020@outlook.com</cp:lastModifiedBy>
  <cp:revision>45</cp:revision>
  <dcterms:created xsi:type="dcterms:W3CDTF">2020-09-06T00:56:27Z</dcterms:created>
  <dcterms:modified xsi:type="dcterms:W3CDTF">2020-09-06T12:44:06Z</dcterms:modified>
</cp:coreProperties>
</file>