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8" r:id="rId5"/>
    <p:sldId id="269" r:id="rId6"/>
    <p:sldId id="274" r:id="rId7"/>
    <p:sldId id="271" r:id="rId8"/>
    <p:sldId id="272" r:id="rId9"/>
    <p:sldId id="270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llatis _" initials="r_" lastIdx="3" clrIdx="0">
    <p:extLst>
      <p:ext uri="{19B8F6BF-5375-455C-9EA6-DF929625EA0E}">
        <p15:presenceInfo xmlns:p15="http://schemas.microsoft.com/office/powerpoint/2012/main" userId="22b357b8e1c912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0A191-E7F9-46CE-AF73-38E309576CF7}" type="doc">
      <dgm:prSet loTypeId="urn:microsoft.com/office/officeart/2008/layout/TitledPictureBlocks" loCatId="pictur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E599567-AA8E-418B-B5EE-DF5CE4B9F3B0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Объект, подлежащий сносу, согласно «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Реестру аварийных многоквартирных домов, все жилые помещения, в которых принадлежат муниципальному образованию «Город Саратов», подлежащие сносу в 2020 году», 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расположенного по адресу: </a:t>
          </a:r>
        </a:p>
        <a:p>
          <a:pPr algn="ctr"/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г. Саратов, Кировский район, ул. </a:t>
          </a:r>
          <a:r>
            <a:rPr lang="ru-RU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Аткарская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33 </a:t>
          </a:r>
          <a:endParaRPr lang="ru-RU" sz="2400" dirty="0"/>
        </a:p>
      </dgm:t>
    </dgm:pt>
    <dgm:pt modelId="{CCEB5EB5-3C47-4A3F-B33D-BDEE1C493EA4}" type="parTrans" cxnId="{1C671443-BD3E-4056-B426-38A9022F28C0}">
      <dgm:prSet/>
      <dgm:spPr/>
      <dgm:t>
        <a:bodyPr/>
        <a:lstStyle/>
        <a:p>
          <a:endParaRPr lang="ru-RU"/>
        </a:p>
      </dgm:t>
    </dgm:pt>
    <dgm:pt modelId="{77CFD267-21BE-4735-951C-0D05AE6AB2AF}" type="sibTrans" cxnId="{1C671443-BD3E-4056-B426-38A9022F28C0}">
      <dgm:prSet/>
      <dgm:spPr/>
      <dgm:t>
        <a:bodyPr/>
        <a:lstStyle/>
        <a:p>
          <a:endParaRPr lang="ru-RU"/>
        </a:p>
      </dgm:t>
    </dgm:pt>
    <dgm:pt modelId="{8E7EF6A3-D8ED-4836-921B-CA4022E7B0FD}">
      <dgm:prSet phldrT="[Текст]" custT="1"/>
      <dgm:spPr/>
      <dgm:t>
        <a:bodyPr/>
        <a:lstStyle/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Год постройки: 1917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Год ввода в эксплуатацию: 1917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Аварийное состояние: да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Тип дома: Многоквартирный дом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этажей: 2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дома: 987,80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кв.м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Тип фундамента: Ленточный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 несущих стен: Каменные, кирпичные</a:t>
          </a:r>
        </a:p>
        <a:p>
          <a:pPr algn="l"/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Перекрытия: Деревянные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AAD35-2505-43C1-889A-31BD1BD07FB4}" type="parTrans" cxnId="{E8D2336D-AF3E-4779-9B4D-3032A79D5A79}">
      <dgm:prSet/>
      <dgm:spPr/>
      <dgm:t>
        <a:bodyPr/>
        <a:lstStyle/>
        <a:p>
          <a:endParaRPr lang="ru-RU"/>
        </a:p>
      </dgm:t>
    </dgm:pt>
    <dgm:pt modelId="{75017AB8-079F-4A3E-B881-82ACC9FEB6F3}" type="sibTrans" cxnId="{E8D2336D-AF3E-4779-9B4D-3032A79D5A79}">
      <dgm:prSet/>
      <dgm:spPr/>
      <dgm:t>
        <a:bodyPr/>
        <a:lstStyle/>
        <a:p>
          <a:endParaRPr lang="ru-RU"/>
        </a:p>
      </dgm:t>
    </dgm:pt>
    <dgm:pt modelId="{54EF420E-7B84-41E9-BA44-E66176B410C1}" type="pres">
      <dgm:prSet presAssocID="{A8B0A191-E7F9-46CE-AF73-38E309576CF7}" presName="rootNode" presStyleCnt="0">
        <dgm:presLayoutVars>
          <dgm:chMax/>
          <dgm:chPref/>
          <dgm:dir/>
          <dgm:animLvl val="lvl"/>
        </dgm:presLayoutVars>
      </dgm:prSet>
      <dgm:spPr/>
    </dgm:pt>
    <dgm:pt modelId="{52E14E06-86EC-4CCA-B50B-8377D3AC8D28}" type="pres">
      <dgm:prSet presAssocID="{5E599567-AA8E-418B-B5EE-DF5CE4B9F3B0}" presName="composite" presStyleCnt="0"/>
      <dgm:spPr/>
    </dgm:pt>
    <dgm:pt modelId="{B1E05E4B-B5EA-4A2C-A71A-B3E2EB93A93E}" type="pres">
      <dgm:prSet presAssocID="{5E599567-AA8E-418B-B5EE-DF5CE4B9F3B0}" presName="ParentText" presStyleLbl="node1" presStyleIdx="0" presStyleCnt="1" custScaleX="181331" custScaleY="274968" custLinFactNeighborX="5316" custLinFactNeighborY="-65437">
        <dgm:presLayoutVars>
          <dgm:chMax val="1"/>
          <dgm:chPref val="1"/>
          <dgm:bulletEnabled val="1"/>
        </dgm:presLayoutVars>
      </dgm:prSet>
      <dgm:spPr/>
    </dgm:pt>
    <dgm:pt modelId="{E50B90E0-AB29-435F-92E3-5CA5D6001B36}" type="pres">
      <dgm:prSet presAssocID="{5E599567-AA8E-418B-B5EE-DF5CE4B9F3B0}" presName="Image" presStyleLbl="bgImgPlace1" presStyleIdx="0" presStyleCnt="1" custScaleX="95780" custScaleY="89969" custLinFactNeighborX="-37905" custLinFactNeighborY="5073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8F755068-6958-4853-8697-5C8A6FB8C6BB}" type="pres">
      <dgm:prSet presAssocID="{5E599567-AA8E-418B-B5EE-DF5CE4B9F3B0}" presName="ChildText" presStyleLbl="fgAcc1" presStyleIdx="0" presStyleCnt="1" custScaleX="164142" custScaleY="157792" custLinFactNeighborX="-5151" custLinFactNeighborY="20634">
        <dgm:presLayoutVars>
          <dgm:chMax val="0"/>
          <dgm:chPref val="0"/>
          <dgm:bulletEnabled val="1"/>
        </dgm:presLayoutVars>
      </dgm:prSet>
      <dgm:spPr/>
    </dgm:pt>
  </dgm:ptLst>
  <dgm:cxnLst>
    <dgm:cxn modelId="{1C671443-BD3E-4056-B426-38A9022F28C0}" srcId="{A8B0A191-E7F9-46CE-AF73-38E309576CF7}" destId="{5E599567-AA8E-418B-B5EE-DF5CE4B9F3B0}" srcOrd="0" destOrd="0" parTransId="{CCEB5EB5-3C47-4A3F-B33D-BDEE1C493EA4}" sibTransId="{77CFD267-21BE-4735-951C-0D05AE6AB2AF}"/>
    <dgm:cxn modelId="{E8D2336D-AF3E-4779-9B4D-3032A79D5A79}" srcId="{5E599567-AA8E-418B-B5EE-DF5CE4B9F3B0}" destId="{8E7EF6A3-D8ED-4836-921B-CA4022E7B0FD}" srcOrd="0" destOrd="0" parTransId="{19EAAD35-2505-43C1-889A-31BD1BD07FB4}" sibTransId="{75017AB8-079F-4A3E-B881-82ACC9FEB6F3}"/>
    <dgm:cxn modelId="{8242B385-8937-4634-AFDC-99C61C5D5E5D}" type="presOf" srcId="{8E7EF6A3-D8ED-4836-921B-CA4022E7B0FD}" destId="{8F755068-6958-4853-8697-5C8A6FB8C6BB}" srcOrd="0" destOrd="0" presId="urn:microsoft.com/office/officeart/2008/layout/TitledPictureBlocks"/>
    <dgm:cxn modelId="{F1E58893-464C-4414-8303-4DEF44CFC8B3}" type="presOf" srcId="{A8B0A191-E7F9-46CE-AF73-38E309576CF7}" destId="{54EF420E-7B84-41E9-BA44-E66176B410C1}" srcOrd="0" destOrd="0" presId="urn:microsoft.com/office/officeart/2008/layout/TitledPictureBlocks"/>
    <dgm:cxn modelId="{AF10A4A2-CBC6-4086-8E4C-D19BDC368F29}" type="presOf" srcId="{5E599567-AA8E-418B-B5EE-DF5CE4B9F3B0}" destId="{B1E05E4B-B5EA-4A2C-A71A-B3E2EB93A93E}" srcOrd="0" destOrd="0" presId="urn:microsoft.com/office/officeart/2008/layout/TitledPictureBlocks"/>
    <dgm:cxn modelId="{21B15B58-375B-4734-AB31-56B210C4D292}" type="presParOf" srcId="{54EF420E-7B84-41E9-BA44-E66176B410C1}" destId="{52E14E06-86EC-4CCA-B50B-8377D3AC8D28}" srcOrd="0" destOrd="0" presId="urn:microsoft.com/office/officeart/2008/layout/TitledPictureBlocks"/>
    <dgm:cxn modelId="{17727F5E-B6A3-4181-91DA-64F6F59C45C7}" type="presParOf" srcId="{52E14E06-86EC-4CCA-B50B-8377D3AC8D28}" destId="{B1E05E4B-B5EA-4A2C-A71A-B3E2EB93A93E}" srcOrd="0" destOrd="0" presId="urn:microsoft.com/office/officeart/2008/layout/TitledPictureBlocks"/>
    <dgm:cxn modelId="{7233279B-31EF-48AE-B900-81F72A53305C}" type="presParOf" srcId="{52E14E06-86EC-4CCA-B50B-8377D3AC8D28}" destId="{E50B90E0-AB29-435F-92E3-5CA5D6001B36}" srcOrd="1" destOrd="0" presId="urn:microsoft.com/office/officeart/2008/layout/TitledPictureBlocks"/>
    <dgm:cxn modelId="{9AFD09BD-CC3C-4F1F-869C-8BF6F0E12443}" type="presParOf" srcId="{52E14E06-86EC-4CCA-B50B-8377D3AC8D28}" destId="{8F755068-6958-4853-8697-5C8A6FB8C6B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F9C5D-2272-4B01-970A-29E3BDF766FB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F2A6B93-ECFD-49E0-A980-033259C78EA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 полной утилизации </a:t>
          </a:r>
          <a:endParaRPr lang="ru-RU" sz="3200" dirty="0"/>
        </a:p>
      </dgm:t>
    </dgm:pt>
    <dgm:pt modelId="{CB1F9F13-77ED-4E62-B4D9-6C3A9ADC4F52}" type="parTrans" cxnId="{802BB060-A99D-4614-88A7-82419FC281C2}">
      <dgm:prSet/>
      <dgm:spPr/>
      <dgm:t>
        <a:bodyPr/>
        <a:lstStyle/>
        <a:p>
          <a:endParaRPr lang="ru-RU"/>
        </a:p>
      </dgm:t>
    </dgm:pt>
    <dgm:pt modelId="{261FC307-EC0C-463D-92D4-D3FAC7DCD836}" type="sibTrans" cxnId="{802BB060-A99D-4614-88A7-82419FC281C2}">
      <dgm:prSet/>
      <dgm:spPr/>
      <dgm:t>
        <a:bodyPr/>
        <a:lstStyle/>
        <a:p>
          <a:endParaRPr lang="ru-RU"/>
        </a:p>
      </dgm:t>
    </dgm:pt>
    <dgm:pt modelId="{3FC42B1A-FBA5-4859-845A-D174C768DC39}" type="pres">
      <dgm:prSet presAssocID="{4FEF9C5D-2272-4B01-970A-29E3BDF766FB}" presName="outerComposite" presStyleCnt="0">
        <dgm:presLayoutVars>
          <dgm:chMax val="5"/>
          <dgm:dir/>
          <dgm:resizeHandles val="exact"/>
        </dgm:presLayoutVars>
      </dgm:prSet>
      <dgm:spPr/>
    </dgm:pt>
    <dgm:pt modelId="{69E4DBF5-D6E8-48B6-A67D-A9F8FA2DD5AA}" type="pres">
      <dgm:prSet presAssocID="{4FEF9C5D-2272-4B01-970A-29E3BDF766FB}" presName="dummyMaxCanvas" presStyleCnt="0">
        <dgm:presLayoutVars/>
      </dgm:prSet>
      <dgm:spPr/>
    </dgm:pt>
    <dgm:pt modelId="{9D0749AF-5F5D-4D57-9B94-33CC4994E1D7}" type="pres">
      <dgm:prSet presAssocID="{4FEF9C5D-2272-4B01-970A-29E3BDF766FB}" presName="OneNode_1" presStyleLbl="node1" presStyleIdx="0" presStyleCnt="1" custLinFactY="-2564" custLinFactNeighborX="-1750" custLinFactNeighborY="-100000">
        <dgm:presLayoutVars>
          <dgm:bulletEnabled val="1"/>
        </dgm:presLayoutVars>
      </dgm:prSet>
      <dgm:spPr/>
    </dgm:pt>
  </dgm:ptLst>
  <dgm:cxnLst>
    <dgm:cxn modelId="{802BB060-A99D-4614-88A7-82419FC281C2}" srcId="{4FEF9C5D-2272-4B01-970A-29E3BDF766FB}" destId="{6F2A6B93-ECFD-49E0-A980-033259C78EA9}" srcOrd="0" destOrd="0" parTransId="{CB1F9F13-77ED-4E62-B4D9-6C3A9ADC4F52}" sibTransId="{261FC307-EC0C-463D-92D4-D3FAC7DCD836}"/>
    <dgm:cxn modelId="{AD8B1671-C310-46B6-8210-4314C0726DFA}" type="presOf" srcId="{4FEF9C5D-2272-4B01-970A-29E3BDF766FB}" destId="{3FC42B1A-FBA5-4859-845A-D174C768DC39}" srcOrd="0" destOrd="0" presId="urn:microsoft.com/office/officeart/2005/8/layout/vProcess5"/>
    <dgm:cxn modelId="{60F2BF76-7C33-4112-9131-E2C80B681455}" type="presOf" srcId="{6F2A6B93-ECFD-49E0-A980-033259C78EA9}" destId="{9D0749AF-5F5D-4D57-9B94-33CC4994E1D7}" srcOrd="0" destOrd="0" presId="urn:microsoft.com/office/officeart/2005/8/layout/vProcess5"/>
    <dgm:cxn modelId="{099338F0-7D6E-426F-B567-66A8A9CD216D}" type="presParOf" srcId="{3FC42B1A-FBA5-4859-845A-D174C768DC39}" destId="{69E4DBF5-D6E8-48B6-A67D-A9F8FA2DD5AA}" srcOrd="0" destOrd="0" presId="urn:microsoft.com/office/officeart/2005/8/layout/vProcess5"/>
    <dgm:cxn modelId="{F13B3825-9897-4D40-A52C-E57B94F657B9}" type="presParOf" srcId="{3FC42B1A-FBA5-4859-845A-D174C768DC39}" destId="{9D0749AF-5F5D-4D57-9B94-33CC4994E1D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43D01-2FC7-49EC-BBEF-342BEDBF5D8F}" type="doc">
      <dgm:prSet loTypeId="urn:microsoft.com/office/officeart/2005/8/layout/process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CB74E14-969A-472F-B0EA-96A5EA4B0C19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территории и демонтаж объекта </a:t>
          </a:r>
        </a:p>
      </dgm:t>
    </dgm:pt>
    <dgm:pt modelId="{F26055A3-A600-423E-8702-11157C9572E8}" type="parTrans" cxnId="{55FC1194-1DAD-4064-B7AE-C30381ADA29C}">
      <dgm:prSet/>
      <dgm:spPr/>
      <dgm:t>
        <a:bodyPr/>
        <a:lstStyle/>
        <a:p>
          <a:endParaRPr lang="ru-RU"/>
        </a:p>
      </dgm:t>
    </dgm:pt>
    <dgm:pt modelId="{2312EC64-2835-4727-8DEA-F0BF00274368}" type="sibTrans" cxnId="{55FC1194-1DAD-4064-B7AE-C30381ADA29C}">
      <dgm:prSet/>
      <dgm:spPr/>
      <dgm:t>
        <a:bodyPr/>
        <a:lstStyle/>
        <a:p>
          <a:endParaRPr lang="ru-RU"/>
        </a:p>
      </dgm:t>
    </dgm:pt>
    <dgm:pt modelId="{0E6B9601-4182-4CA6-99D1-3AEFFEA6DC69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строительных конструкций и элементов на мобильных перерабатывающих установках</a:t>
          </a:r>
        </a:p>
      </dgm:t>
    </dgm:pt>
    <dgm:pt modelId="{9B8CECEC-9CF3-4039-BD93-E203E53DD038}" type="parTrans" cxnId="{7570EE28-C855-4C0C-B572-A65D06EEE596}">
      <dgm:prSet/>
      <dgm:spPr/>
      <dgm:t>
        <a:bodyPr/>
        <a:lstStyle/>
        <a:p>
          <a:endParaRPr lang="ru-RU"/>
        </a:p>
      </dgm:t>
    </dgm:pt>
    <dgm:pt modelId="{2741E71C-733F-4332-8FD5-2AFEF5A0F22C}" type="sibTrans" cxnId="{7570EE28-C855-4C0C-B572-A65D06EEE596}">
      <dgm:prSet/>
      <dgm:spPr/>
      <dgm:t>
        <a:bodyPr/>
        <a:lstStyle/>
        <a:p>
          <a:endParaRPr lang="ru-RU"/>
        </a:p>
      </dgm:t>
    </dgm:pt>
    <dgm:pt modelId="{0D46F680-9E4C-4D6D-94DC-B732E6139EAF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Транспортировка на стационарные центры переработки строительных отходов </a:t>
          </a:r>
        </a:p>
      </dgm:t>
    </dgm:pt>
    <dgm:pt modelId="{1D2A0A3F-E763-4B85-B6F0-D9CF16C90508}" type="parTrans" cxnId="{7939B29D-04B3-4EBB-8537-8D89A75F39B8}">
      <dgm:prSet/>
      <dgm:spPr/>
      <dgm:t>
        <a:bodyPr/>
        <a:lstStyle/>
        <a:p>
          <a:endParaRPr lang="ru-RU"/>
        </a:p>
      </dgm:t>
    </dgm:pt>
    <dgm:pt modelId="{4A6B5DAD-5F56-44DF-A804-89CC729D5A02}" type="sibTrans" cxnId="{7939B29D-04B3-4EBB-8537-8D89A75F39B8}">
      <dgm:prSet/>
      <dgm:spPr/>
      <dgm:t>
        <a:bodyPr/>
        <a:lstStyle/>
        <a:p>
          <a:endParaRPr lang="ru-RU"/>
        </a:p>
      </dgm:t>
    </dgm:pt>
    <dgm:pt modelId="{49E6532A-6174-4843-8A59-A2A4F15DCEFC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Сортировка, очистка, промывка строительных конструкций и элементов</a:t>
          </a:r>
        </a:p>
      </dgm:t>
    </dgm:pt>
    <dgm:pt modelId="{4779640F-D40F-44D0-9BB6-AF20D59C4EC6}" type="parTrans" cxnId="{24083AAC-7BD4-4A46-A45D-822384C89F27}">
      <dgm:prSet/>
      <dgm:spPr/>
      <dgm:t>
        <a:bodyPr/>
        <a:lstStyle/>
        <a:p>
          <a:endParaRPr lang="ru-RU"/>
        </a:p>
      </dgm:t>
    </dgm:pt>
    <dgm:pt modelId="{CCFC57CE-1D71-4030-93D6-67EFE5087006}" type="sibTrans" cxnId="{24083AAC-7BD4-4A46-A45D-822384C89F27}">
      <dgm:prSet/>
      <dgm:spPr/>
      <dgm:t>
        <a:bodyPr/>
        <a:lstStyle/>
        <a:p>
          <a:endParaRPr lang="ru-RU"/>
        </a:p>
      </dgm:t>
    </dgm:pt>
    <dgm:pt modelId="{97843048-9730-4832-AE9B-3C3648A79613}">
      <dgm:prSet custT="1"/>
      <dgm:spPr/>
      <dgm:t>
        <a:bodyPr/>
        <a:lstStyle/>
        <a:p>
          <a:pPr algn="ctr"/>
          <a:r>
            <a:rPr lang="ru-RU" sz="2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Извлечение возможного количества полезных фракций</a:t>
          </a:r>
        </a:p>
      </dgm:t>
    </dgm:pt>
    <dgm:pt modelId="{86FCE608-C08A-473C-8C0C-50434BCDBD52}" type="parTrans" cxnId="{B99C8476-AA5B-45B2-A5D8-3674492A9791}">
      <dgm:prSet/>
      <dgm:spPr/>
      <dgm:t>
        <a:bodyPr/>
        <a:lstStyle/>
        <a:p>
          <a:endParaRPr lang="ru-RU"/>
        </a:p>
      </dgm:t>
    </dgm:pt>
    <dgm:pt modelId="{5434B931-D21F-47D3-ACFD-E877AD3AEF3A}" type="sibTrans" cxnId="{B99C8476-AA5B-45B2-A5D8-3674492A9791}">
      <dgm:prSet/>
      <dgm:spPr/>
      <dgm:t>
        <a:bodyPr/>
        <a:lstStyle/>
        <a:p>
          <a:endParaRPr lang="ru-RU"/>
        </a:p>
      </dgm:t>
    </dgm:pt>
    <dgm:pt modelId="{4119D0AC-D9C1-47D1-BD1A-B6C4583B83E6}">
      <dgm:prSet custT="1"/>
      <dgm:spPr/>
      <dgm:t>
        <a:bodyPr/>
        <a:lstStyle/>
        <a:p>
          <a:pPr algn="ctr"/>
          <a:r>
            <a:rPr lang="ru-RU" sz="2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Сбыт материалов для повторного использования в строительстве и т.д.  </a:t>
          </a:r>
        </a:p>
      </dgm:t>
    </dgm:pt>
    <dgm:pt modelId="{95D56A4E-1339-4C47-AB84-B69F374CDCDF}" type="parTrans" cxnId="{868212C7-6CC9-4C48-9D68-A70773EC89F5}">
      <dgm:prSet/>
      <dgm:spPr/>
      <dgm:t>
        <a:bodyPr/>
        <a:lstStyle/>
        <a:p>
          <a:endParaRPr lang="ru-RU"/>
        </a:p>
      </dgm:t>
    </dgm:pt>
    <dgm:pt modelId="{39A3BE47-A763-487C-B318-599D52904BFC}" type="sibTrans" cxnId="{868212C7-6CC9-4C48-9D68-A70773EC89F5}">
      <dgm:prSet/>
      <dgm:spPr/>
      <dgm:t>
        <a:bodyPr/>
        <a:lstStyle/>
        <a:p>
          <a:endParaRPr lang="ru-RU"/>
        </a:p>
      </dgm:t>
    </dgm:pt>
    <dgm:pt modelId="{E9124617-B14F-47B5-8ABF-FD9D9D1E59AE}">
      <dgm:prSet custT="1"/>
      <dgm:spPr/>
      <dgm:t>
        <a:bodyPr/>
        <a:lstStyle/>
        <a:p>
          <a:pPr algn="ctr"/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метода вторичной переработки материала (биологический, механический, химический и т.д.), зависящего от характеристик и состояния сырья 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58D0E-6C91-4BF6-93B9-C7B659D16FE5}" type="parTrans" cxnId="{08B97A5D-F411-4C77-A0B1-645299457C13}">
      <dgm:prSet/>
      <dgm:spPr/>
      <dgm:t>
        <a:bodyPr/>
        <a:lstStyle/>
        <a:p>
          <a:endParaRPr lang="ru-RU"/>
        </a:p>
      </dgm:t>
    </dgm:pt>
    <dgm:pt modelId="{3CD5A3AA-FE0B-49F9-8B44-37BF71FD938B}" type="sibTrans" cxnId="{08B97A5D-F411-4C77-A0B1-645299457C13}">
      <dgm:prSet/>
      <dgm:spPr/>
      <dgm:t>
        <a:bodyPr/>
        <a:lstStyle/>
        <a:p>
          <a:endParaRPr lang="ru-RU"/>
        </a:p>
      </dgm:t>
    </dgm:pt>
    <dgm:pt modelId="{DA7DE07F-E7C0-471E-99C8-70FC942EFAE3}" type="pres">
      <dgm:prSet presAssocID="{6C743D01-2FC7-49EC-BBEF-342BEDBF5D8F}" presName="Name0" presStyleCnt="0">
        <dgm:presLayoutVars>
          <dgm:dir/>
          <dgm:animLvl val="lvl"/>
          <dgm:resizeHandles val="exact"/>
        </dgm:presLayoutVars>
      </dgm:prSet>
      <dgm:spPr/>
    </dgm:pt>
    <dgm:pt modelId="{5EDFAC48-79EE-4CC5-B9F3-B50593A404A6}" type="pres">
      <dgm:prSet presAssocID="{4119D0AC-D9C1-47D1-BD1A-B6C4583B83E6}" presName="boxAndChildren" presStyleCnt="0"/>
      <dgm:spPr/>
    </dgm:pt>
    <dgm:pt modelId="{9BBF10D7-D149-45BA-A346-B9E6D7DA26B6}" type="pres">
      <dgm:prSet presAssocID="{4119D0AC-D9C1-47D1-BD1A-B6C4583B83E6}" presName="parentTextBox" presStyleLbl="node1" presStyleIdx="0" presStyleCnt="7" custScaleY="260694"/>
      <dgm:spPr/>
    </dgm:pt>
    <dgm:pt modelId="{25B49C4B-A4B8-45CA-9866-F95F7056D48D}" type="pres">
      <dgm:prSet presAssocID="{5434B931-D21F-47D3-ACFD-E877AD3AEF3A}" presName="sp" presStyleCnt="0"/>
      <dgm:spPr/>
    </dgm:pt>
    <dgm:pt modelId="{0B58AB39-D9F2-47AD-994E-97215BD74CEB}" type="pres">
      <dgm:prSet presAssocID="{97843048-9730-4832-AE9B-3C3648A79613}" presName="arrowAndChildren" presStyleCnt="0"/>
      <dgm:spPr/>
    </dgm:pt>
    <dgm:pt modelId="{487FBB85-D42A-414D-9ABB-F300834A058B}" type="pres">
      <dgm:prSet presAssocID="{97843048-9730-4832-AE9B-3C3648A79613}" presName="parentTextArrow" presStyleLbl="node1" presStyleIdx="1" presStyleCnt="7" custScaleY="236016"/>
      <dgm:spPr/>
    </dgm:pt>
    <dgm:pt modelId="{38E7F72A-6683-41BD-9265-77134106CCAD}" type="pres">
      <dgm:prSet presAssocID="{3CD5A3AA-FE0B-49F9-8B44-37BF71FD938B}" presName="sp" presStyleCnt="0"/>
      <dgm:spPr/>
    </dgm:pt>
    <dgm:pt modelId="{55D08BF9-E934-458C-809B-CE4E2618F954}" type="pres">
      <dgm:prSet presAssocID="{E9124617-B14F-47B5-8ABF-FD9D9D1E59AE}" presName="arrowAndChildren" presStyleCnt="0"/>
      <dgm:spPr/>
    </dgm:pt>
    <dgm:pt modelId="{B006D764-A3C7-4B04-980D-F22B07DB2F48}" type="pres">
      <dgm:prSet presAssocID="{E9124617-B14F-47B5-8ABF-FD9D9D1E59AE}" presName="parentTextArrow" presStyleLbl="node1" presStyleIdx="2" presStyleCnt="7" custScaleY="320055"/>
      <dgm:spPr/>
    </dgm:pt>
    <dgm:pt modelId="{CB775D40-E453-4279-AA64-E7E502AE023C}" type="pres">
      <dgm:prSet presAssocID="{CCFC57CE-1D71-4030-93D6-67EFE5087006}" presName="sp" presStyleCnt="0"/>
      <dgm:spPr/>
    </dgm:pt>
    <dgm:pt modelId="{F91FAF62-38C2-4779-A1E2-07872653DAC5}" type="pres">
      <dgm:prSet presAssocID="{49E6532A-6174-4843-8A59-A2A4F15DCEFC}" presName="arrowAndChildren" presStyleCnt="0"/>
      <dgm:spPr/>
    </dgm:pt>
    <dgm:pt modelId="{BA33F9DA-04CF-40D4-A4DA-1F8BAE09F691}" type="pres">
      <dgm:prSet presAssocID="{49E6532A-6174-4843-8A59-A2A4F15DCEFC}" presName="parentTextArrow" presStyleLbl="node1" presStyleIdx="3" presStyleCnt="7" custScaleY="139959"/>
      <dgm:spPr/>
    </dgm:pt>
    <dgm:pt modelId="{D3E3B2B7-4D9F-45BE-869F-2CA0C3B7A36C}" type="pres">
      <dgm:prSet presAssocID="{4A6B5DAD-5F56-44DF-A804-89CC729D5A02}" presName="sp" presStyleCnt="0"/>
      <dgm:spPr/>
    </dgm:pt>
    <dgm:pt modelId="{1409B4E8-6CA4-41CC-8A29-5B0814FA0E72}" type="pres">
      <dgm:prSet presAssocID="{0D46F680-9E4C-4D6D-94DC-B732E6139EAF}" presName="arrowAndChildren" presStyleCnt="0"/>
      <dgm:spPr/>
    </dgm:pt>
    <dgm:pt modelId="{4E7A52E1-464E-48E0-B62B-B6C155640ED3}" type="pres">
      <dgm:prSet presAssocID="{0D46F680-9E4C-4D6D-94DC-B732E6139EAF}" presName="parentTextArrow" presStyleLbl="node1" presStyleIdx="4" presStyleCnt="7" custScaleY="221483"/>
      <dgm:spPr/>
    </dgm:pt>
    <dgm:pt modelId="{DA515F61-8948-4AF0-B17A-B0832CF20D03}" type="pres">
      <dgm:prSet presAssocID="{2741E71C-733F-4332-8FD5-2AFEF5A0F22C}" presName="sp" presStyleCnt="0"/>
      <dgm:spPr/>
    </dgm:pt>
    <dgm:pt modelId="{BAEAFD25-DFF0-4C5D-92C2-1CD5E7510F89}" type="pres">
      <dgm:prSet presAssocID="{0E6B9601-4182-4CA6-99D1-3AEFFEA6DC69}" presName="arrowAndChildren" presStyleCnt="0"/>
      <dgm:spPr/>
    </dgm:pt>
    <dgm:pt modelId="{487F9D12-ABA7-42BE-8F73-E534B49DB27D}" type="pres">
      <dgm:prSet presAssocID="{0E6B9601-4182-4CA6-99D1-3AEFFEA6DC69}" presName="parentTextArrow" presStyleLbl="node1" presStyleIdx="5" presStyleCnt="7" custScaleY="219555"/>
      <dgm:spPr/>
    </dgm:pt>
    <dgm:pt modelId="{E24CF890-6683-47EB-BBDB-9701F20303BA}" type="pres">
      <dgm:prSet presAssocID="{2312EC64-2835-4727-8DEA-F0BF00274368}" presName="sp" presStyleCnt="0"/>
      <dgm:spPr/>
    </dgm:pt>
    <dgm:pt modelId="{48887C3D-D497-484B-BD60-705248E4E578}" type="pres">
      <dgm:prSet presAssocID="{6CB74E14-969A-472F-B0EA-96A5EA4B0C19}" presName="arrowAndChildren" presStyleCnt="0"/>
      <dgm:spPr/>
    </dgm:pt>
    <dgm:pt modelId="{1A0607C8-F82B-4017-83B9-7DB1A1FD6184}" type="pres">
      <dgm:prSet presAssocID="{6CB74E14-969A-472F-B0EA-96A5EA4B0C19}" presName="parentTextArrow" presStyleLbl="node1" presStyleIdx="6" presStyleCnt="7" custScaleY="151308"/>
      <dgm:spPr/>
    </dgm:pt>
  </dgm:ptLst>
  <dgm:cxnLst>
    <dgm:cxn modelId="{7570EE28-C855-4C0C-B572-A65D06EEE596}" srcId="{6C743D01-2FC7-49EC-BBEF-342BEDBF5D8F}" destId="{0E6B9601-4182-4CA6-99D1-3AEFFEA6DC69}" srcOrd="1" destOrd="0" parTransId="{9B8CECEC-9CF3-4039-BD93-E203E53DD038}" sibTransId="{2741E71C-733F-4332-8FD5-2AFEF5A0F22C}"/>
    <dgm:cxn modelId="{08B97A5D-F411-4C77-A0B1-645299457C13}" srcId="{6C743D01-2FC7-49EC-BBEF-342BEDBF5D8F}" destId="{E9124617-B14F-47B5-8ABF-FD9D9D1E59AE}" srcOrd="4" destOrd="0" parTransId="{5EE58D0E-6C91-4BF6-93B9-C7B659D16FE5}" sibTransId="{3CD5A3AA-FE0B-49F9-8B44-37BF71FD938B}"/>
    <dgm:cxn modelId="{0A712D49-5BE5-49BD-8082-692BDAEA19C1}" type="presOf" srcId="{49E6532A-6174-4843-8A59-A2A4F15DCEFC}" destId="{BA33F9DA-04CF-40D4-A4DA-1F8BAE09F691}" srcOrd="0" destOrd="0" presId="urn:microsoft.com/office/officeart/2005/8/layout/process4"/>
    <dgm:cxn modelId="{E8D7E84A-B4F6-4602-9580-664C43025B16}" type="presOf" srcId="{6CB74E14-969A-472F-B0EA-96A5EA4B0C19}" destId="{1A0607C8-F82B-4017-83B9-7DB1A1FD6184}" srcOrd="0" destOrd="0" presId="urn:microsoft.com/office/officeart/2005/8/layout/process4"/>
    <dgm:cxn modelId="{4B40796D-DA9A-403F-B43B-827BF168E15D}" type="presOf" srcId="{97843048-9730-4832-AE9B-3C3648A79613}" destId="{487FBB85-D42A-414D-9ABB-F300834A058B}" srcOrd="0" destOrd="0" presId="urn:microsoft.com/office/officeart/2005/8/layout/process4"/>
    <dgm:cxn modelId="{07C1B354-E0B6-4070-B441-793F20BD30FD}" type="presOf" srcId="{0D46F680-9E4C-4D6D-94DC-B732E6139EAF}" destId="{4E7A52E1-464E-48E0-B62B-B6C155640ED3}" srcOrd="0" destOrd="0" presId="urn:microsoft.com/office/officeart/2005/8/layout/process4"/>
    <dgm:cxn modelId="{B99C8476-AA5B-45B2-A5D8-3674492A9791}" srcId="{6C743D01-2FC7-49EC-BBEF-342BEDBF5D8F}" destId="{97843048-9730-4832-AE9B-3C3648A79613}" srcOrd="5" destOrd="0" parTransId="{86FCE608-C08A-473C-8C0C-50434BCDBD52}" sibTransId="{5434B931-D21F-47D3-ACFD-E877AD3AEF3A}"/>
    <dgm:cxn modelId="{DE4A677F-983C-4548-BA70-D7754F066D3B}" type="presOf" srcId="{6C743D01-2FC7-49EC-BBEF-342BEDBF5D8F}" destId="{DA7DE07F-E7C0-471E-99C8-70FC942EFAE3}" srcOrd="0" destOrd="0" presId="urn:microsoft.com/office/officeart/2005/8/layout/process4"/>
    <dgm:cxn modelId="{55FC1194-1DAD-4064-B7AE-C30381ADA29C}" srcId="{6C743D01-2FC7-49EC-BBEF-342BEDBF5D8F}" destId="{6CB74E14-969A-472F-B0EA-96A5EA4B0C19}" srcOrd="0" destOrd="0" parTransId="{F26055A3-A600-423E-8702-11157C9572E8}" sibTransId="{2312EC64-2835-4727-8DEA-F0BF00274368}"/>
    <dgm:cxn modelId="{7939B29D-04B3-4EBB-8537-8D89A75F39B8}" srcId="{6C743D01-2FC7-49EC-BBEF-342BEDBF5D8F}" destId="{0D46F680-9E4C-4D6D-94DC-B732E6139EAF}" srcOrd="2" destOrd="0" parTransId="{1D2A0A3F-E763-4B85-B6F0-D9CF16C90508}" sibTransId="{4A6B5DAD-5F56-44DF-A804-89CC729D5A02}"/>
    <dgm:cxn modelId="{24083AAC-7BD4-4A46-A45D-822384C89F27}" srcId="{6C743D01-2FC7-49EC-BBEF-342BEDBF5D8F}" destId="{49E6532A-6174-4843-8A59-A2A4F15DCEFC}" srcOrd="3" destOrd="0" parTransId="{4779640F-D40F-44D0-9BB6-AF20D59C4EC6}" sibTransId="{CCFC57CE-1D71-4030-93D6-67EFE5087006}"/>
    <dgm:cxn modelId="{A6276CBA-37A2-4819-A516-CD802886D63E}" type="presOf" srcId="{0E6B9601-4182-4CA6-99D1-3AEFFEA6DC69}" destId="{487F9D12-ABA7-42BE-8F73-E534B49DB27D}" srcOrd="0" destOrd="0" presId="urn:microsoft.com/office/officeart/2005/8/layout/process4"/>
    <dgm:cxn modelId="{868212C7-6CC9-4C48-9D68-A70773EC89F5}" srcId="{6C743D01-2FC7-49EC-BBEF-342BEDBF5D8F}" destId="{4119D0AC-D9C1-47D1-BD1A-B6C4583B83E6}" srcOrd="6" destOrd="0" parTransId="{95D56A4E-1339-4C47-AB84-B69F374CDCDF}" sibTransId="{39A3BE47-A763-487C-B318-599D52904BFC}"/>
    <dgm:cxn modelId="{B6C6D8F2-7441-437B-925A-C6E606EC0F8E}" type="presOf" srcId="{4119D0AC-D9C1-47D1-BD1A-B6C4583B83E6}" destId="{9BBF10D7-D149-45BA-A346-B9E6D7DA26B6}" srcOrd="0" destOrd="0" presId="urn:microsoft.com/office/officeart/2005/8/layout/process4"/>
    <dgm:cxn modelId="{5DE998F3-EF44-466E-AE0C-84BC1E8B2C44}" type="presOf" srcId="{E9124617-B14F-47B5-8ABF-FD9D9D1E59AE}" destId="{B006D764-A3C7-4B04-980D-F22B07DB2F48}" srcOrd="0" destOrd="0" presId="urn:microsoft.com/office/officeart/2005/8/layout/process4"/>
    <dgm:cxn modelId="{195C5F2F-4152-4EAD-A2E2-9EF558C70C92}" type="presParOf" srcId="{DA7DE07F-E7C0-471E-99C8-70FC942EFAE3}" destId="{5EDFAC48-79EE-4CC5-B9F3-B50593A404A6}" srcOrd="0" destOrd="0" presId="urn:microsoft.com/office/officeart/2005/8/layout/process4"/>
    <dgm:cxn modelId="{6EE6ACF4-DE11-4AB0-867E-522A48396E61}" type="presParOf" srcId="{5EDFAC48-79EE-4CC5-B9F3-B50593A404A6}" destId="{9BBF10D7-D149-45BA-A346-B9E6D7DA26B6}" srcOrd="0" destOrd="0" presId="urn:microsoft.com/office/officeart/2005/8/layout/process4"/>
    <dgm:cxn modelId="{CFF68AC9-E434-4FA1-ADDB-C410DE044726}" type="presParOf" srcId="{DA7DE07F-E7C0-471E-99C8-70FC942EFAE3}" destId="{25B49C4B-A4B8-45CA-9866-F95F7056D48D}" srcOrd="1" destOrd="0" presId="urn:microsoft.com/office/officeart/2005/8/layout/process4"/>
    <dgm:cxn modelId="{348A81CB-967B-426D-BD33-3237F593090F}" type="presParOf" srcId="{DA7DE07F-E7C0-471E-99C8-70FC942EFAE3}" destId="{0B58AB39-D9F2-47AD-994E-97215BD74CEB}" srcOrd="2" destOrd="0" presId="urn:microsoft.com/office/officeart/2005/8/layout/process4"/>
    <dgm:cxn modelId="{D1BD502E-2E44-4792-A6AE-E3EE35FDF7C3}" type="presParOf" srcId="{0B58AB39-D9F2-47AD-994E-97215BD74CEB}" destId="{487FBB85-D42A-414D-9ABB-F300834A058B}" srcOrd="0" destOrd="0" presId="urn:microsoft.com/office/officeart/2005/8/layout/process4"/>
    <dgm:cxn modelId="{0D8F1F65-17F7-412E-9E33-E6C0B48D3867}" type="presParOf" srcId="{DA7DE07F-E7C0-471E-99C8-70FC942EFAE3}" destId="{38E7F72A-6683-41BD-9265-77134106CCAD}" srcOrd="3" destOrd="0" presId="urn:microsoft.com/office/officeart/2005/8/layout/process4"/>
    <dgm:cxn modelId="{526DAA19-B04B-4ACD-8F8B-C7D4B6DDB555}" type="presParOf" srcId="{DA7DE07F-E7C0-471E-99C8-70FC942EFAE3}" destId="{55D08BF9-E934-458C-809B-CE4E2618F954}" srcOrd="4" destOrd="0" presId="urn:microsoft.com/office/officeart/2005/8/layout/process4"/>
    <dgm:cxn modelId="{DC1BDE4F-DAF3-4EA6-9404-49050214219E}" type="presParOf" srcId="{55D08BF9-E934-458C-809B-CE4E2618F954}" destId="{B006D764-A3C7-4B04-980D-F22B07DB2F48}" srcOrd="0" destOrd="0" presId="urn:microsoft.com/office/officeart/2005/8/layout/process4"/>
    <dgm:cxn modelId="{73681254-5257-4E64-83D7-069B7BFE2FAA}" type="presParOf" srcId="{DA7DE07F-E7C0-471E-99C8-70FC942EFAE3}" destId="{CB775D40-E453-4279-AA64-E7E502AE023C}" srcOrd="5" destOrd="0" presId="urn:microsoft.com/office/officeart/2005/8/layout/process4"/>
    <dgm:cxn modelId="{A7DA60E8-D4B5-4B82-BD4F-2CA9B82C58D1}" type="presParOf" srcId="{DA7DE07F-E7C0-471E-99C8-70FC942EFAE3}" destId="{F91FAF62-38C2-4779-A1E2-07872653DAC5}" srcOrd="6" destOrd="0" presId="urn:microsoft.com/office/officeart/2005/8/layout/process4"/>
    <dgm:cxn modelId="{527B82E9-3D18-44CE-8C45-69C2912DF731}" type="presParOf" srcId="{F91FAF62-38C2-4779-A1E2-07872653DAC5}" destId="{BA33F9DA-04CF-40D4-A4DA-1F8BAE09F691}" srcOrd="0" destOrd="0" presId="urn:microsoft.com/office/officeart/2005/8/layout/process4"/>
    <dgm:cxn modelId="{FCB26770-F2B5-4E9A-B8E9-04D6703B7104}" type="presParOf" srcId="{DA7DE07F-E7C0-471E-99C8-70FC942EFAE3}" destId="{D3E3B2B7-4D9F-45BE-869F-2CA0C3B7A36C}" srcOrd="7" destOrd="0" presId="urn:microsoft.com/office/officeart/2005/8/layout/process4"/>
    <dgm:cxn modelId="{109EBC26-933D-44DD-A3C8-0FF44CBE821B}" type="presParOf" srcId="{DA7DE07F-E7C0-471E-99C8-70FC942EFAE3}" destId="{1409B4E8-6CA4-41CC-8A29-5B0814FA0E72}" srcOrd="8" destOrd="0" presId="urn:microsoft.com/office/officeart/2005/8/layout/process4"/>
    <dgm:cxn modelId="{B38712AE-4413-45F8-A3F5-B9A761F3B7FE}" type="presParOf" srcId="{1409B4E8-6CA4-41CC-8A29-5B0814FA0E72}" destId="{4E7A52E1-464E-48E0-B62B-B6C155640ED3}" srcOrd="0" destOrd="0" presId="urn:microsoft.com/office/officeart/2005/8/layout/process4"/>
    <dgm:cxn modelId="{FD30F22D-48C2-47C4-9869-96FC90FEA519}" type="presParOf" srcId="{DA7DE07F-E7C0-471E-99C8-70FC942EFAE3}" destId="{DA515F61-8948-4AF0-B17A-B0832CF20D03}" srcOrd="9" destOrd="0" presId="urn:microsoft.com/office/officeart/2005/8/layout/process4"/>
    <dgm:cxn modelId="{724A70B7-D396-48CD-BCDD-C721852669F5}" type="presParOf" srcId="{DA7DE07F-E7C0-471E-99C8-70FC942EFAE3}" destId="{BAEAFD25-DFF0-4C5D-92C2-1CD5E7510F89}" srcOrd="10" destOrd="0" presId="urn:microsoft.com/office/officeart/2005/8/layout/process4"/>
    <dgm:cxn modelId="{0890FFA7-8EA2-4A84-B7F8-B751BBD5BF51}" type="presParOf" srcId="{BAEAFD25-DFF0-4C5D-92C2-1CD5E7510F89}" destId="{487F9D12-ABA7-42BE-8F73-E534B49DB27D}" srcOrd="0" destOrd="0" presId="urn:microsoft.com/office/officeart/2005/8/layout/process4"/>
    <dgm:cxn modelId="{A33BE095-C3D4-4556-A77A-E06924948D98}" type="presParOf" srcId="{DA7DE07F-E7C0-471E-99C8-70FC942EFAE3}" destId="{E24CF890-6683-47EB-BBDB-9701F20303BA}" srcOrd="11" destOrd="0" presId="urn:microsoft.com/office/officeart/2005/8/layout/process4"/>
    <dgm:cxn modelId="{437B1F0B-09ED-4A61-987D-3E611B63D7A3}" type="presParOf" srcId="{DA7DE07F-E7C0-471E-99C8-70FC942EFAE3}" destId="{48887C3D-D497-484B-BD60-705248E4E578}" srcOrd="12" destOrd="0" presId="urn:microsoft.com/office/officeart/2005/8/layout/process4"/>
    <dgm:cxn modelId="{B5C388C4-C9CA-42DC-87CB-2691DF5905AC}" type="presParOf" srcId="{48887C3D-D497-484B-BD60-705248E4E578}" destId="{1A0607C8-F82B-4017-83B9-7DB1A1FD61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F6DFD-6056-44AA-847F-93FCF5392FB0}" type="doc">
      <dgm:prSet loTypeId="urn:microsoft.com/office/officeart/2008/layout/Lin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D83B075-BC2A-4663-9AF2-49EA971B81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Кирпич, камень (кирпичные несущие стены) </a:t>
          </a:r>
          <a:endParaRPr lang="ru-RU" sz="2400" dirty="0"/>
        </a:p>
      </dgm:t>
    </dgm:pt>
    <dgm:pt modelId="{F8C5DB7B-E5A2-42E1-A942-C50EFF28FD74}" type="parTrans" cxnId="{1A1C2B7E-26C7-41C7-AE90-63F9493FEED3}">
      <dgm:prSet/>
      <dgm:spPr/>
      <dgm:t>
        <a:bodyPr/>
        <a:lstStyle/>
        <a:p>
          <a:endParaRPr lang="ru-RU"/>
        </a:p>
      </dgm:t>
    </dgm:pt>
    <dgm:pt modelId="{D25C10C7-8EF9-4F3F-90CC-DF357574F9EC}" type="sibTrans" cxnId="{1A1C2B7E-26C7-41C7-AE90-63F9493FEED3}">
      <dgm:prSet/>
      <dgm:spPr/>
      <dgm:t>
        <a:bodyPr/>
        <a:lstStyle/>
        <a:p>
          <a:endParaRPr lang="ru-RU"/>
        </a:p>
      </dgm:t>
    </dgm:pt>
    <dgm:pt modelId="{C6C70081-9888-4DE2-AF5F-557849F73CEB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Древесина (деревянные перекрытия, о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конные деревянные рамы, деревянные полы)</a:t>
          </a:r>
          <a:endParaRPr lang="ru-RU" sz="2400" dirty="0"/>
        </a:p>
      </dgm:t>
    </dgm:pt>
    <dgm:pt modelId="{75E120EE-0F23-4DEF-AFAC-222506B3E581}" type="parTrans" cxnId="{ED75EB59-A8DD-4F59-9B5F-8E3207992DF2}">
      <dgm:prSet/>
      <dgm:spPr/>
      <dgm:t>
        <a:bodyPr/>
        <a:lstStyle/>
        <a:p>
          <a:endParaRPr lang="ru-RU"/>
        </a:p>
      </dgm:t>
    </dgm:pt>
    <dgm:pt modelId="{D5898E59-654C-4F96-AA75-1F483059FF30}" type="sibTrans" cxnId="{ED75EB59-A8DD-4F59-9B5F-8E3207992DF2}">
      <dgm:prSet/>
      <dgm:spPr/>
      <dgm:t>
        <a:bodyPr/>
        <a:lstStyle/>
        <a:p>
          <a:endParaRPr lang="ru-RU"/>
        </a:p>
      </dgm:t>
    </dgm:pt>
    <dgm:pt modelId="{9BFCC524-35DE-4975-8E7D-3B6C112874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Металлические</a:t>
          </a:r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элементы (трубы)</a:t>
          </a:r>
          <a:endParaRPr lang="ru-RU" sz="2400" dirty="0"/>
        </a:p>
      </dgm:t>
    </dgm:pt>
    <dgm:pt modelId="{AE72387F-3E37-4433-8607-1C14AC773498}" type="parTrans" cxnId="{F82A7C3F-0630-4749-8491-F6D8E741ED79}">
      <dgm:prSet/>
      <dgm:spPr/>
      <dgm:t>
        <a:bodyPr/>
        <a:lstStyle/>
        <a:p>
          <a:endParaRPr lang="ru-RU"/>
        </a:p>
      </dgm:t>
    </dgm:pt>
    <dgm:pt modelId="{24032520-39CB-4600-831C-B5A78D1BDCE4}" type="sibTrans" cxnId="{F82A7C3F-0630-4749-8491-F6D8E741ED79}">
      <dgm:prSet/>
      <dgm:spPr/>
      <dgm:t>
        <a:bodyPr/>
        <a:lstStyle/>
        <a:p>
          <a:endParaRPr lang="ru-RU"/>
        </a:p>
      </dgm:t>
    </dgm:pt>
    <dgm:pt modelId="{EDA03E71-F80C-450E-8394-BD771F9EE3AA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2400" dirty="0"/>
        </a:p>
      </dgm:t>
    </dgm:pt>
    <dgm:pt modelId="{E1579683-BD37-4AA5-92B6-6EEA7DBCFF48}" type="parTrans" cxnId="{4A0417DA-3BCA-4A36-AE63-BE245EDD4B17}">
      <dgm:prSet/>
      <dgm:spPr/>
      <dgm:t>
        <a:bodyPr/>
        <a:lstStyle/>
        <a:p>
          <a:endParaRPr lang="ru-RU"/>
        </a:p>
      </dgm:t>
    </dgm:pt>
    <dgm:pt modelId="{5005FAD8-068D-4CFB-9B08-234354BC41F5}" type="sibTrans" cxnId="{4A0417DA-3BCA-4A36-AE63-BE245EDD4B17}">
      <dgm:prSet/>
      <dgm:spPr/>
      <dgm:t>
        <a:bodyPr/>
        <a:lstStyle/>
        <a:p>
          <a:endParaRPr lang="ru-RU"/>
        </a:p>
      </dgm:t>
    </dgm:pt>
    <dgm:pt modelId="{8FCF5C60-90EC-4772-94F7-05DD0266E440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Бетон, железо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бетонные</a:t>
          </a:r>
          <a:r>
            <a: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балки (ленточный фундамент)</a:t>
          </a:r>
          <a:endParaRPr lang="ru-RU" sz="2400" dirty="0"/>
        </a:p>
      </dgm:t>
    </dgm:pt>
    <dgm:pt modelId="{1F8411B4-2E04-46A4-92A5-12CE16B55CCC}" type="parTrans" cxnId="{3E3B075F-0DFC-42D8-A2B7-E1029693877B}">
      <dgm:prSet/>
      <dgm:spPr/>
      <dgm:t>
        <a:bodyPr/>
        <a:lstStyle/>
        <a:p>
          <a:endParaRPr lang="ru-RU"/>
        </a:p>
      </dgm:t>
    </dgm:pt>
    <dgm:pt modelId="{3DD1A950-D4FB-438F-8C54-3AC287BF09DA}" type="sibTrans" cxnId="{3E3B075F-0DFC-42D8-A2B7-E1029693877B}">
      <dgm:prSet/>
      <dgm:spPr/>
      <dgm:t>
        <a:bodyPr/>
        <a:lstStyle/>
        <a:p>
          <a:endParaRPr lang="ru-RU"/>
        </a:p>
      </dgm:t>
    </dgm:pt>
    <dgm:pt modelId="{8C2076C8-598C-42B5-B934-D90939D3E946}" type="pres">
      <dgm:prSet presAssocID="{08BF6DFD-6056-44AA-847F-93FCF5392FB0}" presName="vert0" presStyleCnt="0">
        <dgm:presLayoutVars>
          <dgm:dir/>
          <dgm:animOne val="branch"/>
          <dgm:animLvl val="lvl"/>
        </dgm:presLayoutVars>
      </dgm:prSet>
      <dgm:spPr/>
    </dgm:pt>
    <dgm:pt modelId="{C0FC2A54-34F3-45D0-BE3A-CB7F43C94843}" type="pres">
      <dgm:prSet presAssocID="{AD83B075-BC2A-4663-9AF2-49EA971B8123}" presName="thickLine" presStyleLbl="alignNode1" presStyleIdx="0" presStyleCnt="5"/>
      <dgm:spPr/>
    </dgm:pt>
    <dgm:pt modelId="{6B780424-5AD2-41EF-B835-CA234FAFAE6B}" type="pres">
      <dgm:prSet presAssocID="{AD83B075-BC2A-4663-9AF2-49EA971B8123}" presName="horz1" presStyleCnt="0"/>
      <dgm:spPr/>
    </dgm:pt>
    <dgm:pt modelId="{9536D853-6407-4BC9-ABA8-9AA12B503649}" type="pres">
      <dgm:prSet presAssocID="{AD83B075-BC2A-4663-9AF2-49EA971B8123}" presName="tx1" presStyleLbl="revTx" presStyleIdx="0" presStyleCnt="5"/>
      <dgm:spPr/>
    </dgm:pt>
    <dgm:pt modelId="{5566B9D4-3D8B-4741-8835-0052BABBCB78}" type="pres">
      <dgm:prSet presAssocID="{AD83B075-BC2A-4663-9AF2-49EA971B8123}" presName="vert1" presStyleCnt="0"/>
      <dgm:spPr/>
    </dgm:pt>
    <dgm:pt modelId="{5129CC45-2970-4BD4-9B50-03D2C2239D43}" type="pres">
      <dgm:prSet presAssocID="{C6C70081-9888-4DE2-AF5F-557849F73CEB}" presName="thickLine" presStyleLbl="alignNode1" presStyleIdx="1" presStyleCnt="5"/>
      <dgm:spPr/>
    </dgm:pt>
    <dgm:pt modelId="{0E8CDA93-99BE-4464-9CEB-3262403D9D41}" type="pres">
      <dgm:prSet presAssocID="{C6C70081-9888-4DE2-AF5F-557849F73CEB}" presName="horz1" presStyleCnt="0"/>
      <dgm:spPr/>
    </dgm:pt>
    <dgm:pt modelId="{F30FA4C5-BE43-415C-A859-183F14051403}" type="pres">
      <dgm:prSet presAssocID="{C6C70081-9888-4DE2-AF5F-557849F73CEB}" presName="tx1" presStyleLbl="revTx" presStyleIdx="1" presStyleCnt="5"/>
      <dgm:spPr/>
    </dgm:pt>
    <dgm:pt modelId="{CF1AFE89-6616-4B6B-ADB3-6D4FD118337E}" type="pres">
      <dgm:prSet presAssocID="{C6C70081-9888-4DE2-AF5F-557849F73CEB}" presName="vert1" presStyleCnt="0"/>
      <dgm:spPr/>
    </dgm:pt>
    <dgm:pt modelId="{6D9BDF8D-B0D9-4F56-89FC-098902B50640}" type="pres">
      <dgm:prSet presAssocID="{9BFCC524-35DE-4975-8E7D-3B6C11287423}" presName="thickLine" presStyleLbl="alignNode1" presStyleIdx="2" presStyleCnt="5"/>
      <dgm:spPr/>
    </dgm:pt>
    <dgm:pt modelId="{54DCC4C9-42A7-4055-9B1F-B65496242BEA}" type="pres">
      <dgm:prSet presAssocID="{9BFCC524-35DE-4975-8E7D-3B6C11287423}" presName="horz1" presStyleCnt="0"/>
      <dgm:spPr/>
    </dgm:pt>
    <dgm:pt modelId="{A5364556-9759-4A3C-AE68-57D58EFAF395}" type="pres">
      <dgm:prSet presAssocID="{9BFCC524-35DE-4975-8E7D-3B6C11287423}" presName="tx1" presStyleLbl="revTx" presStyleIdx="2" presStyleCnt="5"/>
      <dgm:spPr/>
    </dgm:pt>
    <dgm:pt modelId="{E5C09E14-1CF5-436F-BD8C-13D5B4A5FDCB}" type="pres">
      <dgm:prSet presAssocID="{9BFCC524-35DE-4975-8E7D-3B6C11287423}" presName="vert1" presStyleCnt="0"/>
      <dgm:spPr/>
    </dgm:pt>
    <dgm:pt modelId="{07A8A801-77E1-4337-BF3C-1E6B18D86CE4}" type="pres">
      <dgm:prSet presAssocID="{EDA03E71-F80C-450E-8394-BD771F9EE3AA}" presName="thickLine" presStyleLbl="alignNode1" presStyleIdx="3" presStyleCnt="5"/>
      <dgm:spPr/>
    </dgm:pt>
    <dgm:pt modelId="{B474FBFF-2000-4D8A-A140-D8F5BB19DE5D}" type="pres">
      <dgm:prSet presAssocID="{EDA03E71-F80C-450E-8394-BD771F9EE3AA}" presName="horz1" presStyleCnt="0"/>
      <dgm:spPr/>
    </dgm:pt>
    <dgm:pt modelId="{A8DEE9F2-B878-429E-9F9B-5827797A5CE0}" type="pres">
      <dgm:prSet presAssocID="{EDA03E71-F80C-450E-8394-BD771F9EE3AA}" presName="tx1" presStyleLbl="revTx" presStyleIdx="3" presStyleCnt="5"/>
      <dgm:spPr/>
    </dgm:pt>
    <dgm:pt modelId="{12F94AAC-B359-449C-856B-C93B979FA98B}" type="pres">
      <dgm:prSet presAssocID="{EDA03E71-F80C-450E-8394-BD771F9EE3AA}" presName="vert1" presStyleCnt="0"/>
      <dgm:spPr/>
    </dgm:pt>
    <dgm:pt modelId="{8F15746A-10DA-42BA-B39B-1804DAAD28FB}" type="pres">
      <dgm:prSet presAssocID="{8FCF5C60-90EC-4772-94F7-05DD0266E440}" presName="thickLine" presStyleLbl="alignNode1" presStyleIdx="4" presStyleCnt="5"/>
      <dgm:spPr/>
    </dgm:pt>
    <dgm:pt modelId="{2D2A0251-059B-49BB-AF89-8C7D521024F3}" type="pres">
      <dgm:prSet presAssocID="{8FCF5C60-90EC-4772-94F7-05DD0266E440}" presName="horz1" presStyleCnt="0"/>
      <dgm:spPr/>
    </dgm:pt>
    <dgm:pt modelId="{BB763172-0ED4-4CBF-A82E-63DC9DE38C62}" type="pres">
      <dgm:prSet presAssocID="{8FCF5C60-90EC-4772-94F7-05DD0266E440}" presName="tx1" presStyleLbl="revTx" presStyleIdx="4" presStyleCnt="5"/>
      <dgm:spPr/>
    </dgm:pt>
    <dgm:pt modelId="{6D5D0977-56C3-4D67-AA11-454A85BED85B}" type="pres">
      <dgm:prSet presAssocID="{8FCF5C60-90EC-4772-94F7-05DD0266E440}" presName="vert1" presStyleCnt="0"/>
      <dgm:spPr/>
    </dgm:pt>
  </dgm:ptLst>
  <dgm:cxnLst>
    <dgm:cxn modelId="{3CB8FB04-5376-4490-BE95-1E94864480AA}" type="presOf" srcId="{08BF6DFD-6056-44AA-847F-93FCF5392FB0}" destId="{8C2076C8-598C-42B5-B934-D90939D3E946}" srcOrd="0" destOrd="0" presId="urn:microsoft.com/office/officeart/2008/layout/LinedList"/>
    <dgm:cxn modelId="{B1BD8B0B-7018-4B28-90F3-F07EBF0B995A}" type="presOf" srcId="{C6C70081-9888-4DE2-AF5F-557849F73CEB}" destId="{F30FA4C5-BE43-415C-A859-183F14051403}" srcOrd="0" destOrd="0" presId="urn:microsoft.com/office/officeart/2008/layout/LinedList"/>
    <dgm:cxn modelId="{F82A7C3F-0630-4749-8491-F6D8E741ED79}" srcId="{08BF6DFD-6056-44AA-847F-93FCF5392FB0}" destId="{9BFCC524-35DE-4975-8E7D-3B6C11287423}" srcOrd="2" destOrd="0" parTransId="{AE72387F-3E37-4433-8607-1C14AC773498}" sibTransId="{24032520-39CB-4600-831C-B5A78D1BDCE4}"/>
    <dgm:cxn modelId="{3E3B075F-0DFC-42D8-A2B7-E1029693877B}" srcId="{08BF6DFD-6056-44AA-847F-93FCF5392FB0}" destId="{8FCF5C60-90EC-4772-94F7-05DD0266E440}" srcOrd="4" destOrd="0" parTransId="{1F8411B4-2E04-46A4-92A5-12CE16B55CCC}" sibTransId="{3DD1A950-D4FB-438F-8C54-3AC287BF09DA}"/>
    <dgm:cxn modelId="{ED75EB59-A8DD-4F59-9B5F-8E3207992DF2}" srcId="{08BF6DFD-6056-44AA-847F-93FCF5392FB0}" destId="{C6C70081-9888-4DE2-AF5F-557849F73CEB}" srcOrd="1" destOrd="0" parTransId="{75E120EE-0F23-4DEF-AFAC-222506B3E581}" sibTransId="{D5898E59-654C-4F96-AA75-1F483059FF30}"/>
    <dgm:cxn modelId="{1A1C2B7E-26C7-41C7-AE90-63F9493FEED3}" srcId="{08BF6DFD-6056-44AA-847F-93FCF5392FB0}" destId="{AD83B075-BC2A-4663-9AF2-49EA971B8123}" srcOrd="0" destOrd="0" parTransId="{F8C5DB7B-E5A2-42E1-A942-C50EFF28FD74}" sibTransId="{D25C10C7-8EF9-4F3F-90CC-DF357574F9EC}"/>
    <dgm:cxn modelId="{C060FA7E-D5A0-4B36-B1BC-A202D8E579D7}" type="presOf" srcId="{8FCF5C60-90EC-4772-94F7-05DD0266E440}" destId="{BB763172-0ED4-4CBF-A82E-63DC9DE38C62}" srcOrd="0" destOrd="0" presId="urn:microsoft.com/office/officeart/2008/layout/LinedList"/>
    <dgm:cxn modelId="{A96B94AF-9FC4-495B-BA04-739DBB0C2D2B}" type="presOf" srcId="{EDA03E71-F80C-450E-8394-BD771F9EE3AA}" destId="{A8DEE9F2-B878-429E-9F9B-5827797A5CE0}" srcOrd="0" destOrd="0" presId="urn:microsoft.com/office/officeart/2008/layout/LinedList"/>
    <dgm:cxn modelId="{1B94E6B8-8E9C-4E65-8075-76788CCB32BB}" type="presOf" srcId="{AD83B075-BC2A-4663-9AF2-49EA971B8123}" destId="{9536D853-6407-4BC9-ABA8-9AA12B503649}" srcOrd="0" destOrd="0" presId="urn:microsoft.com/office/officeart/2008/layout/LinedList"/>
    <dgm:cxn modelId="{4A0417DA-3BCA-4A36-AE63-BE245EDD4B17}" srcId="{08BF6DFD-6056-44AA-847F-93FCF5392FB0}" destId="{EDA03E71-F80C-450E-8394-BD771F9EE3AA}" srcOrd="3" destOrd="0" parTransId="{E1579683-BD37-4AA5-92B6-6EEA7DBCFF48}" sibTransId="{5005FAD8-068D-4CFB-9B08-234354BC41F5}"/>
    <dgm:cxn modelId="{0D1F40EA-71EB-4269-A689-A763A98DBF5E}" type="presOf" srcId="{9BFCC524-35DE-4975-8E7D-3B6C11287423}" destId="{A5364556-9759-4A3C-AE68-57D58EFAF395}" srcOrd="0" destOrd="0" presId="urn:microsoft.com/office/officeart/2008/layout/LinedList"/>
    <dgm:cxn modelId="{2638FF8C-1994-4746-BC66-1C4FF174F408}" type="presParOf" srcId="{8C2076C8-598C-42B5-B934-D90939D3E946}" destId="{C0FC2A54-34F3-45D0-BE3A-CB7F43C94843}" srcOrd="0" destOrd="0" presId="urn:microsoft.com/office/officeart/2008/layout/LinedList"/>
    <dgm:cxn modelId="{2A2B26EE-678E-4FDE-B007-41B420F6440B}" type="presParOf" srcId="{8C2076C8-598C-42B5-B934-D90939D3E946}" destId="{6B780424-5AD2-41EF-B835-CA234FAFAE6B}" srcOrd="1" destOrd="0" presId="urn:microsoft.com/office/officeart/2008/layout/LinedList"/>
    <dgm:cxn modelId="{CAC1EEDA-6EB3-4C32-A3DE-BDB1D72A5841}" type="presParOf" srcId="{6B780424-5AD2-41EF-B835-CA234FAFAE6B}" destId="{9536D853-6407-4BC9-ABA8-9AA12B503649}" srcOrd="0" destOrd="0" presId="urn:microsoft.com/office/officeart/2008/layout/LinedList"/>
    <dgm:cxn modelId="{D38612D6-66C3-4857-B539-C8F1FD91799A}" type="presParOf" srcId="{6B780424-5AD2-41EF-B835-CA234FAFAE6B}" destId="{5566B9D4-3D8B-4741-8835-0052BABBCB78}" srcOrd="1" destOrd="0" presId="urn:microsoft.com/office/officeart/2008/layout/LinedList"/>
    <dgm:cxn modelId="{203E877A-4431-4DFE-9057-AE60900BE190}" type="presParOf" srcId="{8C2076C8-598C-42B5-B934-D90939D3E946}" destId="{5129CC45-2970-4BD4-9B50-03D2C2239D43}" srcOrd="2" destOrd="0" presId="urn:microsoft.com/office/officeart/2008/layout/LinedList"/>
    <dgm:cxn modelId="{448AB70F-3EE2-4D1B-BD08-91F41AD7CBE4}" type="presParOf" srcId="{8C2076C8-598C-42B5-B934-D90939D3E946}" destId="{0E8CDA93-99BE-4464-9CEB-3262403D9D41}" srcOrd="3" destOrd="0" presId="urn:microsoft.com/office/officeart/2008/layout/LinedList"/>
    <dgm:cxn modelId="{2A07D514-7612-468A-BB7C-B1BDBB2D9ED4}" type="presParOf" srcId="{0E8CDA93-99BE-4464-9CEB-3262403D9D41}" destId="{F30FA4C5-BE43-415C-A859-183F14051403}" srcOrd="0" destOrd="0" presId="urn:microsoft.com/office/officeart/2008/layout/LinedList"/>
    <dgm:cxn modelId="{AD898509-2C98-46C3-98C3-9CAA4752879A}" type="presParOf" srcId="{0E8CDA93-99BE-4464-9CEB-3262403D9D41}" destId="{CF1AFE89-6616-4B6B-ADB3-6D4FD118337E}" srcOrd="1" destOrd="0" presId="urn:microsoft.com/office/officeart/2008/layout/LinedList"/>
    <dgm:cxn modelId="{B4A4490B-936C-4CF4-A4A9-3046345E58E1}" type="presParOf" srcId="{8C2076C8-598C-42B5-B934-D90939D3E946}" destId="{6D9BDF8D-B0D9-4F56-89FC-098902B50640}" srcOrd="4" destOrd="0" presId="urn:microsoft.com/office/officeart/2008/layout/LinedList"/>
    <dgm:cxn modelId="{C8392C1D-DAFC-43D6-B529-E91111CDC043}" type="presParOf" srcId="{8C2076C8-598C-42B5-B934-D90939D3E946}" destId="{54DCC4C9-42A7-4055-9B1F-B65496242BEA}" srcOrd="5" destOrd="0" presId="urn:microsoft.com/office/officeart/2008/layout/LinedList"/>
    <dgm:cxn modelId="{10ECDB87-4D0F-4966-8DE8-793FFF945E9C}" type="presParOf" srcId="{54DCC4C9-42A7-4055-9B1F-B65496242BEA}" destId="{A5364556-9759-4A3C-AE68-57D58EFAF395}" srcOrd="0" destOrd="0" presId="urn:microsoft.com/office/officeart/2008/layout/LinedList"/>
    <dgm:cxn modelId="{6539633A-1416-4AB7-B5F1-5866E4665D47}" type="presParOf" srcId="{54DCC4C9-42A7-4055-9B1F-B65496242BEA}" destId="{E5C09E14-1CF5-436F-BD8C-13D5B4A5FDCB}" srcOrd="1" destOrd="0" presId="urn:microsoft.com/office/officeart/2008/layout/LinedList"/>
    <dgm:cxn modelId="{356B75F2-DA50-4603-AE24-F03278A64145}" type="presParOf" srcId="{8C2076C8-598C-42B5-B934-D90939D3E946}" destId="{07A8A801-77E1-4337-BF3C-1E6B18D86CE4}" srcOrd="6" destOrd="0" presId="urn:microsoft.com/office/officeart/2008/layout/LinedList"/>
    <dgm:cxn modelId="{B2B231FA-212F-4630-8483-BA7FD3AE8273}" type="presParOf" srcId="{8C2076C8-598C-42B5-B934-D90939D3E946}" destId="{B474FBFF-2000-4D8A-A140-D8F5BB19DE5D}" srcOrd="7" destOrd="0" presId="urn:microsoft.com/office/officeart/2008/layout/LinedList"/>
    <dgm:cxn modelId="{AEE05A8D-98C3-4BA9-898F-C1493E4CF139}" type="presParOf" srcId="{B474FBFF-2000-4D8A-A140-D8F5BB19DE5D}" destId="{A8DEE9F2-B878-429E-9F9B-5827797A5CE0}" srcOrd="0" destOrd="0" presId="urn:microsoft.com/office/officeart/2008/layout/LinedList"/>
    <dgm:cxn modelId="{D485841D-A71F-45FF-A78C-A69239A38121}" type="presParOf" srcId="{B474FBFF-2000-4D8A-A140-D8F5BB19DE5D}" destId="{12F94AAC-B359-449C-856B-C93B979FA98B}" srcOrd="1" destOrd="0" presId="urn:microsoft.com/office/officeart/2008/layout/LinedList"/>
    <dgm:cxn modelId="{3A1C267C-144C-462B-8FB8-FE92E202732E}" type="presParOf" srcId="{8C2076C8-598C-42B5-B934-D90939D3E946}" destId="{8F15746A-10DA-42BA-B39B-1804DAAD28FB}" srcOrd="8" destOrd="0" presId="urn:microsoft.com/office/officeart/2008/layout/LinedList"/>
    <dgm:cxn modelId="{1D9C4515-33AD-44A9-8E04-716C33C2F3A2}" type="presParOf" srcId="{8C2076C8-598C-42B5-B934-D90939D3E946}" destId="{2D2A0251-059B-49BB-AF89-8C7D521024F3}" srcOrd="9" destOrd="0" presId="urn:microsoft.com/office/officeart/2008/layout/LinedList"/>
    <dgm:cxn modelId="{FB97A7C5-831A-4D81-B389-4A172E0BCC4C}" type="presParOf" srcId="{2D2A0251-059B-49BB-AF89-8C7D521024F3}" destId="{BB763172-0ED4-4CBF-A82E-63DC9DE38C62}" srcOrd="0" destOrd="0" presId="urn:microsoft.com/office/officeart/2008/layout/LinedList"/>
    <dgm:cxn modelId="{35C8D383-6871-4A1D-A4E0-62D61A84EA47}" type="presParOf" srcId="{2D2A0251-059B-49BB-AF89-8C7D521024F3}" destId="{6D5D0977-56C3-4D67-AA11-454A85BED8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D5F025-15BD-42C7-8321-C29AC04E5312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3593B902-3351-4BBF-B4C1-0E06A934B185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Кирпич, камень</a:t>
          </a:r>
        </a:p>
      </dgm:t>
    </dgm:pt>
    <dgm:pt modelId="{C8DFA9CF-1BE4-4E51-BB8E-787849580815}" type="parTrans" cxnId="{3ABAE99F-C90F-4628-9835-0334F622AEFB}">
      <dgm:prSet/>
      <dgm:spPr/>
      <dgm:t>
        <a:bodyPr/>
        <a:lstStyle/>
        <a:p>
          <a:endParaRPr lang="ru-RU"/>
        </a:p>
      </dgm:t>
    </dgm:pt>
    <dgm:pt modelId="{F1CFF1EA-E673-4076-B959-D7B1B6F82481}" type="sibTrans" cxnId="{3ABAE99F-C90F-4628-9835-0334F622AEFB}">
      <dgm:prSet/>
      <dgm:spPr/>
      <dgm:t>
        <a:bodyPr/>
        <a:lstStyle/>
        <a:p>
          <a:endParaRPr lang="ru-RU"/>
        </a:p>
      </dgm:t>
    </dgm:pt>
    <dgm:pt modelId="{33D28FAA-3416-4460-9924-2D0E1BEF9C3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Кирпичный щебень</a:t>
          </a:r>
        </a:p>
      </dgm:t>
    </dgm:pt>
    <dgm:pt modelId="{3BA3B804-895E-47D4-971F-EF5A5C3ED120}" type="parTrans" cxnId="{C78EB579-63F2-4E62-B121-8B6234193A36}">
      <dgm:prSet/>
      <dgm:spPr/>
      <dgm:t>
        <a:bodyPr/>
        <a:lstStyle/>
        <a:p>
          <a:endParaRPr lang="ru-RU"/>
        </a:p>
      </dgm:t>
    </dgm:pt>
    <dgm:pt modelId="{9028518E-0209-4B66-B0CB-7C46C0C548D8}" type="sibTrans" cxnId="{C78EB579-63F2-4E62-B121-8B6234193A36}">
      <dgm:prSet/>
      <dgm:spPr/>
      <dgm:t>
        <a:bodyPr/>
        <a:lstStyle/>
        <a:p>
          <a:endParaRPr lang="ru-RU"/>
        </a:p>
      </dgm:t>
    </dgm:pt>
    <dgm:pt modelId="{D455965B-461F-4A8F-A41B-5C1827579DEB}">
      <dgm:prSet phldrT="[Текст]" custT="1"/>
      <dgm:spPr/>
      <dgm:t>
        <a:bodyPr/>
        <a:lstStyle/>
        <a:p>
          <a:pPr algn="ctr">
            <a:buClrTx/>
            <a:buSzTx/>
            <a:buFontTx/>
            <a:buNone/>
          </a:pPr>
          <a:r>
            <a: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плитки; использование </a:t>
          </a:r>
          <a:r>
            <a: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засыпки и выравнивания дорог;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звукоизоляционных характеристик; приготовление бетона под фундамент;</a:t>
          </a:r>
          <a:r>
            <a: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заполнение дренажных систем; для замены натуральных материалов, таких как песок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B60FB-E425-474E-AD77-62EC1433D8EF}" type="parTrans" cxnId="{98878434-DCCB-409F-BDF9-F90F70B0A432}">
      <dgm:prSet/>
      <dgm:spPr/>
      <dgm:t>
        <a:bodyPr/>
        <a:lstStyle/>
        <a:p>
          <a:endParaRPr lang="ru-RU"/>
        </a:p>
      </dgm:t>
    </dgm:pt>
    <dgm:pt modelId="{4D70E510-1713-48F9-A954-D18BC84FBD25}" type="sibTrans" cxnId="{98878434-DCCB-409F-BDF9-F90F70B0A432}">
      <dgm:prSet/>
      <dgm:spPr/>
      <dgm:t>
        <a:bodyPr/>
        <a:lstStyle/>
        <a:p>
          <a:endParaRPr lang="ru-RU"/>
        </a:p>
      </dgm:t>
    </dgm:pt>
    <dgm:pt modelId="{5B546FE4-6392-4931-ACD9-C67D4B5A037F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сквера им. Расковой М.М. в г. Саратове (частичное мощение плиткой из кирпичного щебня набережной пруда)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9691B-AA0F-4E2D-9E2C-13756848AD9A}" type="parTrans" cxnId="{259619DE-6390-4F29-A340-D2609562CE44}">
      <dgm:prSet/>
      <dgm:spPr/>
      <dgm:t>
        <a:bodyPr/>
        <a:lstStyle/>
        <a:p>
          <a:endParaRPr lang="ru-RU"/>
        </a:p>
      </dgm:t>
    </dgm:pt>
    <dgm:pt modelId="{E50CA91E-655D-4541-BD63-83B9CF86F9EA}" type="sibTrans" cxnId="{259619DE-6390-4F29-A340-D2609562CE44}">
      <dgm:prSet/>
      <dgm:spPr/>
      <dgm:t>
        <a:bodyPr/>
        <a:lstStyle/>
        <a:p>
          <a:endParaRPr lang="ru-RU"/>
        </a:p>
      </dgm:t>
    </dgm:pt>
    <dgm:pt modelId="{06B4CCF9-D4D6-4302-B6C0-D4245B13E218}" type="pres">
      <dgm:prSet presAssocID="{11D5F025-15BD-42C7-8321-C29AC04E5312}" presName="linearFlow" presStyleCnt="0">
        <dgm:presLayoutVars>
          <dgm:resizeHandles val="exact"/>
        </dgm:presLayoutVars>
      </dgm:prSet>
      <dgm:spPr/>
    </dgm:pt>
    <dgm:pt modelId="{4829BE12-FE82-4D7E-B120-DCC9D96179C1}" type="pres">
      <dgm:prSet presAssocID="{3593B902-3351-4BBF-B4C1-0E06A934B185}" presName="node" presStyleLbl="node1" presStyleIdx="0" presStyleCnt="4" custScaleX="126714" custScaleY="131553">
        <dgm:presLayoutVars>
          <dgm:bulletEnabled val="1"/>
        </dgm:presLayoutVars>
      </dgm:prSet>
      <dgm:spPr/>
    </dgm:pt>
    <dgm:pt modelId="{BB7C0F97-E696-4D49-BA16-6BFE1A94607B}" type="pres">
      <dgm:prSet presAssocID="{F1CFF1EA-E673-4076-B959-D7B1B6F82481}" presName="sibTrans" presStyleLbl="sibTrans2D1" presStyleIdx="0" presStyleCnt="3"/>
      <dgm:spPr/>
    </dgm:pt>
    <dgm:pt modelId="{AC5E29C4-7EE2-4C9D-A6F2-C070026C5B0F}" type="pres">
      <dgm:prSet presAssocID="{F1CFF1EA-E673-4076-B959-D7B1B6F82481}" presName="connectorText" presStyleLbl="sibTrans2D1" presStyleIdx="0" presStyleCnt="3"/>
      <dgm:spPr/>
    </dgm:pt>
    <dgm:pt modelId="{4E3310AC-32F8-48B0-8B44-8776FB427AC6}" type="pres">
      <dgm:prSet presAssocID="{33D28FAA-3416-4460-9924-2D0E1BEF9C3E}" presName="node" presStyleLbl="node1" presStyleIdx="1" presStyleCnt="4" custScaleX="80194" custScaleY="104751">
        <dgm:presLayoutVars>
          <dgm:bulletEnabled val="1"/>
        </dgm:presLayoutVars>
      </dgm:prSet>
      <dgm:spPr/>
    </dgm:pt>
    <dgm:pt modelId="{564FFD11-F845-4C00-B9AD-680B27DEDF81}" type="pres">
      <dgm:prSet presAssocID="{9028518E-0209-4B66-B0CB-7C46C0C548D8}" presName="sibTrans" presStyleLbl="sibTrans2D1" presStyleIdx="1" presStyleCnt="3"/>
      <dgm:spPr/>
    </dgm:pt>
    <dgm:pt modelId="{888D1632-AAAB-4313-8D2B-474715123145}" type="pres">
      <dgm:prSet presAssocID="{9028518E-0209-4B66-B0CB-7C46C0C548D8}" presName="connectorText" presStyleLbl="sibTrans2D1" presStyleIdx="1" presStyleCnt="3"/>
      <dgm:spPr/>
    </dgm:pt>
    <dgm:pt modelId="{1B197BD0-C1EA-420D-818C-E2A6FEC8FA75}" type="pres">
      <dgm:prSet presAssocID="{D455965B-461F-4A8F-A41B-5C1827579DEB}" presName="node" presStyleLbl="node1" presStyleIdx="2" presStyleCnt="4" custScaleX="202009" custScaleY="365130">
        <dgm:presLayoutVars>
          <dgm:bulletEnabled val="1"/>
        </dgm:presLayoutVars>
      </dgm:prSet>
      <dgm:spPr/>
    </dgm:pt>
    <dgm:pt modelId="{DED30CF4-04DD-4C79-91B5-76D1DFF7E1D0}" type="pres">
      <dgm:prSet presAssocID="{4D70E510-1713-48F9-A954-D18BC84FBD25}" presName="sibTrans" presStyleLbl="sibTrans2D1" presStyleIdx="2" presStyleCnt="3"/>
      <dgm:spPr/>
    </dgm:pt>
    <dgm:pt modelId="{1367383A-08B6-4FF0-8976-50957989F027}" type="pres">
      <dgm:prSet presAssocID="{4D70E510-1713-48F9-A954-D18BC84FBD25}" presName="connectorText" presStyleLbl="sibTrans2D1" presStyleIdx="2" presStyleCnt="3"/>
      <dgm:spPr/>
    </dgm:pt>
    <dgm:pt modelId="{A1E13C18-F1A4-4E1E-88DC-CDAC4EBF9633}" type="pres">
      <dgm:prSet presAssocID="{5B546FE4-6392-4931-ACD9-C67D4B5A037F}" presName="node" presStyleLbl="node1" presStyleIdx="3" presStyleCnt="4" custScaleX="184482" custScaleY="192781">
        <dgm:presLayoutVars>
          <dgm:bulletEnabled val="1"/>
        </dgm:presLayoutVars>
      </dgm:prSet>
      <dgm:spPr/>
    </dgm:pt>
  </dgm:ptLst>
  <dgm:cxnLst>
    <dgm:cxn modelId="{FCE4E200-32E7-4762-8F88-ECAB733E87C6}" type="presOf" srcId="{33D28FAA-3416-4460-9924-2D0E1BEF9C3E}" destId="{4E3310AC-32F8-48B0-8B44-8776FB427AC6}" srcOrd="0" destOrd="0" presId="urn:microsoft.com/office/officeart/2005/8/layout/process2"/>
    <dgm:cxn modelId="{2760F804-B4E0-4A51-B0E0-C49A3E008D41}" type="presOf" srcId="{11D5F025-15BD-42C7-8321-C29AC04E5312}" destId="{06B4CCF9-D4D6-4302-B6C0-D4245B13E218}" srcOrd="0" destOrd="0" presId="urn:microsoft.com/office/officeart/2005/8/layout/process2"/>
    <dgm:cxn modelId="{98878434-DCCB-409F-BDF9-F90F70B0A432}" srcId="{11D5F025-15BD-42C7-8321-C29AC04E5312}" destId="{D455965B-461F-4A8F-A41B-5C1827579DEB}" srcOrd="2" destOrd="0" parTransId="{774B60FB-E425-474E-AD77-62EC1433D8EF}" sibTransId="{4D70E510-1713-48F9-A954-D18BC84FBD25}"/>
    <dgm:cxn modelId="{28216077-98E8-495A-8605-0A7701DC50D2}" type="presOf" srcId="{9028518E-0209-4B66-B0CB-7C46C0C548D8}" destId="{564FFD11-F845-4C00-B9AD-680B27DEDF81}" srcOrd="0" destOrd="0" presId="urn:microsoft.com/office/officeart/2005/8/layout/process2"/>
    <dgm:cxn modelId="{C78EB579-63F2-4E62-B121-8B6234193A36}" srcId="{11D5F025-15BD-42C7-8321-C29AC04E5312}" destId="{33D28FAA-3416-4460-9924-2D0E1BEF9C3E}" srcOrd="1" destOrd="0" parTransId="{3BA3B804-895E-47D4-971F-EF5A5C3ED120}" sibTransId="{9028518E-0209-4B66-B0CB-7C46C0C548D8}"/>
    <dgm:cxn modelId="{40D41490-5007-470E-BCF7-314A1DB8249F}" type="presOf" srcId="{D455965B-461F-4A8F-A41B-5C1827579DEB}" destId="{1B197BD0-C1EA-420D-818C-E2A6FEC8FA75}" srcOrd="0" destOrd="0" presId="urn:microsoft.com/office/officeart/2005/8/layout/process2"/>
    <dgm:cxn modelId="{D528BE98-8D61-4FC7-9B0B-A0C38ACC3CFE}" type="presOf" srcId="{3593B902-3351-4BBF-B4C1-0E06A934B185}" destId="{4829BE12-FE82-4D7E-B120-DCC9D96179C1}" srcOrd="0" destOrd="0" presId="urn:microsoft.com/office/officeart/2005/8/layout/process2"/>
    <dgm:cxn modelId="{EB2CCF9C-910B-4E40-A515-030AE84C6B0F}" type="presOf" srcId="{4D70E510-1713-48F9-A954-D18BC84FBD25}" destId="{DED30CF4-04DD-4C79-91B5-76D1DFF7E1D0}" srcOrd="0" destOrd="0" presId="urn:microsoft.com/office/officeart/2005/8/layout/process2"/>
    <dgm:cxn modelId="{3ABAE99F-C90F-4628-9835-0334F622AEFB}" srcId="{11D5F025-15BD-42C7-8321-C29AC04E5312}" destId="{3593B902-3351-4BBF-B4C1-0E06A934B185}" srcOrd="0" destOrd="0" parTransId="{C8DFA9CF-1BE4-4E51-BB8E-787849580815}" sibTransId="{F1CFF1EA-E673-4076-B959-D7B1B6F82481}"/>
    <dgm:cxn modelId="{8DC9BECA-EB00-4E43-A8B8-875EAB66CD4C}" type="presOf" srcId="{5B546FE4-6392-4931-ACD9-C67D4B5A037F}" destId="{A1E13C18-F1A4-4E1E-88DC-CDAC4EBF9633}" srcOrd="0" destOrd="0" presId="urn:microsoft.com/office/officeart/2005/8/layout/process2"/>
    <dgm:cxn modelId="{626033D1-4809-46C6-9F19-6BC33DA142DC}" type="presOf" srcId="{F1CFF1EA-E673-4076-B959-D7B1B6F82481}" destId="{BB7C0F97-E696-4D49-BA16-6BFE1A94607B}" srcOrd="0" destOrd="0" presId="urn:microsoft.com/office/officeart/2005/8/layout/process2"/>
    <dgm:cxn modelId="{D6D470D1-2C84-4CBC-8C0B-489361DA7482}" type="presOf" srcId="{F1CFF1EA-E673-4076-B959-D7B1B6F82481}" destId="{AC5E29C4-7EE2-4C9D-A6F2-C070026C5B0F}" srcOrd="1" destOrd="0" presId="urn:microsoft.com/office/officeart/2005/8/layout/process2"/>
    <dgm:cxn modelId="{2EFDDBDA-8A8E-4B42-A50E-1B20D90EE93C}" type="presOf" srcId="{9028518E-0209-4B66-B0CB-7C46C0C548D8}" destId="{888D1632-AAAB-4313-8D2B-474715123145}" srcOrd="1" destOrd="0" presId="urn:microsoft.com/office/officeart/2005/8/layout/process2"/>
    <dgm:cxn modelId="{259619DE-6390-4F29-A340-D2609562CE44}" srcId="{11D5F025-15BD-42C7-8321-C29AC04E5312}" destId="{5B546FE4-6392-4931-ACD9-C67D4B5A037F}" srcOrd="3" destOrd="0" parTransId="{7289691B-AA0F-4E2D-9E2C-13756848AD9A}" sibTransId="{E50CA91E-655D-4541-BD63-83B9CF86F9EA}"/>
    <dgm:cxn modelId="{A870A3E9-5B80-4EEC-8A5D-42B4702D8D17}" type="presOf" srcId="{4D70E510-1713-48F9-A954-D18BC84FBD25}" destId="{1367383A-08B6-4FF0-8976-50957989F027}" srcOrd="1" destOrd="0" presId="urn:microsoft.com/office/officeart/2005/8/layout/process2"/>
    <dgm:cxn modelId="{70411F15-09CC-44E8-8429-642E89EFC7E3}" type="presParOf" srcId="{06B4CCF9-D4D6-4302-B6C0-D4245B13E218}" destId="{4829BE12-FE82-4D7E-B120-DCC9D96179C1}" srcOrd="0" destOrd="0" presId="urn:microsoft.com/office/officeart/2005/8/layout/process2"/>
    <dgm:cxn modelId="{DDECB2B5-740F-4C84-92FF-F124E7514BBD}" type="presParOf" srcId="{06B4CCF9-D4D6-4302-B6C0-D4245B13E218}" destId="{BB7C0F97-E696-4D49-BA16-6BFE1A94607B}" srcOrd="1" destOrd="0" presId="urn:microsoft.com/office/officeart/2005/8/layout/process2"/>
    <dgm:cxn modelId="{6CF0996C-CB3E-4E8C-AAC7-690D8B9C9975}" type="presParOf" srcId="{BB7C0F97-E696-4D49-BA16-6BFE1A94607B}" destId="{AC5E29C4-7EE2-4C9D-A6F2-C070026C5B0F}" srcOrd="0" destOrd="0" presId="urn:microsoft.com/office/officeart/2005/8/layout/process2"/>
    <dgm:cxn modelId="{1F90B2AA-EBC8-425A-B329-9D769A5F3E9D}" type="presParOf" srcId="{06B4CCF9-D4D6-4302-B6C0-D4245B13E218}" destId="{4E3310AC-32F8-48B0-8B44-8776FB427AC6}" srcOrd="2" destOrd="0" presId="urn:microsoft.com/office/officeart/2005/8/layout/process2"/>
    <dgm:cxn modelId="{2AF34C0E-5ABF-4412-A462-8BBE39E361F5}" type="presParOf" srcId="{06B4CCF9-D4D6-4302-B6C0-D4245B13E218}" destId="{564FFD11-F845-4C00-B9AD-680B27DEDF81}" srcOrd="3" destOrd="0" presId="urn:microsoft.com/office/officeart/2005/8/layout/process2"/>
    <dgm:cxn modelId="{B9211BFB-AB17-40A7-9963-746FB31CDC23}" type="presParOf" srcId="{564FFD11-F845-4C00-B9AD-680B27DEDF81}" destId="{888D1632-AAAB-4313-8D2B-474715123145}" srcOrd="0" destOrd="0" presId="urn:microsoft.com/office/officeart/2005/8/layout/process2"/>
    <dgm:cxn modelId="{CDC9AD07-FD35-435A-B283-2BC1869D88A8}" type="presParOf" srcId="{06B4CCF9-D4D6-4302-B6C0-D4245B13E218}" destId="{1B197BD0-C1EA-420D-818C-E2A6FEC8FA75}" srcOrd="4" destOrd="0" presId="urn:microsoft.com/office/officeart/2005/8/layout/process2"/>
    <dgm:cxn modelId="{32971AA9-A792-4F48-ABC2-0D8BA90A2299}" type="presParOf" srcId="{06B4CCF9-D4D6-4302-B6C0-D4245B13E218}" destId="{DED30CF4-04DD-4C79-91B5-76D1DFF7E1D0}" srcOrd="5" destOrd="0" presId="urn:microsoft.com/office/officeart/2005/8/layout/process2"/>
    <dgm:cxn modelId="{47539A85-BD9D-49B8-AA0B-639B5641F989}" type="presParOf" srcId="{DED30CF4-04DD-4C79-91B5-76D1DFF7E1D0}" destId="{1367383A-08B6-4FF0-8976-50957989F027}" srcOrd="0" destOrd="0" presId="urn:microsoft.com/office/officeart/2005/8/layout/process2"/>
    <dgm:cxn modelId="{C27122A3-C219-48D7-BB32-B3058B38154A}" type="presParOf" srcId="{06B4CCF9-D4D6-4302-B6C0-D4245B13E218}" destId="{A1E13C18-F1A4-4E1E-88DC-CDAC4EBF963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9E15C-423D-47C4-B5C4-0FF09EEF293E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614B132E-76BE-4EDB-AA6F-0D0176F3FA3D}">
      <dgm:prSet phldrT="[Текст]" custT="1"/>
      <dgm:spPr/>
      <dgm:t>
        <a:bodyPr/>
        <a:lstStyle/>
        <a:p>
          <a:r>
            <a: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</a:t>
          </a:r>
          <a:endParaRPr lang="ru-RU" sz="2400" b="1" dirty="0"/>
        </a:p>
      </dgm:t>
    </dgm:pt>
    <dgm:pt modelId="{7CA0824B-3221-4ABB-B096-DAB99B72B272}" type="parTrans" cxnId="{ADC64F52-2C87-4391-B908-1AFEEB725065}">
      <dgm:prSet/>
      <dgm:spPr/>
      <dgm:t>
        <a:bodyPr/>
        <a:lstStyle/>
        <a:p>
          <a:endParaRPr lang="ru-RU"/>
        </a:p>
      </dgm:t>
    </dgm:pt>
    <dgm:pt modelId="{0061E0BA-C571-4272-98B3-B71A37FD25F3}" type="sibTrans" cxnId="{ADC64F52-2C87-4391-B908-1AFEEB725065}">
      <dgm:prSet/>
      <dgm:spPr/>
      <dgm:t>
        <a:bodyPr/>
        <a:lstStyle/>
        <a:p>
          <a:endParaRPr lang="ru-RU"/>
        </a:p>
      </dgm:t>
    </dgm:pt>
    <dgm:pt modelId="{3C3FEF76-8878-490E-B96C-26E9FCECBA9D}">
      <dgm:prSet phldrT="[Текст]" custT="1"/>
      <dgm:spPr/>
      <dgm:t>
        <a:bodyPr/>
        <a:lstStyle/>
        <a:p>
          <a:r>
            <a:rPr lang="ru-RU" sz="1800" b="0" i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Щебень, песок</a:t>
          </a:r>
          <a:endParaRPr lang="ru-RU" sz="1800" dirty="0"/>
        </a:p>
      </dgm:t>
    </dgm:pt>
    <dgm:pt modelId="{0663B7B2-6C8B-419D-8DCB-BC486F29D2BB}" type="parTrans" cxnId="{5F928396-2C27-45A0-9683-A1B1CDEF7E1A}">
      <dgm:prSet/>
      <dgm:spPr/>
      <dgm:t>
        <a:bodyPr/>
        <a:lstStyle/>
        <a:p>
          <a:endParaRPr lang="ru-RU"/>
        </a:p>
      </dgm:t>
    </dgm:pt>
    <dgm:pt modelId="{7CC779BF-F48D-46BE-A4A8-0183B6DA1D1A}" type="sibTrans" cxnId="{5F928396-2C27-45A0-9683-A1B1CDEF7E1A}">
      <dgm:prSet/>
      <dgm:spPr/>
      <dgm:t>
        <a:bodyPr/>
        <a:lstStyle/>
        <a:p>
          <a:endParaRPr lang="ru-RU"/>
        </a:p>
      </dgm:t>
    </dgm:pt>
    <dgm:pt modelId="{55FD3D43-A9A9-4560-9E8C-8B7FC7F8677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Засыпка котлованов; формирование основания под бетонное или асфальтовое дорожное покрытие при строительстве дорог; формирование покрытия временных дорог; засыпка пешеходных дорожек, садовых тропинок; покрытие площадок для стоянки автотранспорта; оформление ландшафтного дизайна</a:t>
          </a:r>
        </a:p>
      </dgm:t>
    </dgm:pt>
    <dgm:pt modelId="{255B0BFE-E194-4F1F-B706-0C18D7455259}" type="parTrans" cxnId="{88AC34DE-C927-4827-8E57-8D68C904B042}">
      <dgm:prSet/>
      <dgm:spPr/>
      <dgm:t>
        <a:bodyPr/>
        <a:lstStyle/>
        <a:p>
          <a:endParaRPr lang="ru-RU"/>
        </a:p>
      </dgm:t>
    </dgm:pt>
    <dgm:pt modelId="{74DB3702-A4E6-4316-9E33-5CBD83CED37D}" type="sibTrans" cxnId="{88AC34DE-C927-4827-8E57-8D68C904B042}">
      <dgm:prSet/>
      <dgm:spPr/>
      <dgm:t>
        <a:bodyPr/>
        <a:lstStyle/>
        <a:p>
          <a:endParaRPr lang="ru-RU"/>
        </a:p>
      </dgm:t>
    </dgm:pt>
    <dgm:pt modelId="{F7544754-CEEB-4369-AB79-A4EDA0BF80A9}">
      <dgm:prSet custT="1"/>
      <dgm:spPr/>
      <dgm:t>
        <a:bodyPr/>
        <a:lstStyle/>
        <a:p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«Свободы»</a:t>
          </a:r>
          <a:r>
            <a:rPr lang="ru-RU" sz="18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в г. Саратове (использование щебня для частичного создания дорожек с твердым асфальтобетонным покрытием)</a:t>
          </a:r>
        </a:p>
      </dgm:t>
    </dgm:pt>
    <dgm:pt modelId="{E11ED4B7-D2F6-468B-B908-6C35BC270F7A}" type="parTrans" cxnId="{5B82DBEF-95B5-42F9-B03D-8E2F98F7D06C}">
      <dgm:prSet/>
      <dgm:spPr/>
      <dgm:t>
        <a:bodyPr/>
        <a:lstStyle/>
        <a:p>
          <a:endParaRPr lang="ru-RU"/>
        </a:p>
      </dgm:t>
    </dgm:pt>
    <dgm:pt modelId="{88012B06-5509-4AF6-8E99-C17BAF2F63BE}" type="sibTrans" cxnId="{5B82DBEF-95B5-42F9-B03D-8E2F98F7D06C}">
      <dgm:prSet/>
      <dgm:spPr/>
      <dgm:t>
        <a:bodyPr/>
        <a:lstStyle/>
        <a:p>
          <a:endParaRPr lang="ru-RU"/>
        </a:p>
      </dgm:t>
    </dgm:pt>
    <dgm:pt modelId="{66D892A0-1E2E-44B1-96F9-86A1F27A425C}" type="pres">
      <dgm:prSet presAssocID="{4239E15C-423D-47C4-B5C4-0FF09EEF293E}" presName="linearFlow" presStyleCnt="0">
        <dgm:presLayoutVars>
          <dgm:resizeHandles val="exact"/>
        </dgm:presLayoutVars>
      </dgm:prSet>
      <dgm:spPr/>
    </dgm:pt>
    <dgm:pt modelId="{06DE0511-3692-4551-93B3-3B24FBD82C48}" type="pres">
      <dgm:prSet presAssocID="{614B132E-76BE-4EDB-AA6F-0D0176F3FA3D}" presName="node" presStyleLbl="node1" presStyleIdx="0" presStyleCnt="4" custScaleX="99136" custScaleY="117815">
        <dgm:presLayoutVars>
          <dgm:bulletEnabled val="1"/>
        </dgm:presLayoutVars>
      </dgm:prSet>
      <dgm:spPr/>
    </dgm:pt>
    <dgm:pt modelId="{731246DB-C207-4E33-8491-8EA06A4EF2D1}" type="pres">
      <dgm:prSet presAssocID="{0061E0BA-C571-4272-98B3-B71A37FD25F3}" presName="sibTrans" presStyleLbl="sibTrans2D1" presStyleIdx="0" presStyleCnt="3"/>
      <dgm:spPr/>
    </dgm:pt>
    <dgm:pt modelId="{C678AECD-9E22-4F65-9228-1C03626C3893}" type="pres">
      <dgm:prSet presAssocID="{0061E0BA-C571-4272-98B3-B71A37FD25F3}" presName="connectorText" presStyleLbl="sibTrans2D1" presStyleIdx="0" presStyleCnt="3"/>
      <dgm:spPr/>
    </dgm:pt>
    <dgm:pt modelId="{5303FA83-DB6F-437F-9F11-B9054A6FC699}" type="pres">
      <dgm:prSet presAssocID="{3C3FEF76-8878-490E-B96C-26E9FCECBA9D}" presName="node" presStyleLbl="node1" presStyleIdx="1" presStyleCnt="4" custScaleX="75103" custScaleY="118110">
        <dgm:presLayoutVars>
          <dgm:bulletEnabled val="1"/>
        </dgm:presLayoutVars>
      </dgm:prSet>
      <dgm:spPr/>
    </dgm:pt>
    <dgm:pt modelId="{CF233AA3-2724-492F-8F72-B1EC733313C0}" type="pres">
      <dgm:prSet presAssocID="{7CC779BF-F48D-46BE-A4A8-0183B6DA1D1A}" presName="sibTrans" presStyleLbl="sibTrans2D1" presStyleIdx="1" presStyleCnt="3"/>
      <dgm:spPr/>
    </dgm:pt>
    <dgm:pt modelId="{AC4EAC45-EBE2-425A-8DCB-83351EEBE9E7}" type="pres">
      <dgm:prSet presAssocID="{7CC779BF-F48D-46BE-A4A8-0183B6DA1D1A}" presName="connectorText" presStyleLbl="sibTrans2D1" presStyleIdx="1" presStyleCnt="3"/>
      <dgm:spPr/>
    </dgm:pt>
    <dgm:pt modelId="{F187C639-8043-405C-806F-11656C2739AE}" type="pres">
      <dgm:prSet presAssocID="{55FD3D43-A9A9-4560-9E8C-8B7FC7F8677E}" presName="node" presStyleLbl="node1" presStyleIdx="2" presStyleCnt="4" custScaleX="186505" custScaleY="725832">
        <dgm:presLayoutVars>
          <dgm:bulletEnabled val="1"/>
        </dgm:presLayoutVars>
      </dgm:prSet>
      <dgm:spPr/>
    </dgm:pt>
    <dgm:pt modelId="{DED8658A-EC3B-4511-A2C7-81840BAC2CA7}" type="pres">
      <dgm:prSet presAssocID="{74DB3702-A4E6-4316-9E33-5CBD83CED37D}" presName="sibTrans" presStyleLbl="sibTrans2D1" presStyleIdx="2" presStyleCnt="3"/>
      <dgm:spPr/>
    </dgm:pt>
    <dgm:pt modelId="{3359252F-8720-4C7F-A559-D267298E7442}" type="pres">
      <dgm:prSet presAssocID="{74DB3702-A4E6-4316-9E33-5CBD83CED37D}" presName="connectorText" presStyleLbl="sibTrans2D1" presStyleIdx="2" presStyleCnt="3"/>
      <dgm:spPr/>
    </dgm:pt>
    <dgm:pt modelId="{F22A8B8A-0D98-4836-89B6-E61D2EEB3A1B}" type="pres">
      <dgm:prSet presAssocID="{F7544754-CEEB-4369-AB79-A4EDA0BF80A9}" presName="node" presStyleLbl="node1" presStyleIdx="3" presStyleCnt="4" custScaleX="227190" custScaleY="256169">
        <dgm:presLayoutVars>
          <dgm:bulletEnabled val="1"/>
        </dgm:presLayoutVars>
      </dgm:prSet>
      <dgm:spPr/>
    </dgm:pt>
  </dgm:ptLst>
  <dgm:cxnLst>
    <dgm:cxn modelId="{3AA6270B-E8BC-4C96-855F-D46B798809D0}" type="presOf" srcId="{74DB3702-A4E6-4316-9E33-5CBD83CED37D}" destId="{3359252F-8720-4C7F-A559-D267298E7442}" srcOrd="1" destOrd="0" presId="urn:microsoft.com/office/officeart/2005/8/layout/process2"/>
    <dgm:cxn modelId="{44DBF729-07AA-4CD9-8ED7-0A505D17D697}" type="presOf" srcId="{74DB3702-A4E6-4316-9E33-5CBD83CED37D}" destId="{DED8658A-EC3B-4511-A2C7-81840BAC2CA7}" srcOrd="0" destOrd="0" presId="urn:microsoft.com/office/officeart/2005/8/layout/process2"/>
    <dgm:cxn modelId="{0437CC47-2EE0-4D52-BA26-63EC4274731B}" type="presOf" srcId="{F7544754-CEEB-4369-AB79-A4EDA0BF80A9}" destId="{F22A8B8A-0D98-4836-89B6-E61D2EEB3A1B}" srcOrd="0" destOrd="0" presId="urn:microsoft.com/office/officeart/2005/8/layout/process2"/>
    <dgm:cxn modelId="{9F2DE14B-084A-42F6-8F48-6CFABEE6283B}" type="presOf" srcId="{55FD3D43-A9A9-4560-9E8C-8B7FC7F8677E}" destId="{F187C639-8043-405C-806F-11656C2739AE}" srcOrd="0" destOrd="0" presId="urn:microsoft.com/office/officeart/2005/8/layout/process2"/>
    <dgm:cxn modelId="{ADC64F52-2C87-4391-B908-1AFEEB725065}" srcId="{4239E15C-423D-47C4-B5C4-0FF09EEF293E}" destId="{614B132E-76BE-4EDB-AA6F-0D0176F3FA3D}" srcOrd="0" destOrd="0" parTransId="{7CA0824B-3221-4ABB-B096-DAB99B72B272}" sibTransId="{0061E0BA-C571-4272-98B3-B71A37FD25F3}"/>
    <dgm:cxn modelId="{5F928396-2C27-45A0-9683-A1B1CDEF7E1A}" srcId="{4239E15C-423D-47C4-B5C4-0FF09EEF293E}" destId="{3C3FEF76-8878-490E-B96C-26E9FCECBA9D}" srcOrd="1" destOrd="0" parTransId="{0663B7B2-6C8B-419D-8DCB-BC486F29D2BB}" sibTransId="{7CC779BF-F48D-46BE-A4A8-0183B6DA1D1A}"/>
    <dgm:cxn modelId="{541EAA98-5E59-4197-852C-51A6B91E38A0}" type="presOf" srcId="{4239E15C-423D-47C4-B5C4-0FF09EEF293E}" destId="{66D892A0-1E2E-44B1-96F9-86A1F27A425C}" srcOrd="0" destOrd="0" presId="urn:microsoft.com/office/officeart/2005/8/layout/process2"/>
    <dgm:cxn modelId="{C9EFCFC5-61A4-4449-BA6F-ED456BB77DA8}" type="presOf" srcId="{3C3FEF76-8878-490E-B96C-26E9FCECBA9D}" destId="{5303FA83-DB6F-437F-9F11-B9054A6FC699}" srcOrd="0" destOrd="0" presId="urn:microsoft.com/office/officeart/2005/8/layout/process2"/>
    <dgm:cxn modelId="{7A5138CA-147C-4C73-B16E-DF242ADEC2F3}" type="presOf" srcId="{0061E0BA-C571-4272-98B3-B71A37FD25F3}" destId="{731246DB-C207-4E33-8491-8EA06A4EF2D1}" srcOrd="0" destOrd="0" presId="urn:microsoft.com/office/officeart/2005/8/layout/process2"/>
    <dgm:cxn modelId="{5653EAD0-D37D-4F1B-A23E-50F74F63CCF1}" type="presOf" srcId="{614B132E-76BE-4EDB-AA6F-0D0176F3FA3D}" destId="{06DE0511-3692-4551-93B3-3B24FBD82C48}" srcOrd="0" destOrd="0" presId="urn:microsoft.com/office/officeart/2005/8/layout/process2"/>
    <dgm:cxn modelId="{2351D5D1-FE77-41C8-96FD-F0331FC51737}" type="presOf" srcId="{7CC779BF-F48D-46BE-A4A8-0183B6DA1D1A}" destId="{CF233AA3-2724-492F-8F72-B1EC733313C0}" srcOrd="0" destOrd="0" presId="urn:microsoft.com/office/officeart/2005/8/layout/process2"/>
    <dgm:cxn modelId="{3A6E7AD6-CE7C-453A-9658-78DBF0C60806}" type="presOf" srcId="{7CC779BF-F48D-46BE-A4A8-0183B6DA1D1A}" destId="{AC4EAC45-EBE2-425A-8DCB-83351EEBE9E7}" srcOrd="1" destOrd="0" presId="urn:microsoft.com/office/officeart/2005/8/layout/process2"/>
    <dgm:cxn modelId="{88AC34DE-C927-4827-8E57-8D68C904B042}" srcId="{4239E15C-423D-47C4-B5C4-0FF09EEF293E}" destId="{55FD3D43-A9A9-4560-9E8C-8B7FC7F8677E}" srcOrd="2" destOrd="0" parTransId="{255B0BFE-E194-4F1F-B706-0C18D7455259}" sibTransId="{74DB3702-A4E6-4316-9E33-5CBD83CED37D}"/>
    <dgm:cxn modelId="{5B82DBEF-95B5-42F9-B03D-8E2F98F7D06C}" srcId="{4239E15C-423D-47C4-B5C4-0FF09EEF293E}" destId="{F7544754-CEEB-4369-AB79-A4EDA0BF80A9}" srcOrd="3" destOrd="0" parTransId="{E11ED4B7-D2F6-468B-B908-6C35BC270F7A}" sibTransId="{88012B06-5509-4AF6-8E99-C17BAF2F63BE}"/>
    <dgm:cxn modelId="{5BDF2AF8-4CE5-47E0-8798-C6BE067A6A0B}" type="presOf" srcId="{0061E0BA-C571-4272-98B3-B71A37FD25F3}" destId="{C678AECD-9E22-4F65-9228-1C03626C3893}" srcOrd="1" destOrd="0" presId="urn:microsoft.com/office/officeart/2005/8/layout/process2"/>
    <dgm:cxn modelId="{BD6E47D9-F55A-494A-BD94-FDDA717B4B08}" type="presParOf" srcId="{66D892A0-1E2E-44B1-96F9-86A1F27A425C}" destId="{06DE0511-3692-4551-93B3-3B24FBD82C48}" srcOrd="0" destOrd="0" presId="urn:microsoft.com/office/officeart/2005/8/layout/process2"/>
    <dgm:cxn modelId="{9D7B133E-1252-47C3-A33E-F5F7B13E169D}" type="presParOf" srcId="{66D892A0-1E2E-44B1-96F9-86A1F27A425C}" destId="{731246DB-C207-4E33-8491-8EA06A4EF2D1}" srcOrd="1" destOrd="0" presId="urn:microsoft.com/office/officeart/2005/8/layout/process2"/>
    <dgm:cxn modelId="{E6FDEF28-1AAE-43B3-9AA6-239B7D2B20E6}" type="presParOf" srcId="{731246DB-C207-4E33-8491-8EA06A4EF2D1}" destId="{C678AECD-9E22-4F65-9228-1C03626C3893}" srcOrd="0" destOrd="0" presId="urn:microsoft.com/office/officeart/2005/8/layout/process2"/>
    <dgm:cxn modelId="{45E0C625-6014-49DE-A599-D44BBA81D45C}" type="presParOf" srcId="{66D892A0-1E2E-44B1-96F9-86A1F27A425C}" destId="{5303FA83-DB6F-437F-9F11-B9054A6FC699}" srcOrd="2" destOrd="0" presId="urn:microsoft.com/office/officeart/2005/8/layout/process2"/>
    <dgm:cxn modelId="{288A8D51-91E5-4E5B-A380-412C8DC775F4}" type="presParOf" srcId="{66D892A0-1E2E-44B1-96F9-86A1F27A425C}" destId="{CF233AA3-2724-492F-8F72-B1EC733313C0}" srcOrd="3" destOrd="0" presId="urn:microsoft.com/office/officeart/2005/8/layout/process2"/>
    <dgm:cxn modelId="{7DE835B0-1661-43E0-A753-350086FCE084}" type="presParOf" srcId="{CF233AA3-2724-492F-8F72-B1EC733313C0}" destId="{AC4EAC45-EBE2-425A-8DCB-83351EEBE9E7}" srcOrd="0" destOrd="0" presId="urn:microsoft.com/office/officeart/2005/8/layout/process2"/>
    <dgm:cxn modelId="{8E9AC1BC-1439-4834-81F7-A567A342F603}" type="presParOf" srcId="{66D892A0-1E2E-44B1-96F9-86A1F27A425C}" destId="{F187C639-8043-405C-806F-11656C2739AE}" srcOrd="4" destOrd="0" presId="urn:microsoft.com/office/officeart/2005/8/layout/process2"/>
    <dgm:cxn modelId="{04B1939D-04DA-4064-8495-10FAE633E993}" type="presParOf" srcId="{66D892A0-1E2E-44B1-96F9-86A1F27A425C}" destId="{DED8658A-EC3B-4511-A2C7-81840BAC2CA7}" srcOrd="5" destOrd="0" presId="urn:microsoft.com/office/officeart/2005/8/layout/process2"/>
    <dgm:cxn modelId="{B2E51532-404B-458C-80E9-1E33103D8D49}" type="presParOf" srcId="{DED8658A-EC3B-4511-A2C7-81840BAC2CA7}" destId="{3359252F-8720-4C7F-A559-D267298E7442}" srcOrd="0" destOrd="0" presId="urn:microsoft.com/office/officeart/2005/8/layout/process2"/>
    <dgm:cxn modelId="{28FED2CD-26C0-436A-9FD0-F996DCDAA0E4}" type="presParOf" srcId="{66D892A0-1E2E-44B1-96F9-86A1F27A425C}" destId="{F22A8B8A-0D98-4836-89B6-E61D2EEB3A1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BE720-890E-423C-8D7F-76F7E6D068BB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B51CBAF4-EF89-4F1E-8975-EE1309D4CFA4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Древесина</a:t>
          </a:r>
          <a:endParaRPr lang="ru-RU" sz="2400" b="1" dirty="0"/>
        </a:p>
      </dgm:t>
    </dgm:pt>
    <dgm:pt modelId="{214A466C-5B19-4B6A-A755-7FA96CDDC4EB}" type="parTrans" cxnId="{3A5FA345-4DF7-42B5-BC62-6116A2A16086}">
      <dgm:prSet/>
      <dgm:spPr/>
      <dgm:t>
        <a:bodyPr/>
        <a:lstStyle/>
        <a:p>
          <a:endParaRPr lang="ru-RU"/>
        </a:p>
      </dgm:t>
    </dgm:pt>
    <dgm:pt modelId="{534599F7-639E-483D-B91F-ADE97D260873}" type="sibTrans" cxnId="{3A5FA345-4DF7-42B5-BC62-6116A2A16086}">
      <dgm:prSet/>
      <dgm:spPr/>
      <dgm:t>
        <a:bodyPr/>
        <a:lstStyle/>
        <a:p>
          <a:endParaRPr lang="ru-RU"/>
        </a:p>
      </dgm:t>
    </dgm:pt>
    <dgm:pt modelId="{5AAC5DE0-9175-406F-8215-9B5707DCD56A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Опилки, щепа, стружка, древесные отходы</a:t>
          </a:r>
        </a:p>
      </dgm:t>
    </dgm:pt>
    <dgm:pt modelId="{1E52810B-DD93-495D-B9CD-5F98DA530358}" type="parTrans" cxnId="{452F7FAB-A322-4BAA-84BA-4ABE9CDBF5D5}">
      <dgm:prSet/>
      <dgm:spPr/>
      <dgm:t>
        <a:bodyPr/>
        <a:lstStyle/>
        <a:p>
          <a:endParaRPr lang="ru-RU"/>
        </a:p>
      </dgm:t>
    </dgm:pt>
    <dgm:pt modelId="{DD791567-C45E-431D-B7C2-25930C40CDA5}" type="sibTrans" cxnId="{452F7FAB-A322-4BAA-84BA-4ABE9CDBF5D5}">
      <dgm:prSet/>
      <dgm:spPr/>
      <dgm:t>
        <a:bodyPr/>
        <a:lstStyle/>
        <a:p>
          <a:endParaRPr lang="ru-RU"/>
        </a:p>
      </dgm:t>
    </dgm:pt>
    <dgm:pt modelId="{F78AD744-6D5F-465C-BC47-067ED15B3FDC}">
      <dgm:prSet phldrT="[Текст]"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 кирпичей, гипсовых листов, на обогрев; древесно-стружечные и цементно-стружечные плиты; п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роизводство обычной бумаги, картона</a:t>
          </a:r>
        </a:p>
      </dgm:t>
    </dgm:pt>
    <dgm:pt modelId="{04730840-08CE-4493-A251-E2F2B978EC34}" type="parTrans" cxnId="{27C0F0E1-8DF1-4CF3-9E1C-E3D8251B57E9}">
      <dgm:prSet/>
      <dgm:spPr/>
      <dgm:t>
        <a:bodyPr/>
        <a:lstStyle/>
        <a:p>
          <a:endParaRPr lang="ru-RU"/>
        </a:p>
      </dgm:t>
    </dgm:pt>
    <dgm:pt modelId="{F47D5D81-2064-4692-9D20-5CF122295DE7}" type="sibTrans" cxnId="{27C0F0E1-8DF1-4CF3-9E1C-E3D8251B57E9}">
      <dgm:prSet/>
      <dgm:spPr/>
      <dgm:t>
        <a:bodyPr/>
        <a:lstStyle/>
        <a:p>
          <a:endParaRPr lang="ru-RU"/>
        </a:p>
      </dgm:t>
    </dgm:pt>
    <dgm:pt modelId="{7C2A87E7-1EA5-4E70-968C-0D7D2923755D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им. Ю.А. Гагарина в г. Саратове (б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лагоустройство парковой зоны посредством оформления цветочных клумб и ландшафта территории щепой и опилками)</a:t>
          </a:r>
        </a:p>
      </dgm:t>
    </dgm:pt>
    <dgm:pt modelId="{B4097FE7-F7F0-45C7-9C83-AD0A11DAE3C6}" type="parTrans" cxnId="{6BC179CC-2755-49ED-828D-505D39E0D34D}">
      <dgm:prSet/>
      <dgm:spPr/>
      <dgm:t>
        <a:bodyPr/>
        <a:lstStyle/>
        <a:p>
          <a:endParaRPr lang="ru-RU"/>
        </a:p>
      </dgm:t>
    </dgm:pt>
    <dgm:pt modelId="{703258FF-AA96-4334-886E-0E8CA193050B}" type="sibTrans" cxnId="{6BC179CC-2755-49ED-828D-505D39E0D34D}">
      <dgm:prSet/>
      <dgm:spPr/>
      <dgm:t>
        <a:bodyPr/>
        <a:lstStyle/>
        <a:p>
          <a:endParaRPr lang="ru-RU"/>
        </a:p>
      </dgm:t>
    </dgm:pt>
    <dgm:pt modelId="{52968EB0-A75B-42E5-807F-9DA20054BE24}" type="pres">
      <dgm:prSet presAssocID="{B80BE720-890E-423C-8D7F-76F7E6D068BB}" presName="linearFlow" presStyleCnt="0">
        <dgm:presLayoutVars>
          <dgm:resizeHandles val="exact"/>
        </dgm:presLayoutVars>
      </dgm:prSet>
      <dgm:spPr/>
    </dgm:pt>
    <dgm:pt modelId="{0670C553-E783-4B47-A709-7153DCC38169}" type="pres">
      <dgm:prSet presAssocID="{B51CBAF4-EF89-4F1E-8975-EE1309D4CFA4}" presName="node" presStyleLbl="node1" presStyleIdx="0" presStyleCnt="4" custScaleX="46739" custScaleY="58987">
        <dgm:presLayoutVars>
          <dgm:bulletEnabled val="1"/>
        </dgm:presLayoutVars>
      </dgm:prSet>
      <dgm:spPr/>
    </dgm:pt>
    <dgm:pt modelId="{6A61DF25-1367-44AE-97BC-86E86037C59B}" type="pres">
      <dgm:prSet presAssocID="{534599F7-639E-483D-B91F-ADE97D260873}" presName="sibTrans" presStyleLbl="sibTrans2D1" presStyleIdx="0" presStyleCnt="3"/>
      <dgm:spPr/>
    </dgm:pt>
    <dgm:pt modelId="{6BB0A762-9249-46D7-901A-CE9A6D60D6B9}" type="pres">
      <dgm:prSet presAssocID="{534599F7-639E-483D-B91F-ADE97D260873}" presName="connectorText" presStyleLbl="sibTrans2D1" presStyleIdx="0" presStyleCnt="3"/>
      <dgm:spPr/>
    </dgm:pt>
    <dgm:pt modelId="{4E134D0E-95C9-40C0-B1B2-4B6F3CA3DFCB}" type="pres">
      <dgm:prSet presAssocID="{5AAC5DE0-9175-406F-8215-9B5707DCD56A}" presName="node" presStyleLbl="node1" presStyleIdx="1" presStyleCnt="4" custScaleX="75788" custScaleY="61154">
        <dgm:presLayoutVars>
          <dgm:bulletEnabled val="1"/>
        </dgm:presLayoutVars>
      </dgm:prSet>
      <dgm:spPr/>
    </dgm:pt>
    <dgm:pt modelId="{6F3A4AE3-720E-455D-9146-EBA20C2AB319}" type="pres">
      <dgm:prSet presAssocID="{DD791567-C45E-431D-B7C2-25930C40CDA5}" presName="sibTrans" presStyleLbl="sibTrans2D1" presStyleIdx="1" presStyleCnt="3"/>
      <dgm:spPr/>
    </dgm:pt>
    <dgm:pt modelId="{18C2E75C-7DD2-49E5-A39E-E355AD0CB848}" type="pres">
      <dgm:prSet presAssocID="{DD791567-C45E-431D-B7C2-25930C40CDA5}" presName="connectorText" presStyleLbl="sibTrans2D1" presStyleIdx="1" presStyleCnt="3"/>
      <dgm:spPr/>
    </dgm:pt>
    <dgm:pt modelId="{1ECA2985-472A-4EFE-965A-1ACA8440F034}" type="pres">
      <dgm:prSet presAssocID="{F78AD744-6D5F-465C-BC47-067ED15B3FDC}" presName="node" presStyleLbl="node1" presStyleIdx="2" presStyleCnt="4" custScaleX="80603" custScaleY="146186">
        <dgm:presLayoutVars>
          <dgm:bulletEnabled val="1"/>
        </dgm:presLayoutVars>
      </dgm:prSet>
      <dgm:spPr/>
    </dgm:pt>
    <dgm:pt modelId="{E96ADBBA-9118-4F75-98C1-00FEBADB7449}" type="pres">
      <dgm:prSet presAssocID="{F47D5D81-2064-4692-9D20-5CF122295DE7}" presName="sibTrans" presStyleLbl="sibTrans2D1" presStyleIdx="2" presStyleCnt="3"/>
      <dgm:spPr/>
    </dgm:pt>
    <dgm:pt modelId="{FD9F40DA-C17F-46E9-BF34-4397C2D500E1}" type="pres">
      <dgm:prSet presAssocID="{F47D5D81-2064-4692-9D20-5CF122295DE7}" presName="connectorText" presStyleLbl="sibTrans2D1" presStyleIdx="2" presStyleCnt="3"/>
      <dgm:spPr/>
    </dgm:pt>
    <dgm:pt modelId="{35FD839C-74FF-4B23-9CFF-57F7CBFAEF2A}" type="pres">
      <dgm:prSet presAssocID="{7C2A87E7-1EA5-4E70-968C-0D7D2923755D}" presName="node" presStyleLbl="node1" presStyleIdx="3" presStyleCnt="4" custScaleX="95911" custScaleY="131626">
        <dgm:presLayoutVars>
          <dgm:bulletEnabled val="1"/>
        </dgm:presLayoutVars>
      </dgm:prSet>
      <dgm:spPr/>
    </dgm:pt>
  </dgm:ptLst>
  <dgm:cxnLst>
    <dgm:cxn modelId="{B30CDC13-5676-454D-AF1A-0B3B4D031920}" type="presOf" srcId="{B80BE720-890E-423C-8D7F-76F7E6D068BB}" destId="{52968EB0-A75B-42E5-807F-9DA20054BE24}" srcOrd="0" destOrd="0" presId="urn:microsoft.com/office/officeart/2005/8/layout/process2"/>
    <dgm:cxn modelId="{0C6E5F41-68CA-444D-9C13-8A96EB267250}" type="presOf" srcId="{534599F7-639E-483D-B91F-ADE97D260873}" destId="{6A61DF25-1367-44AE-97BC-86E86037C59B}" srcOrd="0" destOrd="0" presId="urn:microsoft.com/office/officeart/2005/8/layout/process2"/>
    <dgm:cxn modelId="{CA5F2943-50F2-4464-8AC3-1BC204B0E5B8}" type="presOf" srcId="{DD791567-C45E-431D-B7C2-25930C40CDA5}" destId="{18C2E75C-7DD2-49E5-A39E-E355AD0CB848}" srcOrd="1" destOrd="0" presId="urn:microsoft.com/office/officeart/2005/8/layout/process2"/>
    <dgm:cxn modelId="{3A5FA345-4DF7-42B5-BC62-6116A2A16086}" srcId="{B80BE720-890E-423C-8D7F-76F7E6D068BB}" destId="{B51CBAF4-EF89-4F1E-8975-EE1309D4CFA4}" srcOrd="0" destOrd="0" parTransId="{214A466C-5B19-4B6A-A755-7FA96CDDC4EB}" sibTransId="{534599F7-639E-483D-B91F-ADE97D260873}"/>
    <dgm:cxn modelId="{53F51B4E-F928-4930-B320-BABCE32992C5}" type="presOf" srcId="{B51CBAF4-EF89-4F1E-8975-EE1309D4CFA4}" destId="{0670C553-E783-4B47-A709-7153DCC38169}" srcOrd="0" destOrd="0" presId="urn:microsoft.com/office/officeart/2005/8/layout/process2"/>
    <dgm:cxn modelId="{47143452-11E6-450E-811B-B5574D3FA186}" type="presOf" srcId="{F47D5D81-2064-4692-9D20-5CF122295DE7}" destId="{E96ADBBA-9118-4F75-98C1-00FEBADB7449}" srcOrd="0" destOrd="0" presId="urn:microsoft.com/office/officeart/2005/8/layout/process2"/>
    <dgm:cxn modelId="{3DF19153-D00F-4F5F-851D-D34BB8A1D486}" type="presOf" srcId="{F47D5D81-2064-4692-9D20-5CF122295DE7}" destId="{FD9F40DA-C17F-46E9-BF34-4397C2D500E1}" srcOrd="1" destOrd="0" presId="urn:microsoft.com/office/officeart/2005/8/layout/process2"/>
    <dgm:cxn modelId="{400D1E8D-5488-426B-916B-6279AC6568DE}" type="presOf" srcId="{F78AD744-6D5F-465C-BC47-067ED15B3FDC}" destId="{1ECA2985-472A-4EFE-965A-1ACA8440F034}" srcOrd="0" destOrd="0" presId="urn:microsoft.com/office/officeart/2005/8/layout/process2"/>
    <dgm:cxn modelId="{576C03A7-3AE7-47B2-A8E8-CCFFAC54744A}" type="presOf" srcId="{5AAC5DE0-9175-406F-8215-9B5707DCD56A}" destId="{4E134D0E-95C9-40C0-B1B2-4B6F3CA3DFCB}" srcOrd="0" destOrd="0" presId="urn:microsoft.com/office/officeart/2005/8/layout/process2"/>
    <dgm:cxn modelId="{452F7FAB-A322-4BAA-84BA-4ABE9CDBF5D5}" srcId="{B80BE720-890E-423C-8D7F-76F7E6D068BB}" destId="{5AAC5DE0-9175-406F-8215-9B5707DCD56A}" srcOrd="1" destOrd="0" parTransId="{1E52810B-DD93-495D-B9CD-5F98DA530358}" sibTransId="{DD791567-C45E-431D-B7C2-25930C40CDA5}"/>
    <dgm:cxn modelId="{6BC179CC-2755-49ED-828D-505D39E0D34D}" srcId="{B80BE720-890E-423C-8D7F-76F7E6D068BB}" destId="{7C2A87E7-1EA5-4E70-968C-0D7D2923755D}" srcOrd="3" destOrd="0" parTransId="{B4097FE7-F7F0-45C7-9C83-AD0A11DAE3C6}" sibTransId="{703258FF-AA96-4334-886E-0E8CA193050B}"/>
    <dgm:cxn modelId="{B53C57E1-FA44-4A8C-908D-16F589994786}" type="presOf" srcId="{534599F7-639E-483D-B91F-ADE97D260873}" destId="{6BB0A762-9249-46D7-901A-CE9A6D60D6B9}" srcOrd="1" destOrd="0" presId="urn:microsoft.com/office/officeart/2005/8/layout/process2"/>
    <dgm:cxn modelId="{27C0F0E1-8DF1-4CF3-9E1C-E3D8251B57E9}" srcId="{B80BE720-890E-423C-8D7F-76F7E6D068BB}" destId="{F78AD744-6D5F-465C-BC47-067ED15B3FDC}" srcOrd="2" destOrd="0" parTransId="{04730840-08CE-4493-A251-E2F2B978EC34}" sibTransId="{F47D5D81-2064-4692-9D20-5CF122295DE7}"/>
    <dgm:cxn modelId="{4D2FA2E8-37EB-4CB9-ADD4-4259355A5B7B}" type="presOf" srcId="{DD791567-C45E-431D-B7C2-25930C40CDA5}" destId="{6F3A4AE3-720E-455D-9146-EBA20C2AB319}" srcOrd="0" destOrd="0" presId="urn:microsoft.com/office/officeart/2005/8/layout/process2"/>
    <dgm:cxn modelId="{58A8BBF3-767A-4301-B6F4-14E087F30222}" type="presOf" srcId="{7C2A87E7-1EA5-4E70-968C-0D7D2923755D}" destId="{35FD839C-74FF-4B23-9CFF-57F7CBFAEF2A}" srcOrd="0" destOrd="0" presId="urn:microsoft.com/office/officeart/2005/8/layout/process2"/>
    <dgm:cxn modelId="{ED6C4935-6B5E-4ACE-B0A6-83F9EC01B425}" type="presParOf" srcId="{52968EB0-A75B-42E5-807F-9DA20054BE24}" destId="{0670C553-E783-4B47-A709-7153DCC38169}" srcOrd="0" destOrd="0" presId="urn:microsoft.com/office/officeart/2005/8/layout/process2"/>
    <dgm:cxn modelId="{6A991838-25A9-4308-A8DD-4696CEF8E77C}" type="presParOf" srcId="{52968EB0-A75B-42E5-807F-9DA20054BE24}" destId="{6A61DF25-1367-44AE-97BC-86E86037C59B}" srcOrd="1" destOrd="0" presId="urn:microsoft.com/office/officeart/2005/8/layout/process2"/>
    <dgm:cxn modelId="{9AF87974-093D-4739-B390-A63F1A81F651}" type="presParOf" srcId="{6A61DF25-1367-44AE-97BC-86E86037C59B}" destId="{6BB0A762-9249-46D7-901A-CE9A6D60D6B9}" srcOrd="0" destOrd="0" presId="urn:microsoft.com/office/officeart/2005/8/layout/process2"/>
    <dgm:cxn modelId="{EDDE6106-D40B-4A58-A4AD-993879B3CBEA}" type="presParOf" srcId="{52968EB0-A75B-42E5-807F-9DA20054BE24}" destId="{4E134D0E-95C9-40C0-B1B2-4B6F3CA3DFCB}" srcOrd="2" destOrd="0" presId="urn:microsoft.com/office/officeart/2005/8/layout/process2"/>
    <dgm:cxn modelId="{65B262D6-80ED-4B72-A978-7488810B91DE}" type="presParOf" srcId="{52968EB0-A75B-42E5-807F-9DA20054BE24}" destId="{6F3A4AE3-720E-455D-9146-EBA20C2AB319}" srcOrd="3" destOrd="0" presId="urn:microsoft.com/office/officeart/2005/8/layout/process2"/>
    <dgm:cxn modelId="{32BE44F3-31C3-452C-A056-B1646D1C346E}" type="presParOf" srcId="{6F3A4AE3-720E-455D-9146-EBA20C2AB319}" destId="{18C2E75C-7DD2-49E5-A39E-E355AD0CB848}" srcOrd="0" destOrd="0" presId="urn:microsoft.com/office/officeart/2005/8/layout/process2"/>
    <dgm:cxn modelId="{FBBFE79A-042A-4720-88B7-05D3E49F6FE4}" type="presParOf" srcId="{52968EB0-A75B-42E5-807F-9DA20054BE24}" destId="{1ECA2985-472A-4EFE-965A-1ACA8440F034}" srcOrd="4" destOrd="0" presId="urn:microsoft.com/office/officeart/2005/8/layout/process2"/>
    <dgm:cxn modelId="{1394F5C7-4224-43DE-BDDF-913C5EE7DE25}" type="presParOf" srcId="{52968EB0-A75B-42E5-807F-9DA20054BE24}" destId="{E96ADBBA-9118-4F75-98C1-00FEBADB7449}" srcOrd="5" destOrd="0" presId="urn:microsoft.com/office/officeart/2005/8/layout/process2"/>
    <dgm:cxn modelId="{149F55A3-4EA4-416A-8076-D54002DF6169}" type="presParOf" srcId="{E96ADBBA-9118-4F75-98C1-00FEBADB7449}" destId="{FD9F40DA-C17F-46E9-BF34-4397C2D500E1}" srcOrd="0" destOrd="0" presId="urn:microsoft.com/office/officeart/2005/8/layout/process2"/>
    <dgm:cxn modelId="{D8E04189-97B4-460B-A942-BC7A1151E29C}" type="presParOf" srcId="{52968EB0-A75B-42E5-807F-9DA20054BE24}" destId="{35FD839C-74FF-4B23-9CFF-57F7CBFAEF2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87EAD3-7054-45D2-97B6-737479B2A6DE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FD99CB5E-2404-410A-B29A-2BB93478095B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Металлические</a:t>
          </a:r>
          <a:r>
            <a: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элементы </a:t>
          </a:r>
          <a:endParaRPr lang="ru-RU" sz="2400" b="1" dirty="0"/>
        </a:p>
      </dgm:t>
    </dgm:pt>
    <dgm:pt modelId="{78E046C7-2B84-46FA-9A72-5320C6AF88E9}" type="parTrans" cxnId="{6F70B9DE-C2EE-4DD8-AEA6-35926F3FBD1E}">
      <dgm:prSet/>
      <dgm:spPr/>
      <dgm:t>
        <a:bodyPr/>
        <a:lstStyle/>
        <a:p>
          <a:endParaRPr lang="ru-RU"/>
        </a:p>
      </dgm:t>
    </dgm:pt>
    <dgm:pt modelId="{EB65FA46-A5CD-45F0-A012-C487F55D19DD}" type="sibTrans" cxnId="{6F70B9DE-C2EE-4DD8-AEA6-35926F3FBD1E}">
      <dgm:prSet/>
      <dgm:spPr/>
      <dgm:t>
        <a:bodyPr/>
        <a:lstStyle/>
        <a:p>
          <a:endParaRPr lang="ru-RU"/>
        </a:p>
      </dgm:t>
    </dgm:pt>
    <dgm:pt modelId="{A53BC3D8-E3EC-4859-9892-8C2EC9E75924}">
      <dgm:prSet phldrT="[Текст]" custT="1"/>
      <dgm:spPr/>
      <dgm:t>
        <a:bodyPr/>
        <a:lstStyle/>
        <a:p>
          <a:r>
            <a:rPr lang="ru-RU" sz="1800" b="0" i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Производство тары или проволоки; отливка металлоконструкций; строительные материалы; детали для машиностроения</a:t>
          </a:r>
          <a:endParaRPr lang="ru-RU" sz="1800" dirty="0"/>
        </a:p>
      </dgm:t>
    </dgm:pt>
    <dgm:pt modelId="{973401B5-324E-4826-96CF-B400495F1DDC}" type="parTrans" cxnId="{52C6B4D9-FE16-49A5-9C0A-E5D01D148748}">
      <dgm:prSet/>
      <dgm:spPr/>
      <dgm:t>
        <a:bodyPr/>
        <a:lstStyle/>
        <a:p>
          <a:endParaRPr lang="ru-RU"/>
        </a:p>
      </dgm:t>
    </dgm:pt>
    <dgm:pt modelId="{0F0F6776-7888-41F0-A370-84DA59767698}" type="sibTrans" cxnId="{52C6B4D9-FE16-49A5-9C0A-E5D01D148748}">
      <dgm:prSet/>
      <dgm:spPr/>
      <dgm:t>
        <a:bodyPr/>
        <a:lstStyle/>
        <a:p>
          <a:endParaRPr lang="ru-RU"/>
        </a:p>
      </dgm:t>
    </dgm:pt>
    <dgm:pt modelId="{C3E4A2FA-66E7-4D3F-89C7-D25CC0ED4520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Слитки из вторсырья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346D3-BB69-467D-B849-ED1EDD36AA6F}" type="parTrans" cxnId="{6E71A9E6-221A-4B36-91C4-C511904125D9}">
      <dgm:prSet/>
      <dgm:spPr/>
      <dgm:t>
        <a:bodyPr/>
        <a:lstStyle/>
        <a:p>
          <a:endParaRPr lang="ru-RU"/>
        </a:p>
      </dgm:t>
    </dgm:pt>
    <dgm:pt modelId="{7B118496-4F64-46CC-BEEB-8173AEDB76AC}" type="sibTrans" cxnId="{6E71A9E6-221A-4B36-91C4-C511904125D9}">
      <dgm:prSet/>
      <dgm:spPr/>
      <dgm:t>
        <a:bodyPr/>
        <a:lstStyle/>
        <a:p>
          <a:endParaRPr lang="ru-RU"/>
        </a:p>
      </dgm:t>
    </dgm:pt>
    <dgm:pt modelId="{159BAD3F-2F4F-4B9C-977A-4FC93F687AF6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им. Ю.А. Гагарина в г. Саратове (отливка и размещение некоторого количества лавочек, создание малых архитектурных форм)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8F333-DED8-48DD-B7B4-CA1302C94213}" type="parTrans" cxnId="{DA29C2DF-150B-42ED-BBB6-D65D032AFAA6}">
      <dgm:prSet/>
      <dgm:spPr/>
      <dgm:t>
        <a:bodyPr/>
        <a:lstStyle/>
        <a:p>
          <a:endParaRPr lang="ru-RU"/>
        </a:p>
      </dgm:t>
    </dgm:pt>
    <dgm:pt modelId="{374AB5F7-D1DD-4F8E-B47B-46A18FA982F6}" type="sibTrans" cxnId="{DA29C2DF-150B-42ED-BBB6-D65D032AFAA6}">
      <dgm:prSet/>
      <dgm:spPr/>
      <dgm:t>
        <a:bodyPr/>
        <a:lstStyle/>
        <a:p>
          <a:endParaRPr lang="ru-RU"/>
        </a:p>
      </dgm:t>
    </dgm:pt>
    <dgm:pt modelId="{A33EE9A2-64D8-4010-9728-1E522B9088F4}" type="pres">
      <dgm:prSet presAssocID="{B887EAD3-7054-45D2-97B6-737479B2A6DE}" presName="linearFlow" presStyleCnt="0">
        <dgm:presLayoutVars>
          <dgm:resizeHandles val="exact"/>
        </dgm:presLayoutVars>
      </dgm:prSet>
      <dgm:spPr/>
    </dgm:pt>
    <dgm:pt modelId="{852BB5CB-A934-45EF-825E-36A4F220E894}" type="pres">
      <dgm:prSet presAssocID="{FD99CB5E-2404-410A-B29A-2BB93478095B}" presName="node" presStyleLbl="node1" presStyleIdx="0" presStyleCnt="4" custScaleX="59656" custScaleY="59194">
        <dgm:presLayoutVars>
          <dgm:bulletEnabled val="1"/>
        </dgm:presLayoutVars>
      </dgm:prSet>
      <dgm:spPr/>
    </dgm:pt>
    <dgm:pt modelId="{8023CD0A-1FC0-448D-9D46-170ED204B0C7}" type="pres">
      <dgm:prSet presAssocID="{EB65FA46-A5CD-45F0-A012-C487F55D19DD}" presName="sibTrans" presStyleLbl="sibTrans2D1" presStyleIdx="0" presStyleCnt="3"/>
      <dgm:spPr/>
    </dgm:pt>
    <dgm:pt modelId="{DF78641B-D9BC-468B-BFD7-BE6F16902DDF}" type="pres">
      <dgm:prSet presAssocID="{EB65FA46-A5CD-45F0-A012-C487F55D19DD}" presName="connectorText" presStyleLbl="sibTrans2D1" presStyleIdx="0" presStyleCnt="3"/>
      <dgm:spPr/>
    </dgm:pt>
    <dgm:pt modelId="{35346D8F-0A8F-4F68-8A1F-6BAD873CD84E}" type="pres">
      <dgm:prSet presAssocID="{C3E4A2FA-66E7-4D3F-89C7-D25CC0ED4520}" presName="node" presStyleLbl="node1" presStyleIdx="1" presStyleCnt="4" custScaleX="58817" custScaleY="54527">
        <dgm:presLayoutVars>
          <dgm:bulletEnabled val="1"/>
        </dgm:presLayoutVars>
      </dgm:prSet>
      <dgm:spPr/>
    </dgm:pt>
    <dgm:pt modelId="{5328276C-CF41-43CF-A600-75F190EA3301}" type="pres">
      <dgm:prSet presAssocID="{7B118496-4F64-46CC-BEEB-8173AEDB76AC}" presName="sibTrans" presStyleLbl="sibTrans2D1" presStyleIdx="1" presStyleCnt="3"/>
      <dgm:spPr/>
    </dgm:pt>
    <dgm:pt modelId="{1F551EF8-A5AA-498E-BE7C-D803E69E0B3C}" type="pres">
      <dgm:prSet presAssocID="{7B118496-4F64-46CC-BEEB-8173AEDB76AC}" presName="connectorText" presStyleLbl="sibTrans2D1" presStyleIdx="1" presStyleCnt="3"/>
      <dgm:spPr/>
    </dgm:pt>
    <dgm:pt modelId="{8F3B6C15-40B6-458E-93F3-AAA3CC57AA88}" type="pres">
      <dgm:prSet presAssocID="{A53BC3D8-E3EC-4859-9892-8C2EC9E75924}" presName="node" presStyleLbl="node1" presStyleIdx="2" presStyleCnt="4" custScaleX="78636" custScaleY="115539">
        <dgm:presLayoutVars>
          <dgm:bulletEnabled val="1"/>
        </dgm:presLayoutVars>
      </dgm:prSet>
      <dgm:spPr/>
    </dgm:pt>
    <dgm:pt modelId="{E0C38048-9798-45FD-A1F0-EE82DD151705}" type="pres">
      <dgm:prSet presAssocID="{0F0F6776-7888-41F0-A370-84DA59767698}" presName="sibTrans" presStyleLbl="sibTrans2D1" presStyleIdx="2" presStyleCnt="3"/>
      <dgm:spPr/>
    </dgm:pt>
    <dgm:pt modelId="{D488234E-A287-42AE-A427-1E9D71E2D515}" type="pres">
      <dgm:prSet presAssocID="{0F0F6776-7888-41F0-A370-84DA59767698}" presName="connectorText" presStyleLbl="sibTrans2D1" presStyleIdx="2" presStyleCnt="3"/>
      <dgm:spPr/>
    </dgm:pt>
    <dgm:pt modelId="{5032BC4E-E393-47A0-BF0A-1D87605B23A7}" type="pres">
      <dgm:prSet presAssocID="{159BAD3F-2F4F-4B9C-977A-4FC93F687AF6}" presName="node" presStyleLbl="node1" presStyleIdx="3" presStyleCnt="4" custScaleX="85900" custScaleY="91174">
        <dgm:presLayoutVars>
          <dgm:bulletEnabled val="1"/>
        </dgm:presLayoutVars>
      </dgm:prSet>
      <dgm:spPr/>
    </dgm:pt>
  </dgm:ptLst>
  <dgm:cxnLst>
    <dgm:cxn modelId="{D1C63F46-A0ED-4389-865D-BE90780A63C4}" type="presOf" srcId="{B887EAD3-7054-45D2-97B6-737479B2A6DE}" destId="{A33EE9A2-64D8-4010-9728-1E522B9088F4}" srcOrd="0" destOrd="0" presId="urn:microsoft.com/office/officeart/2005/8/layout/process2"/>
    <dgm:cxn modelId="{7BE23E68-C948-4694-8EC7-F8AF6C8E2847}" type="presOf" srcId="{C3E4A2FA-66E7-4D3F-89C7-D25CC0ED4520}" destId="{35346D8F-0A8F-4F68-8A1F-6BAD873CD84E}" srcOrd="0" destOrd="0" presId="urn:microsoft.com/office/officeart/2005/8/layout/process2"/>
    <dgm:cxn modelId="{5173ED69-5C23-47D9-8922-4880B4869A9B}" type="presOf" srcId="{7B118496-4F64-46CC-BEEB-8173AEDB76AC}" destId="{5328276C-CF41-43CF-A600-75F190EA3301}" srcOrd="0" destOrd="0" presId="urn:microsoft.com/office/officeart/2005/8/layout/process2"/>
    <dgm:cxn modelId="{C77E3150-16AF-4197-BE01-58CA58296BD4}" type="presOf" srcId="{A53BC3D8-E3EC-4859-9892-8C2EC9E75924}" destId="{8F3B6C15-40B6-458E-93F3-AAA3CC57AA88}" srcOrd="0" destOrd="0" presId="urn:microsoft.com/office/officeart/2005/8/layout/process2"/>
    <dgm:cxn modelId="{F3319750-B2E0-4CB7-BAA1-ED42A0A2D463}" type="presOf" srcId="{7B118496-4F64-46CC-BEEB-8173AEDB76AC}" destId="{1F551EF8-A5AA-498E-BE7C-D803E69E0B3C}" srcOrd="1" destOrd="0" presId="urn:microsoft.com/office/officeart/2005/8/layout/process2"/>
    <dgm:cxn modelId="{42CA2C52-6F4C-440B-836E-1188F830EA8F}" type="presOf" srcId="{0F0F6776-7888-41F0-A370-84DA59767698}" destId="{D488234E-A287-42AE-A427-1E9D71E2D515}" srcOrd="1" destOrd="0" presId="urn:microsoft.com/office/officeart/2005/8/layout/process2"/>
    <dgm:cxn modelId="{BB34E88D-C9D6-4E27-8C03-95A53CF7EAE9}" type="presOf" srcId="{FD99CB5E-2404-410A-B29A-2BB93478095B}" destId="{852BB5CB-A934-45EF-825E-36A4F220E894}" srcOrd="0" destOrd="0" presId="urn:microsoft.com/office/officeart/2005/8/layout/process2"/>
    <dgm:cxn modelId="{FC514D8F-E0B6-4334-A0B4-70D12366C8F3}" type="presOf" srcId="{159BAD3F-2F4F-4B9C-977A-4FC93F687AF6}" destId="{5032BC4E-E393-47A0-BF0A-1D87605B23A7}" srcOrd="0" destOrd="0" presId="urn:microsoft.com/office/officeart/2005/8/layout/process2"/>
    <dgm:cxn modelId="{87B4B09F-DF40-47FA-9CC0-3E14C8661BC4}" type="presOf" srcId="{EB65FA46-A5CD-45F0-A012-C487F55D19DD}" destId="{8023CD0A-1FC0-448D-9D46-170ED204B0C7}" srcOrd="0" destOrd="0" presId="urn:microsoft.com/office/officeart/2005/8/layout/process2"/>
    <dgm:cxn modelId="{52C6B4D9-FE16-49A5-9C0A-E5D01D148748}" srcId="{B887EAD3-7054-45D2-97B6-737479B2A6DE}" destId="{A53BC3D8-E3EC-4859-9892-8C2EC9E75924}" srcOrd="2" destOrd="0" parTransId="{973401B5-324E-4826-96CF-B400495F1DDC}" sibTransId="{0F0F6776-7888-41F0-A370-84DA59767698}"/>
    <dgm:cxn modelId="{A20904DD-D112-4C7D-9050-8D8BF36A57AB}" type="presOf" srcId="{0F0F6776-7888-41F0-A370-84DA59767698}" destId="{E0C38048-9798-45FD-A1F0-EE82DD151705}" srcOrd="0" destOrd="0" presId="urn:microsoft.com/office/officeart/2005/8/layout/process2"/>
    <dgm:cxn modelId="{6F70B9DE-C2EE-4DD8-AEA6-35926F3FBD1E}" srcId="{B887EAD3-7054-45D2-97B6-737479B2A6DE}" destId="{FD99CB5E-2404-410A-B29A-2BB93478095B}" srcOrd="0" destOrd="0" parTransId="{78E046C7-2B84-46FA-9A72-5320C6AF88E9}" sibTransId="{EB65FA46-A5CD-45F0-A012-C487F55D19DD}"/>
    <dgm:cxn modelId="{DA29C2DF-150B-42ED-BBB6-D65D032AFAA6}" srcId="{B887EAD3-7054-45D2-97B6-737479B2A6DE}" destId="{159BAD3F-2F4F-4B9C-977A-4FC93F687AF6}" srcOrd="3" destOrd="0" parTransId="{AC38F333-DED8-48DD-B7B4-CA1302C94213}" sibTransId="{374AB5F7-D1DD-4F8E-B47B-46A18FA982F6}"/>
    <dgm:cxn modelId="{6E71A9E6-221A-4B36-91C4-C511904125D9}" srcId="{B887EAD3-7054-45D2-97B6-737479B2A6DE}" destId="{C3E4A2FA-66E7-4D3F-89C7-D25CC0ED4520}" srcOrd="1" destOrd="0" parTransId="{631346D3-BB69-467D-B849-ED1EDD36AA6F}" sibTransId="{7B118496-4F64-46CC-BEEB-8173AEDB76AC}"/>
    <dgm:cxn modelId="{1B1D52F0-CFC7-4F67-9850-B4A252CA14EC}" type="presOf" srcId="{EB65FA46-A5CD-45F0-A012-C487F55D19DD}" destId="{DF78641B-D9BC-468B-BFD7-BE6F16902DDF}" srcOrd="1" destOrd="0" presId="urn:microsoft.com/office/officeart/2005/8/layout/process2"/>
    <dgm:cxn modelId="{BD93F7E1-1659-4301-8633-25960F576C82}" type="presParOf" srcId="{A33EE9A2-64D8-4010-9728-1E522B9088F4}" destId="{852BB5CB-A934-45EF-825E-36A4F220E894}" srcOrd="0" destOrd="0" presId="urn:microsoft.com/office/officeart/2005/8/layout/process2"/>
    <dgm:cxn modelId="{7F8723D9-64A8-49A0-B64A-56D79EAD8298}" type="presParOf" srcId="{A33EE9A2-64D8-4010-9728-1E522B9088F4}" destId="{8023CD0A-1FC0-448D-9D46-170ED204B0C7}" srcOrd="1" destOrd="0" presId="urn:microsoft.com/office/officeart/2005/8/layout/process2"/>
    <dgm:cxn modelId="{794A0D76-61A6-42BD-BBF3-41D41F827961}" type="presParOf" srcId="{8023CD0A-1FC0-448D-9D46-170ED204B0C7}" destId="{DF78641B-D9BC-468B-BFD7-BE6F16902DDF}" srcOrd="0" destOrd="0" presId="urn:microsoft.com/office/officeart/2005/8/layout/process2"/>
    <dgm:cxn modelId="{CCD6162E-1796-4E08-84D2-A6B9A7517317}" type="presParOf" srcId="{A33EE9A2-64D8-4010-9728-1E522B9088F4}" destId="{35346D8F-0A8F-4F68-8A1F-6BAD873CD84E}" srcOrd="2" destOrd="0" presId="urn:microsoft.com/office/officeart/2005/8/layout/process2"/>
    <dgm:cxn modelId="{E5E11968-E996-4BB3-AC97-C3B5C3CB89D9}" type="presParOf" srcId="{A33EE9A2-64D8-4010-9728-1E522B9088F4}" destId="{5328276C-CF41-43CF-A600-75F190EA3301}" srcOrd="3" destOrd="0" presId="urn:microsoft.com/office/officeart/2005/8/layout/process2"/>
    <dgm:cxn modelId="{D3AADC1C-F648-4548-A214-2C8E8AD325EB}" type="presParOf" srcId="{5328276C-CF41-43CF-A600-75F190EA3301}" destId="{1F551EF8-A5AA-498E-BE7C-D803E69E0B3C}" srcOrd="0" destOrd="0" presId="urn:microsoft.com/office/officeart/2005/8/layout/process2"/>
    <dgm:cxn modelId="{275C3201-4947-465A-8838-71691575F972}" type="presParOf" srcId="{A33EE9A2-64D8-4010-9728-1E522B9088F4}" destId="{8F3B6C15-40B6-458E-93F3-AAA3CC57AA88}" srcOrd="4" destOrd="0" presId="urn:microsoft.com/office/officeart/2005/8/layout/process2"/>
    <dgm:cxn modelId="{12A1C9C9-C14A-45AF-AD65-5E8BC2954171}" type="presParOf" srcId="{A33EE9A2-64D8-4010-9728-1E522B9088F4}" destId="{E0C38048-9798-45FD-A1F0-EE82DD151705}" srcOrd="5" destOrd="0" presId="urn:microsoft.com/office/officeart/2005/8/layout/process2"/>
    <dgm:cxn modelId="{40E464EC-C18B-4003-A68D-3BCF39AC0BD5}" type="presParOf" srcId="{E0C38048-9798-45FD-A1F0-EE82DD151705}" destId="{D488234E-A287-42AE-A427-1E9D71E2D515}" srcOrd="0" destOrd="0" presId="urn:microsoft.com/office/officeart/2005/8/layout/process2"/>
    <dgm:cxn modelId="{8870D4EE-352B-47E0-8090-335DDDBE38FD}" type="presParOf" srcId="{A33EE9A2-64D8-4010-9728-1E522B9088F4}" destId="{5032BC4E-E393-47A0-BF0A-1D87605B23A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F3256F-8F08-4D9F-9C3E-B7B921A2247B}" type="doc">
      <dgm:prSet loTypeId="urn:microsoft.com/office/officeart/2005/8/layout/process2" loCatId="process" qsTypeId="urn:microsoft.com/office/officeart/2005/8/quickstyle/simple4" qsCatId="simple" csTypeId="urn:microsoft.com/office/officeart/2005/8/colors/accent6_2" csCatId="accent6" phldr="1"/>
      <dgm:spPr/>
    </dgm:pt>
    <dgm:pt modelId="{E2C9AF27-B698-410B-AE7C-4D0FA83DDF6F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2400" b="1" dirty="0"/>
        </a:p>
      </dgm:t>
    </dgm:pt>
    <dgm:pt modelId="{0CFF0013-088A-494B-B2C2-77D2F0307E08}" type="parTrans" cxnId="{ABD0BDB9-2E00-4E98-A6E1-4E7CE004D3AA}">
      <dgm:prSet/>
      <dgm:spPr/>
      <dgm:t>
        <a:bodyPr/>
        <a:lstStyle/>
        <a:p>
          <a:endParaRPr lang="ru-RU"/>
        </a:p>
      </dgm:t>
    </dgm:pt>
    <dgm:pt modelId="{49D46D75-2056-4E4F-95CA-90AF43751AEC}" type="sibTrans" cxnId="{ABD0BDB9-2E00-4E98-A6E1-4E7CE004D3AA}">
      <dgm:prSet/>
      <dgm:spPr/>
      <dgm:t>
        <a:bodyPr/>
        <a:lstStyle/>
        <a:p>
          <a:endParaRPr lang="ru-RU"/>
        </a:p>
      </dgm:t>
    </dgm:pt>
    <dgm:pt modelId="{4BD24EFF-B94F-4C3F-A03A-DA3DFB815C0E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Измельченное стекло</a:t>
          </a:r>
        </a:p>
      </dgm:t>
    </dgm:pt>
    <dgm:pt modelId="{7D543A2B-B96D-44E4-B494-BA211140EF69}" type="parTrans" cxnId="{E1798EA9-F65A-4627-AA6A-FDB67C26D32E}">
      <dgm:prSet/>
      <dgm:spPr/>
      <dgm:t>
        <a:bodyPr/>
        <a:lstStyle/>
        <a:p>
          <a:endParaRPr lang="ru-RU"/>
        </a:p>
      </dgm:t>
    </dgm:pt>
    <dgm:pt modelId="{3FCFE725-3F1D-409E-B811-3CC25D3C5F6D}" type="sibTrans" cxnId="{E1798EA9-F65A-4627-AA6A-FDB67C26D32E}">
      <dgm:prSet/>
      <dgm:spPr/>
      <dgm:t>
        <a:bodyPr/>
        <a:lstStyle/>
        <a:p>
          <a:endParaRPr lang="ru-RU"/>
        </a:p>
      </dgm:t>
    </dgm:pt>
    <dgm:pt modelId="{2A719CD1-0A3D-43F8-9B94-22377AA9C035}">
      <dgm:prSet phldrT="[Текст]" custT="1"/>
      <dgm:spPr/>
      <dgm:t>
        <a:bodyPr/>
        <a:lstStyle/>
        <a:p>
          <a:r>
            <a:rPr lang="ru-RU" sz="1800" b="0" i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Стекловата; интерьерная плитка; стеклянная тара; жидкое стекло; утеплитель; паркет; кафель; облицовочный материал</a:t>
          </a:r>
          <a:endParaRPr lang="ru-RU" sz="1800" dirty="0"/>
        </a:p>
      </dgm:t>
    </dgm:pt>
    <dgm:pt modelId="{48FFE7B1-A889-4221-B8BA-5542068B23A7}" type="parTrans" cxnId="{70CAFAF8-923F-4A19-A22E-3EFEBB640708}">
      <dgm:prSet/>
      <dgm:spPr/>
      <dgm:t>
        <a:bodyPr/>
        <a:lstStyle/>
        <a:p>
          <a:endParaRPr lang="ru-RU"/>
        </a:p>
      </dgm:t>
    </dgm:pt>
    <dgm:pt modelId="{E5CFE3EE-22DF-49DD-B4A2-79FCB33E0241}" type="sibTrans" cxnId="{70CAFAF8-923F-4A19-A22E-3EFEBB640708}">
      <dgm:prSet/>
      <dgm:spPr/>
      <dgm:t>
        <a:bodyPr/>
        <a:lstStyle/>
        <a:p>
          <a:endParaRPr lang="ru-RU"/>
        </a:p>
      </dgm:t>
    </dgm:pt>
    <dgm:pt modelId="{1D973023-06E0-4A38-9F27-D607354F8914}">
      <dgm:prSet custT="1"/>
      <dgm:spPr/>
      <dgm:t>
        <a:bodyPr/>
        <a:lstStyle/>
        <a:p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Сырье, предоставленное для производства продукции на АО «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Саратовстройстекло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» -предприятия по производству листового стекла 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A83DC-7CAE-4835-98FF-5631263C3146}" type="parTrans" cxnId="{D0B7E56B-4BB7-409E-9F1E-7B3CF636519D}">
      <dgm:prSet/>
      <dgm:spPr/>
      <dgm:t>
        <a:bodyPr/>
        <a:lstStyle/>
        <a:p>
          <a:endParaRPr lang="ru-RU"/>
        </a:p>
      </dgm:t>
    </dgm:pt>
    <dgm:pt modelId="{5F55A815-1412-4EF3-93BB-7427BC62F1E2}" type="sibTrans" cxnId="{D0B7E56B-4BB7-409E-9F1E-7B3CF636519D}">
      <dgm:prSet/>
      <dgm:spPr/>
      <dgm:t>
        <a:bodyPr/>
        <a:lstStyle/>
        <a:p>
          <a:endParaRPr lang="ru-RU"/>
        </a:p>
      </dgm:t>
    </dgm:pt>
    <dgm:pt modelId="{AAE692DA-D083-4112-824D-72A45690B9FC}" type="pres">
      <dgm:prSet presAssocID="{FDF3256F-8F08-4D9F-9C3E-B7B921A2247B}" presName="linearFlow" presStyleCnt="0">
        <dgm:presLayoutVars>
          <dgm:resizeHandles val="exact"/>
        </dgm:presLayoutVars>
      </dgm:prSet>
      <dgm:spPr/>
    </dgm:pt>
    <dgm:pt modelId="{E1C05A1C-1538-4A07-93FA-235D0669DA4F}" type="pres">
      <dgm:prSet presAssocID="{E2C9AF27-B698-410B-AE7C-4D0FA83DDF6F}" presName="node" presStyleLbl="node1" presStyleIdx="0" presStyleCnt="4" custScaleX="45684" custScaleY="62461">
        <dgm:presLayoutVars>
          <dgm:bulletEnabled val="1"/>
        </dgm:presLayoutVars>
      </dgm:prSet>
      <dgm:spPr/>
    </dgm:pt>
    <dgm:pt modelId="{4EE18E2C-6830-4E69-9946-A2C2D665E98D}" type="pres">
      <dgm:prSet presAssocID="{49D46D75-2056-4E4F-95CA-90AF43751AEC}" presName="sibTrans" presStyleLbl="sibTrans2D1" presStyleIdx="0" presStyleCnt="3"/>
      <dgm:spPr/>
    </dgm:pt>
    <dgm:pt modelId="{03E698E5-E491-4DE3-A2CF-7889034ECB5F}" type="pres">
      <dgm:prSet presAssocID="{49D46D75-2056-4E4F-95CA-90AF43751AEC}" presName="connectorText" presStyleLbl="sibTrans2D1" presStyleIdx="0" presStyleCnt="3"/>
      <dgm:spPr/>
    </dgm:pt>
    <dgm:pt modelId="{C5FCE37A-7D3D-4DE7-9291-69BB77FAFDE9}" type="pres">
      <dgm:prSet presAssocID="{4BD24EFF-B94F-4C3F-A03A-DA3DFB815C0E}" presName="node" presStyleLbl="node1" presStyleIdx="1" presStyleCnt="4" custScaleX="51747" custScaleY="57219">
        <dgm:presLayoutVars>
          <dgm:bulletEnabled val="1"/>
        </dgm:presLayoutVars>
      </dgm:prSet>
      <dgm:spPr/>
    </dgm:pt>
    <dgm:pt modelId="{5405C255-DD52-4AB7-AD0A-174052C8515B}" type="pres">
      <dgm:prSet presAssocID="{3FCFE725-3F1D-409E-B811-3CC25D3C5F6D}" presName="sibTrans" presStyleLbl="sibTrans2D1" presStyleIdx="1" presStyleCnt="3"/>
      <dgm:spPr/>
    </dgm:pt>
    <dgm:pt modelId="{28701514-5F75-49F8-A68E-2EC0B79E743E}" type="pres">
      <dgm:prSet presAssocID="{3FCFE725-3F1D-409E-B811-3CC25D3C5F6D}" presName="connectorText" presStyleLbl="sibTrans2D1" presStyleIdx="1" presStyleCnt="3"/>
      <dgm:spPr/>
    </dgm:pt>
    <dgm:pt modelId="{7C29F0B7-B69C-4916-8A7A-1FDCC2D1613E}" type="pres">
      <dgm:prSet presAssocID="{2A719CD1-0A3D-43F8-9B94-22377AA9C035}" presName="node" presStyleLbl="node1" presStyleIdx="2" presStyleCnt="4" custScaleX="84371" custScaleY="117138">
        <dgm:presLayoutVars>
          <dgm:bulletEnabled val="1"/>
        </dgm:presLayoutVars>
      </dgm:prSet>
      <dgm:spPr/>
    </dgm:pt>
    <dgm:pt modelId="{5D152B98-944A-4851-90FB-FAA425BD0D26}" type="pres">
      <dgm:prSet presAssocID="{E5CFE3EE-22DF-49DD-B4A2-79FCB33E0241}" presName="sibTrans" presStyleLbl="sibTrans2D1" presStyleIdx="2" presStyleCnt="3"/>
      <dgm:spPr/>
    </dgm:pt>
    <dgm:pt modelId="{76B24F30-3CCD-45DD-8D03-333B82D380AC}" type="pres">
      <dgm:prSet presAssocID="{E5CFE3EE-22DF-49DD-B4A2-79FCB33E0241}" presName="connectorText" presStyleLbl="sibTrans2D1" presStyleIdx="2" presStyleCnt="3"/>
      <dgm:spPr/>
    </dgm:pt>
    <dgm:pt modelId="{C21847E1-AE16-43A8-B11A-A0C516BC9DEF}" type="pres">
      <dgm:prSet presAssocID="{1D973023-06E0-4A38-9F27-D607354F8914}" presName="node" presStyleLbl="node1" presStyleIdx="3" presStyleCnt="4" custScaleX="88721" custScaleY="106270">
        <dgm:presLayoutVars>
          <dgm:bulletEnabled val="1"/>
        </dgm:presLayoutVars>
      </dgm:prSet>
      <dgm:spPr/>
    </dgm:pt>
  </dgm:ptLst>
  <dgm:cxnLst>
    <dgm:cxn modelId="{94443E01-8639-471E-A807-1978D699738D}" type="presOf" srcId="{FDF3256F-8F08-4D9F-9C3E-B7B921A2247B}" destId="{AAE692DA-D083-4112-824D-72A45690B9FC}" srcOrd="0" destOrd="0" presId="urn:microsoft.com/office/officeart/2005/8/layout/process2"/>
    <dgm:cxn modelId="{E21DCB23-0669-4772-A021-F220761F1087}" type="presOf" srcId="{2A719CD1-0A3D-43F8-9B94-22377AA9C035}" destId="{7C29F0B7-B69C-4916-8A7A-1FDCC2D1613E}" srcOrd="0" destOrd="0" presId="urn:microsoft.com/office/officeart/2005/8/layout/process2"/>
    <dgm:cxn modelId="{8C6BE723-5AF1-493F-9219-7F3A1DED8DBD}" type="presOf" srcId="{E5CFE3EE-22DF-49DD-B4A2-79FCB33E0241}" destId="{5D152B98-944A-4851-90FB-FAA425BD0D26}" srcOrd="0" destOrd="0" presId="urn:microsoft.com/office/officeart/2005/8/layout/process2"/>
    <dgm:cxn modelId="{56A5373B-C9CF-43F0-B6E9-ECC0E5087AFC}" type="presOf" srcId="{E5CFE3EE-22DF-49DD-B4A2-79FCB33E0241}" destId="{76B24F30-3CCD-45DD-8D03-333B82D380AC}" srcOrd="1" destOrd="0" presId="urn:microsoft.com/office/officeart/2005/8/layout/process2"/>
    <dgm:cxn modelId="{44FB0A3C-54A7-4D8E-8BC4-0ECAA4205A18}" type="presOf" srcId="{E2C9AF27-B698-410B-AE7C-4D0FA83DDF6F}" destId="{E1C05A1C-1538-4A07-93FA-235D0669DA4F}" srcOrd="0" destOrd="0" presId="urn:microsoft.com/office/officeart/2005/8/layout/process2"/>
    <dgm:cxn modelId="{A6043861-7579-4E24-9BC9-3DB670148315}" type="presOf" srcId="{4BD24EFF-B94F-4C3F-A03A-DA3DFB815C0E}" destId="{C5FCE37A-7D3D-4DE7-9291-69BB77FAFDE9}" srcOrd="0" destOrd="0" presId="urn:microsoft.com/office/officeart/2005/8/layout/process2"/>
    <dgm:cxn modelId="{73001662-089E-45A3-9F9E-271373356A03}" type="presOf" srcId="{1D973023-06E0-4A38-9F27-D607354F8914}" destId="{C21847E1-AE16-43A8-B11A-A0C516BC9DEF}" srcOrd="0" destOrd="0" presId="urn:microsoft.com/office/officeart/2005/8/layout/process2"/>
    <dgm:cxn modelId="{D0B7E56B-4BB7-409E-9F1E-7B3CF636519D}" srcId="{FDF3256F-8F08-4D9F-9C3E-B7B921A2247B}" destId="{1D973023-06E0-4A38-9F27-D607354F8914}" srcOrd="3" destOrd="0" parTransId="{442A83DC-7CAE-4835-98FF-5631263C3146}" sibTransId="{5F55A815-1412-4EF3-93BB-7427BC62F1E2}"/>
    <dgm:cxn modelId="{8254586D-1D63-42C9-8953-BF87879AF492}" type="presOf" srcId="{49D46D75-2056-4E4F-95CA-90AF43751AEC}" destId="{4EE18E2C-6830-4E69-9946-A2C2D665E98D}" srcOrd="0" destOrd="0" presId="urn:microsoft.com/office/officeart/2005/8/layout/process2"/>
    <dgm:cxn modelId="{34D9BB77-0260-4AE2-8749-ADC4DF37A38D}" type="presOf" srcId="{3FCFE725-3F1D-409E-B811-3CC25D3C5F6D}" destId="{5405C255-DD52-4AB7-AD0A-174052C8515B}" srcOrd="0" destOrd="0" presId="urn:microsoft.com/office/officeart/2005/8/layout/process2"/>
    <dgm:cxn modelId="{90172C59-E1D7-4243-AA89-049286EA2EC4}" type="presOf" srcId="{49D46D75-2056-4E4F-95CA-90AF43751AEC}" destId="{03E698E5-E491-4DE3-A2CF-7889034ECB5F}" srcOrd="1" destOrd="0" presId="urn:microsoft.com/office/officeart/2005/8/layout/process2"/>
    <dgm:cxn modelId="{02DB65A9-6893-48B7-ACEA-6470FD43BF6C}" type="presOf" srcId="{3FCFE725-3F1D-409E-B811-3CC25D3C5F6D}" destId="{28701514-5F75-49F8-A68E-2EC0B79E743E}" srcOrd="1" destOrd="0" presId="urn:microsoft.com/office/officeart/2005/8/layout/process2"/>
    <dgm:cxn modelId="{E1798EA9-F65A-4627-AA6A-FDB67C26D32E}" srcId="{FDF3256F-8F08-4D9F-9C3E-B7B921A2247B}" destId="{4BD24EFF-B94F-4C3F-A03A-DA3DFB815C0E}" srcOrd="1" destOrd="0" parTransId="{7D543A2B-B96D-44E4-B494-BA211140EF69}" sibTransId="{3FCFE725-3F1D-409E-B811-3CC25D3C5F6D}"/>
    <dgm:cxn modelId="{ABD0BDB9-2E00-4E98-A6E1-4E7CE004D3AA}" srcId="{FDF3256F-8F08-4D9F-9C3E-B7B921A2247B}" destId="{E2C9AF27-B698-410B-AE7C-4D0FA83DDF6F}" srcOrd="0" destOrd="0" parTransId="{0CFF0013-088A-494B-B2C2-77D2F0307E08}" sibTransId="{49D46D75-2056-4E4F-95CA-90AF43751AEC}"/>
    <dgm:cxn modelId="{70CAFAF8-923F-4A19-A22E-3EFEBB640708}" srcId="{FDF3256F-8F08-4D9F-9C3E-B7B921A2247B}" destId="{2A719CD1-0A3D-43F8-9B94-22377AA9C035}" srcOrd="2" destOrd="0" parTransId="{48FFE7B1-A889-4221-B8BA-5542068B23A7}" sibTransId="{E5CFE3EE-22DF-49DD-B4A2-79FCB33E0241}"/>
    <dgm:cxn modelId="{0CECAA5D-F617-4FA9-90E9-730082755D46}" type="presParOf" srcId="{AAE692DA-D083-4112-824D-72A45690B9FC}" destId="{E1C05A1C-1538-4A07-93FA-235D0669DA4F}" srcOrd="0" destOrd="0" presId="urn:microsoft.com/office/officeart/2005/8/layout/process2"/>
    <dgm:cxn modelId="{DDE4FCFA-5BB8-4B31-823F-A9C928ED3815}" type="presParOf" srcId="{AAE692DA-D083-4112-824D-72A45690B9FC}" destId="{4EE18E2C-6830-4E69-9946-A2C2D665E98D}" srcOrd="1" destOrd="0" presId="urn:microsoft.com/office/officeart/2005/8/layout/process2"/>
    <dgm:cxn modelId="{1656B84A-9521-427A-AE7B-068B51023DEC}" type="presParOf" srcId="{4EE18E2C-6830-4E69-9946-A2C2D665E98D}" destId="{03E698E5-E491-4DE3-A2CF-7889034ECB5F}" srcOrd="0" destOrd="0" presId="urn:microsoft.com/office/officeart/2005/8/layout/process2"/>
    <dgm:cxn modelId="{A4F46CC3-9C46-41C9-A502-835B9A080D83}" type="presParOf" srcId="{AAE692DA-D083-4112-824D-72A45690B9FC}" destId="{C5FCE37A-7D3D-4DE7-9291-69BB77FAFDE9}" srcOrd="2" destOrd="0" presId="urn:microsoft.com/office/officeart/2005/8/layout/process2"/>
    <dgm:cxn modelId="{29D3466D-2597-4316-9A1B-AFAB51E64A81}" type="presParOf" srcId="{AAE692DA-D083-4112-824D-72A45690B9FC}" destId="{5405C255-DD52-4AB7-AD0A-174052C8515B}" srcOrd="3" destOrd="0" presId="urn:microsoft.com/office/officeart/2005/8/layout/process2"/>
    <dgm:cxn modelId="{21392902-E4AE-4FB0-8855-AB207A405907}" type="presParOf" srcId="{5405C255-DD52-4AB7-AD0A-174052C8515B}" destId="{28701514-5F75-49F8-A68E-2EC0B79E743E}" srcOrd="0" destOrd="0" presId="urn:microsoft.com/office/officeart/2005/8/layout/process2"/>
    <dgm:cxn modelId="{90CF62DA-63C9-4806-AAC3-003A5F0755AA}" type="presParOf" srcId="{AAE692DA-D083-4112-824D-72A45690B9FC}" destId="{7C29F0B7-B69C-4916-8A7A-1FDCC2D1613E}" srcOrd="4" destOrd="0" presId="urn:microsoft.com/office/officeart/2005/8/layout/process2"/>
    <dgm:cxn modelId="{C6943121-44D2-4740-B482-5DF5A839BDA4}" type="presParOf" srcId="{AAE692DA-D083-4112-824D-72A45690B9FC}" destId="{5D152B98-944A-4851-90FB-FAA425BD0D26}" srcOrd="5" destOrd="0" presId="urn:microsoft.com/office/officeart/2005/8/layout/process2"/>
    <dgm:cxn modelId="{51E02A82-D671-4933-858B-2ABC4E23E0F2}" type="presParOf" srcId="{5D152B98-944A-4851-90FB-FAA425BD0D26}" destId="{76B24F30-3CCD-45DD-8D03-333B82D380AC}" srcOrd="0" destOrd="0" presId="urn:microsoft.com/office/officeart/2005/8/layout/process2"/>
    <dgm:cxn modelId="{1687900F-3DFC-4A25-A153-6068769646CF}" type="presParOf" srcId="{AAE692DA-D083-4112-824D-72A45690B9FC}" destId="{C21847E1-AE16-43A8-B11A-A0C516BC9DE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B90E0-AB29-435F-92E3-5CA5D6001B36}">
      <dsp:nvSpPr>
        <dsp:cNvPr id="0" name=""/>
        <dsp:cNvSpPr/>
      </dsp:nvSpPr>
      <dsp:spPr>
        <a:xfrm>
          <a:off x="237117" y="2407982"/>
          <a:ext cx="4637858" cy="36912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55068-6958-4853-8697-5C8A6FB8C6BB}">
      <dsp:nvSpPr>
        <dsp:cNvPr id="0" name=""/>
        <dsp:cNvSpPr/>
      </dsp:nvSpPr>
      <dsp:spPr>
        <a:xfrm>
          <a:off x="5313124" y="2370763"/>
          <a:ext cx="3768864" cy="377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 постройки: 1917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 ввода в эксплуатацию: 1917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Аварийное состояние: да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Тип дома: Многоквартирный дом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этажей: 2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дома: 987,80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кв.м</a:t>
          </a:r>
          <a:endParaRPr lang="ru-RU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Тип фундамента: Ленточный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 несущих стен: Каменные, кирпичные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Перекрытия: Деревянные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10" y="2481149"/>
        <a:ext cx="3548092" cy="3550121"/>
      </dsp:txXfrm>
    </dsp:sp>
    <dsp:sp modelId="{B1E05E4B-B5EA-4A2C-A71A-B3E2EB93A93E}">
      <dsp:nvSpPr>
        <dsp:cNvPr id="0" name=""/>
        <dsp:cNvSpPr/>
      </dsp:nvSpPr>
      <dsp:spPr>
        <a:xfrm>
          <a:off x="258689" y="131409"/>
          <a:ext cx="8780409" cy="194259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Объект, подлежащий сносу, согласно «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Реестру аварийных многоквартирных домов, все жилые помещения, в которых принадлежат муниципальному образованию «Город Саратов», подлежащие сносу в 2020 году», 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расположенного по адресу: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г. Саратов, Кировский район, ул. </a:t>
          </a:r>
          <a:r>
            <a:rPr lang="ru-RU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Аткарская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33 </a:t>
          </a:r>
          <a:endParaRPr lang="ru-RU" sz="2400" kern="1200" dirty="0"/>
        </a:p>
      </dsp:txBody>
      <dsp:txXfrm>
        <a:off x="258689" y="131409"/>
        <a:ext cx="8780409" cy="1942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749AF-5F5D-4D57-9B94-33CC4994E1D7}">
      <dsp:nvSpPr>
        <dsp:cNvPr id="0" name=""/>
        <dsp:cNvSpPr/>
      </dsp:nvSpPr>
      <dsp:spPr>
        <a:xfrm>
          <a:off x="0" y="0"/>
          <a:ext cx="8255000" cy="1000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 полной утилизации </a:t>
          </a:r>
          <a:endParaRPr lang="ru-RU" sz="3200" kern="1200" dirty="0"/>
        </a:p>
      </dsp:txBody>
      <dsp:txXfrm>
        <a:off x="29310" y="29310"/>
        <a:ext cx="8196380" cy="942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10D7-D149-45BA-A346-B9E6D7DA26B6}">
      <dsp:nvSpPr>
        <dsp:cNvPr id="0" name=""/>
        <dsp:cNvSpPr/>
      </dsp:nvSpPr>
      <dsp:spPr>
        <a:xfrm>
          <a:off x="0" y="4655212"/>
          <a:ext cx="8255000" cy="6149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Сбыт материалов для повторного использования в строительстве и т.д.  </a:t>
          </a:r>
        </a:p>
      </dsp:txBody>
      <dsp:txXfrm>
        <a:off x="0" y="4655212"/>
        <a:ext cx="8255000" cy="614936"/>
      </dsp:txXfrm>
    </dsp:sp>
    <dsp:sp modelId="{487FBB85-D42A-414D-9ABB-F300834A058B}">
      <dsp:nvSpPr>
        <dsp:cNvPr id="0" name=""/>
        <dsp:cNvSpPr/>
      </dsp:nvSpPr>
      <dsp:spPr>
        <a:xfrm rot="10800000">
          <a:off x="0" y="3802506"/>
          <a:ext cx="8255000" cy="85624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Извлечение возможного количества полезных фракций</a:t>
          </a:r>
        </a:p>
      </dsp:txBody>
      <dsp:txXfrm rot="10800000">
        <a:off x="0" y="3802506"/>
        <a:ext cx="8255000" cy="556361"/>
      </dsp:txXfrm>
    </dsp:sp>
    <dsp:sp modelId="{B006D764-A3C7-4B04-980D-F22B07DB2F48}">
      <dsp:nvSpPr>
        <dsp:cNvPr id="0" name=""/>
        <dsp:cNvSpPr/>
      </dsp:nvSpPr>
      <dsp:spPr>
        <a:xfrm rot="10800000">
          <a:off x="0" y="2644916"/>
          <a:ext cx="8255000" cy="1161128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метода вторичной переработки материала (биологический, механический, химический и т.д.), зависящего от характеристик и состояния сырья 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44916"/>
        <a:ext cx="8255000" cy="754466"/>
      </dsp:txXfrm>
    </dsp:sp>
    <dsp:sp modelId="{BA33F9DA-04CF-40D4-A4DA-1F8BAE09F691}">
      <dsp:nvSpPr>
        <dsp:cNvPr id="0" name=""/>
        <dsp:cNvSpPr/>
      </dsp:nvSpPr>
      <dsp:spPr>
        <a:xfrm rot="10800000">
          <a:off x="0" y="2140696"/>
          <a:ext cx="8255000" cy="50775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Сортировка, очистка, промывка строительных конструкций и элементов</a:t>
          </a:r>
        </a:p>
      </dsp:txBody>
      <dsp:txXfrm rot="10800000">
        <a:off x="0" y="2140696"/>
        <a:ext cx="8255000" cy="329925"/>
      </dsp:txXfrm>
    </dsp:sp>
    <dsp:sp modelId="{4E7A52E1-464E-48E0-B62B-B6C155640ED3}">
      <dsp:nvSpPr>
        <dsp:cNvPr id="0" name=""/>
        <dsp:cNvSpPr/>
      </dsp:nvSpPr>
      <dsp:spPr>
        <a:xfrm rot="10800000">
          <a:off x="0" y="1340715"/>
          <a:ext cx="8255000" cy="80351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Транспортировка на стационарные центры переработки строительных отходов </a:t>
          </a:r>
        </a:p>
      </dsp:txBody>
      <dsp:txXfrm rot="10800000">
        <a:off x="0" y="1340715"/>
        <a:ext cx="8255000" cy="522103"/>
      </dsp:txXfrm>
    </dsp:sp>
    <dsp:sp modelId="{487F9D12-ABA7-42BE-8F73-E534B49DB27D}">
      <dsp:nvSpPr>
        <dsp:cNvPr id="0" name=""/>
        <dsp:cNvSpPr/>
      </dsp:nvSpPr>
      <dsp:spPr>
        <a:xfrm rot="10800000">
          <a:off x="0" y="547729"/>
          <a:ext cx="8255000" cy="796524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строительных конструкций и элементов на мобильных перерабатывающих установках</a:t>
          </a:r>
        </a:p>
      </dsp:txBody>
      <dsp:txXfrm rot="10800000">
        <a:off x="0" y="547729"/>
        <a:ext cx="8255000" cy="517557"/>
      </dsp:txXfrm>
    </dsp:sp>
    <dsp:sp modelId="{1A0607C8-F82B-4017-83B9-7DB1A1FD6184}">
      <dsp:nvSpPr>
        <dsp:cNvPr id="0" name=""/>
        <dsp:cNvSpPr/>
      </dsp:nvSpPr>
      <dsp:spPr>
        <a:xfrm rot="10800000">
          <a:off x="0" y="2337"/>
          <a:ext cx="8255000" cy="54893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территории и демонтаж объекта </a:t>
          </a:r>
        </a:p>
      </dsp:txBody>
      <dsp:txXfrm rot="10800000">
        <a:off x="0" y="2337"/>
        <a:ext cx="8255000" cy="356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2A54-34F3-45D0-BE3A-CB7F43C94843}">
      <dsp:nvSpPr>
        <dsp:cNvPr id="0" name=""/>
        <dsp:cNvSpPr/>
      </dsp:nvSpPr>
      <dsp:spPr>
        <a:xfrm>
          <a:off x="0" y="616"/>
          <a:ext cx="7966918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6D853-6407-4BC9-ABA8-9AA12B503649}">
      <dsp:nvSpPr>
        <dsp:cNvPr id="0" name=""/>
        <dsp:cNvSpPr/>
      </dsp:nvSpPr>
      <dsp:spPr>
        <a:xfrm>
          <a:off x="0" y="616"/>
          <a:ext cx="7966918" cy="100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Кирпич, камень (кирпичные несущие стены) </a:t>
          </a:r>
          <a:endParaRPr lang="ru-RU" sz="2400" kern="1200" dirty="0"/>
        </a:p>
      </dsp:txBody>
      <dsp:txXfrm>
        <a:off x="0" y="616"/>
        <a:ext cx="7966918" cy="1009325"/>
      </dsp:txXfrm>
    </dsp:sp>
    <dsp:sp modelId="{5129CC45-2970-4BD4-9B50-03D2C2239D43}">
      <dsp:nvSpPr>
        <dsp:cNvPr id="0" name=""/>
        <dsp:cNvSpPr/>
      </dsp:nvSpPr>
      <dsp:spPr>
        <a:xfrm>
          <a:off x="0" y="1009941"/>
          <a:ext cx="7966918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FA4C5-BE43-415C-A859-183F14051403}">
      <dsp:nvSpPr>
        <dsp:cNvPr id="0" name=""/>
        <dsp:cNvSpPr/>
      </dsp:nvSpPr>
      <dsp:spPr>
        <a:xfrm>
          <a:off x="0" y="1009941"/>
          <a:ext cx="7966918" cy="100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Древесина (деревянные перекрытия, о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конные деревянные рамы, деревянные полы)</a:t>
          </a:r>
          <a:endParaRPr lang="ru-RU" sz="2400" kern="1200" dirty="0"/>
        </a:p>
      </dsp:txBody>
      <dsp:txXfrm>
        <a:off x="0" y="1009941"/>
        <a:ext cx="7966918" cy="1009325"/>
      </dsp:txXfrm>
    </dsp:sp>
    <dsp:sp modelId="{6D9BDF8D-B0D9-4F56-89FC-098902B50640}">
      <dsp:nvSpPr>
        <dsp:cNvPr id="0" name=""/>
        <dsp:cNvSpPr/>
      </dsp:nvSpPr>
      <dsp:spPr>
        <a:xfrm>
          <a:off x="0" y="2019267"/>
          <a:ext cx="7966918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364556-9759-4A3C-AE68-57D58EFAF395}">
      <dsp:nvSpPr>
        <dsp:cNvPr id="0" name=""/>
        <dsp:cNvSpPr/>
      </dsp:nvSpPr>
      <dsp:spPr>
        <a:xfrm>
          <a:off x="0" y="2019267"/>
          <a:ext cx="7966918" cy="100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Металлические</a:t>
          </a: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элементы (трубы)</a:t>
          </a:r>
          <a:endParaRPr lang="ru-RU" sz="2400" kern="1200" dirty="0"/>
        </a:p>
      </dsp:txBody>
      <dsp:txXfrm>
        <a:off x="0" y="2019267"/>
        <a:ext cx="7966918" cy="1009325"/>
      </dsp:txXfrm>
    </dsp:sp>
    <dsp:sp modelId="{07A8A801-77E1-4337-BF3C-1E6B18D86CE4}">
      <dsp:nvSpPr>
        <dsp:cNvPr id="0" name=""/>
        <dsp:cNvSpPr/>
      </dsp:nvSpPr>
      <dsp:spPr>
        <a:xfrm>
          <a:off x="0" y="3028593"/>
          <a:ext cx="7966918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EE9F2-B878-429E-9F9B-5827797A5CE0}">
      <dsp:nvSpPr>
        <dsp:cNvPr id="0" name=""/>
        <dsp:cNvSpPr/>
      </dsp:nvSpPr>
      <dsp:spPr>
        <a:xfrm>
          <a:off x="0" y="3028593"/>
          <a:ext cx="7966918" cy="100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2400" kern="1200" dirty="0"/>
        </a:p>
      </dsp:txBody>
      <dsp:txXfrm>
        <a:off x="0" y="3028593"/>
        <a:ext cx="7966918" cy="1009325"/>
      </dsp:txXfrm>
    </dsp:sp>
    <dsp:sp modelId="{8F15746A-10DA-42BA-B39B-1804DAAD28FB}">
      <dsp:nvSpPr>
        <dsp:cNvPr id="0" name=""/>
        <dsp:cNvSpPr/>
      </dsp:nvSpPr>
      <dsp:spPr>
        <a:xfrm>
          <a:off x="0" y="4037919"/>
          <a:ext cx="7966918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763172-0ED4-4CBF-A82E-63DC9DE38C62}">
      <dsp:nvSpPr>
        <dsp:cNvPr id="0" name=""/>
        <dsp:cNvSpPr/>
      </dsp:nvSpPr>
      <dsp:spPr>
        <a:xfrm>
          <a:off x="0" y="4037919"/>
          <a:ext cx="7966918" cy="100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Бетон, железо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бетонные</a:t>
          </a:r>
          <a:r>
            <a:rPr lang="ru-RU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балки (ленточный фундамент)</a:t>
          </a:r>
          <a:endParaRPr lang="ru-RU" sz="2400" kern="1200" dirty="0"/>
        </a:p>
      </dsp:txBody>
      <dsp:txXfrm>
        <a:off x="0" y="4037919"/>
        <a:ext cx="7966918" cy="1009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9BE12-FE82-4D7E-B120-DCC9D96179C1}">
      <dsp:nvSpPr>
        <dsp:cNvPr id="0" name=""/>
        <dsp:cNvSpPr/>
      </dsp:nvSpPr>
      <dsp:spPr>
        <a:xfrm>
          <a:off x="2014155" y="4112"/>
          <a:ext cx="2645180" cy="686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Кирпич, камень</a:t>
          </a:r>
        </a:p>
      </dsp:txBody>
      <dsp:txXfrm>
        <a:off x="2034263" y="24220"/>
        <a:ext cx="2604964" cy="646332"/>
      </dsp:txXfrm>
    </dsp:sp>
    <dsp:sp modelId="{BB7C0F97-E696-4D49-BA16-6BFE1A94607B}">
      <dsp:nvSpPr>
        <dsp:cNvPr id="0" name=""/>
        <dsp:cNvSpPr/>
      </dsp:nvSpPr>
      <dsp:spPr>
        <a:xfrm rot="5400000">
          <a:off x="3238892" y="703708"/>
          <a:ext cx="195705" cy="234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-5400000">
        <a:off x="3266291" y="723279"/>
        <a:ext cx="140908" cy="136994"/>
      </dsp:txXfrm>
    </dsp:sp>
    <dsp:sp modelId="{4E3310AC-32F8-48B0-8B44-8776FB427AC6}">
      <dsp:nvSpPr>
        <dsp:cNvPr id="0" name=""/>
        <dsp:cNvSpPr/>
      </dsp:nvSpPr>
      <dsp:spPr>
        <a:xfrm>
          <a:off x="2499712" y="951601"/>
          <a:ext cx="1674066" cy="546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Кирпичный щебень</a:t>
          </a:r>
        </a:p>
      </dsp:txBody>
      <dsp:txXfrm>
        <a:off x="2515724" y="967613"/>
        <a:ext cx="1642042" cy="514650"/>
      </dsp:txXfrm>
    </dsp:sp>
    <dsp:sp modelId="{564FFD11-F845-4C00-B9AD-680B27DEDF81}">
      <dsp:nvSpPr>
        <dsp:cNvPr id="0" name=""/>
        <dsp:cNvSpPr/>
      </dsp:nvSpPr>
      <dsp:spPr>
        <a:xfrm rot="5400000">
          <a:off x="3238892" y="1511322"/>
          <a:ext cx="195705" cy="234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-5400000">
        <a:off x="3266291" y="1530893"/>
        <a:ext cx="140908" cy="136994"/>
      </dsp:txXfrm>
    </dsp:sp>
    <dsp:sp modelId="{1B197BD0-C1EA-420D-818C-E2A6FEC8FA75}">
      <dsp:nvSpPr>
        <dsp:cNvPr id="0" name=""/>
        <dsp:cNvSpPr/>
      </dsp:nvSpPr>
      <dsp:spPr>
        <a:xfrm>
          <a:off x="1228255" y="1759216"/>
          <a:ext cx="4216979" cy="190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плитки; использование </a:t>
          </a:r>
          <a:r>
            <a:rPr lang="ru-RU" sz="18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засыпки и выравнивания дорог;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улучшение звукоизоляционных характеристик; приготовление бетона под фундамент;</a:t>
          </a:r>
          <a:r>
            <a:rPr lang="ru-RU" sz="18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заполнение дренажных систем; для замены натуральных материалов, таких как песок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066" y="1815027"/>
        <a:ext cx="4105357" cy="1793918"/>
      </dsp:txXfrm>
    </dsp:sp>
    <dsp:sp modelId="{DED30CF4-04DD-4C79-91B5-76D1DFF7E1D0}">
      <dsp:nvSpPr>
        <dsp:cNvPr id="0" name=""/>
        <dsp:cNvSpPr/>
      </dsp:nvSpPr>
      <dsp:spPr>
        <a:xfrm rot="5400000">
          <a:off x="3238892" y="3677803"/>
          <a:ext cx="195705" cy="2348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-5400000">
        <a:off x="3266291" y="3697374"/>
        <a:ext cx="140908" cy="136994"/>
      </dsp:txXfrm>
    </dsp:sp>
    <dsp:sp modelId="{A1E13C18-F1A4-4E1E-88DC-CDAC4EBF9633}">
      <dsp:nvSpPr>
        <dsp:cNvPr id="0" name=""/>
        <dsp:cNvSpPr/>
      </dsp:nvSpPr>
      <dsp:spPr>
        <a:xfrm>
          <a:off x="1411195" y="3925696"/>
          <a:ext cx="3851099" cy="1006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сквера им. Расковой М.М. в г. Саратове (частичное мощение плиткой из кирпичного щебня набережной пруда)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662" y="3955163"/>
        <a:ext cx="3792165" cy="9471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E0511-3692-4551-93B3-3B24FBD82C48}">
      <dsp:nvSpPr>
        <dsp:cNvPr id="0" name=""/>
        <dsp:cNvSpPr/>
      </dsp:nvSpPr>
      <dsp:spPr>
        <a:xfrm>
          <a:off x="3191068" y="7574"/>
          <a:ext cx="1813249" cy="538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Бетон</a:t>
          </a:r>
          <a:endParaRPr lang="ru-RU" sz="2400" b="1" kern="1200" dirty="0"/>
        </a:p>
      </dsp:txBody>
      <dsp:txXfrm>
        <a:off x="3206847" y="23353"/>
        <a:ext cx="1781691" cy="507166"/>
      </dsp:txXfrm>
    </dsp:sp>
    <dsp:sp modelId="{731246DB-C207-4E33-8491-8EA06A4EF2D1}">
      <dsp:nvSpPr>
        <dsp:cNvPr id="0" name=""/>
        <dsp:cNvSpPr/>
      </dsp:nvSpPr>
      <dsp:spPr>
        <a:xfrm rot="5400000">
          <a:off x="4011956" y="557730"/>
          <a:ext cx="171473" cy="2057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4035963" y="574877"/>
        <a:ext cx="123460" cy="120031"/>
      </dsp:txXfrm>
    </dsp:sp>
    <dsp:sp modelId="{5303FA83-DB6F-437F-9F11-B9054A6FC699}">
      <dsp:nvSpPr>
        <dsp:cNvPr id="0" name=""/>
        <dsp:cNvSpPr/>
      </dsp:nvSpPr>
      <dsp:spPr>
        <a:xfrm>
          <a:off x="3410856" y="774930"/>
          <a:ext cx="1373673" cy="540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Щебень, песок</a:t>
          </a:r>
          <a:endParaRPr lang="ru-RU" sz="1800" kern="1200" dirty="0"/>
        </a:p>
      </dsp:txBody>
      <dsp:txXfrm>
        <a:off x="3426674" y="790748"/>
        <a:ext cx="1342037" cy="508437"/>
      </dsp:txXfrm>
    </dsp:sp>
    <dsp:sp modelId="{CF233AA3-2724-492F-8F72-B1EC733313C0}">
      <dsp:nvSpPr>
        <dsp:cNvPr id="0" name=""/>
        <dsp:cNvSpPr/>
      </dsp:nvSpPr>
      <dsp:spPr>
        <a:xfrm rot="5400000">
          <a:off x="4011956" y="1326435"/>
          <a:ext cx="171473" cy="2057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4035963" y="1343582"/>
        <a:ext cx="123460" cy="120031"/>
      </dsp:txXfrm>
    </dsp:sp>
    <dsp:sp modelId="{F187C639-8043-405C-806F-11656C2739AE}">
      <dsp:nvSpPr>
        <dsp:cNvPr id="0" name=""/>
        <dsp:cNvSpPr/>
      </dsp:nvSpPr>
      <dsp:spPr>
        <a:xfrm>
          <a:off x="2392055" y="1543635"/>
          <a:ext cx="3411275" cy="331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Засыпка котлованов; формирование основания под бетонное или асфальтовое дорожное покрытие при строительстве дорог; формирование покрытия временных дорог; засыпка пешеходных дорожек, садовых тропинок; покрытие площадок для стоянки автотранспорта; оформление ландшафтного дизайна</a:t>
          </a:r>
        </a:p>
      </dsp:txBody>
      <dsp:txXfrm>
        <a:off x="2489264" y="1640844"/>
        <a:ext cx="3216857" cy="3124545"/>
      </dsp:txXfrm>
    </dsp:sp>
    <dsp:sp modelId="{DED8658A-EC3B-4511-A2C7-81840BAC2CA7}">
      <dsp:nvSpPr>
        <dsp:cNvPr id="0" name=""/>
        <dsp:cNvSpPr/>
      </dsp:nvSpPr>
      <dsp:spPr>
        <a:xfrm rot="5400000">
          <a:off x="4011956" y="4874030"/>
          <a:ext cx="171473" cy="2057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4035963" y="4891177"/>
        <a:ext cx="123460" cy="120031"/>
      </dsp:txXfrm>
    </dsp:sp>
    <dsp:sp modelId="{F22A8B8A-0D98-4836-89B6-E61D2EEB3A1B}">
      <dsp:nvSpPr>
        <dsp:cNvPr id="0" name=""/>
        <dsp:cNvSpPr/>
      </dsp:nvSpPr>
      <dsp:spPr>
        <a:xfrm>
          <a:off x="2019980" y="5091230"/>
          <a:ext cx="4155425" cy="1171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«Свободы»</a:t>
          </a:r>
          <a:r>
            <a:rPr lang="ru-RU" sz="18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в г. Саратове (использование щебня для частичного создания дорожек с твердым асфальтобетонным покрытием)</a:t>
          </a:r>
        </a:p>
      </dsp:txBody>
      <dsp:txXfrm>
        <a:off x="2054288" y="5125538"/>
        <a:ext cx="4086809" cy="1102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C553-E783-4B47-A709-7153DCC38169}">
      <dsp:nvSpPr>
        <dsp:cNvPr id="0" name=""/>
        <dsp:cNvSpPr/>
      </dsp:nvSpPr>
      <dsp:spPr>
        <a:xfrm>
          <a:off x="3424957" y="4774"/>
          <a:ext cx="1962559" cy="619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Древесина</a:t>
          </a:r>
          <a:endParaRPr lang="ru-RU" sz="2400" b="1" kern="1200" dirty="0"/>
        </a:p>
      </dsp:txBody>
      <dsp:txXfrm>
        <a:off x="3443093" y="22910"/>
        <a:ext cx="1926287" cy="582940"/>
      </dsp:txXfrm>
    </dsp:sp>
    <dsp:sp modelId="{6A61DF25-1367-44AE-97BC-86E86037C59B}">
      <dsp:nvSpPr>
        <dsp:cNvPr id="0" name=""/>
        <dsp:cNvSpPr/>
      </dsp:nvSpPr>
      <dsp:spPr>
        <a:xfrm rot="5400000">
          <a:off x="4209409" y="650230"/>
          <a:ext cx="393654" cy="472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4264521" y="689595"/>
        <a:ext cx="283430" cy="275558"/>
      </dsp:txXfrm>
    </dsp:sp>
    <dsp:sp modelId="{4E134D0E-95C9-40C0-B1B2-4B6F3CA3DFCB}">
      <dsp:nvSpPr>
        <dsp:cNvPr id="0" name=""/>
        <dsp:cNvSpPr/>
      </dsp:nvSpPr>
      <dsp:spPr>
        <a:xfrm>
          <a:off x="2815076" y="1148859"/>
          <a:ext cx="3182320" cy="641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Опилки, щепа, стружка, древесные отходы</a:t>
          </a:r>
        </a:p>
      </dsp:txBody>
      <dsp:txXfrm>
        <a:off x="2833878" y="1167661"/>
        <a:ext cx="3144716" cy="604356"/>
      </dsp:txXfrm>
    </dsp:sp>
    <dsp:sp modelId="{6F3A4AE3-720E-455D-9146-EBA20C2AB319}">
      <dsp:nvSpPr>
        <dsp:cNvPr id="0" name=""/>
        <dsp:cNvSpPr/>
      </dsp:nvSpPr>
      <dsp:spPr>
        <a:xfrm rot="5400000">
          <a:off x="4209409" y="1817063"/>
          <a:ext cx="393654" cy="472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4264521" y="1856428"/>
        <a:ext cx="283430" cy="275558"/>
      </dsp:txXfrm>
    </dsp:sp>
    <dsp:sp modelId="{1ECA2985-472A-4EFE-965A-1ACA8440F034}">
      <dsp:nvSpPr>
        <dsp:cNvPr id="0" name=""/>
        <dsp:cNvSpPr/>
      </dsp:nvSpPr>
      <dsp:spPr>
        <a:xfrm>
          <a:off x="2713986" y="2315691"/>
          <a:ext cx="3384501" cy="1534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Изготовление кирпичей, гипсовых листов, на обогрев; древесно-стружечные и цементно-стружечные плиты; п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роизводство обычной бумаги, картона</a:t>
          </a:r>
        </a:p>
      </dsp:txBody>
      <dsp:txXfrm>
        <a:off x="2758932" y="2360637"/>
        <a:ext cx="3294609" cy="1444687"/>
      </dsp:txXfrm>
    </dsp:sp>
    <dsp:sp modelId="{E96ADBBA-9118-4F75-98C1-00FEBADB7449}">
      <dsp:nvSpPr>
        <dsp:cNvPr id="0" name=""/>
        <dsp:cNvSpPr/>
      </dsp:nvSpPr>
      <dsp:spPr>
        <a:xfrm rot="5400000">
          <a:off x="4209409" y="3876514"/>
          <a:ext cx="393654" cy="472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4264521" y="3915879"/>
        <a:ext cx="283430" cy="275558"/>
      </dsp:txXfrm>
    </dsp:sp>
    <dsp:sp modelId="{35FD839C-74FF-4B23-9CFF-57F7CBFAEF2A}">
      <dsp:nvSpPr>
        <dsp:cNvPr id="0" name=""/>
        <dsp:cNvSpPr/>
      </dsp:nvSpPr>
      <dsp:spPr>
        <a:xfrm>
          <a:off x="2392596" y="4375143"/>
          <a:ext cx="4027280" cy="1381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им. Ю.А. Гагарина в г. Саратове (б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лагоустройство парковой зоны посредством оформления цветочных клумб и ландшафта территории щепой и опилками)</a:t>
          </a:r>
        </a:p>
      </dsp:txBody>
      <dsp:txXfrm>
        <a:off x="2433066" y="4415613"/>
        <a:ext cx="3946340" cy="1300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B5CB-A934-45EF-825E-36A4F220E894}">
      <dsp:nvSpPr>
        <dsp:cNvPr id="0" name=""/>
        <dsp:cNvSpPr/>
      </dsp:nvSpPr>
      <dsp:spPr>
        <a:xfrm>
          <a:off x="2960528" y="5033"/>
          <a:ext cx="2891416" cy="717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Металлические</a:t>
          </a:r>
          <a:r>
            <a:rPr lang="ru-RU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элементы </a:t>
          </a:r>
          <a:endParaRPr lang="ru-RU" sz="2400" b="1" kern="1200" dirty="0"/>
        </a:p>
      </dsp:txBody>
      <dsp:txXfrm>
        <a:off x="2981536" y="26041"/>
        <a:ext cx="2849400" cy="675239"/>
      </dsp:txXfrm>
    </dsp:sp>
    <dsp:sp modelId="{8023CD0A-1FC0-448D-9D46-170ED204B0C7}">
      <dsp:nvSpPr>
        <dsp:cNvPr id="0" name=""/>
        <dsp:cNvSpPr/>
      </dsp:nvSpPr>
      <dsp:spPr>
        <a:xfrm rot="5400000">
          <a:off x="4179042" y="752582"/>
          <a:ext cx="454388" cy="545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4242656" y="798021"/>
        <a:ext cx="327160" cy="318072"/>
      </dsp:txXfrm>
    </dsp:sp>
    <dsp:sp modelId="{35346D8F-0A8F-4F68-8A1F-6BAD873CD84E}">
      <dsp:nvSpPr>
        <dsp:cNvPr id="0" name=""/>
        <dsp:cNvSpPr/>
      </dsp:nvSpPr>
      <dsp:spPr>
        <a:xfrm>
          <a:off x="2980861" y="1328141"/>
          <a:ext cx="2850751" cy="660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Слитки из вторсырья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212" y="1347492"/>
        <a:ext cx="2812049" cy="622003"/>
      </dsp:txXfrm>
    </dsp:sp>
    <dsp:sp modelId="{5328276C-CF41-43CF-A600-75F190EA3301}">
      <dsp:nvSpPr>
        <dsp:cNvPr id="0" name=""/>
        <dsp:cNvSpPr/>
      </dsp:nvSpPr>
      <dsp:spPr>
        <a:xfrm rot="5400000">
          <a:off x="4179042" y="2019139"/>
          <a:ext cx="454388" cy="545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4242656" y="2064578"/>
        <a:ext cx="327160" cy="318072"/>
      </dsp:txXfrm>
    </dsp:sp>
    <dsp:sp modelId="{8F3B6C15-40B6-458E-93F3-AAA3CC57AA88}">
      <dsp:nvSpPr>
        <dsp:cNvPr id="0" name=""/>
        <dsp:cNvSpPr/>
      </dsp:nvSpPr>
      <dsp:spPr>
        <a:xfrm>
          <a:off x="2500566" y="2594699"/>
          <a:ext cx="3811341" cy="1399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Производство тары или проволоки; отливка металлоконструкций; строительные материалы; детали для машиностроения</a:t>
          </a:r>
          <a:endParaRPr lang="ru-RU" sz="1800" kern="1200" dirty="0"/>
        </a:p>
      </dsp:txBody>
      <dsp:txXfrm>
        <a:off x="2541570" y="2635703"/>
        <a:ext cx="3729333" cy="1317982"/>
      </dsp:txXfrm>
    </dsp:sp>
    <dsp:sp modelId="{E0C38048-9798-45FD-A1F0-EE82DD151705}">
      <dsp:nvSpPr>
        <dsp:cNvPr id="0" name=""/>
        <dsp:cNvSpPr/>
      </dsp:nvSpPr>
      <dsp:spPr>
        <a:xfrm rot="5400000">
          <a:off x="4179042" y="4024982"/>
          <a:ext cx="454388" cy="545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4242656" y="4070421"/>
        <a:ext cx="327160" cy="318072"/>
      </dsp:txXfrm>
    </dsp:sp>
    <dsp:sp modelId="{5032BC4E-E393-47A0-BF0A-1D87605B23A7}">
      <dsp:nvSpPr>
        <dsp:cNvPr id="0" name=""/>
        <dsp:cNvSpPr/>
      </dsp:nvSpPr>
      <dsp:spPr>
        <a:xfrm>
          <a:off x="2324529" y="4600541"/>
          <a:ext cx="4163414" cy="110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парка им. Ю.А. Гагарина в г. Саратове (отливка и размещение некоторого количества лавочек, создание малых архитектурных форм)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886" y="4632898"/>
        <a:ext cx="4098700" cy="10400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5A1C-1538-4A07-93FA-235D0669DA4F}">
      <dsp:nvSpPr>
        <dsp:cNvPr id="0" name=""/>
        <dsp:cNvSpPr/>
      </dsp:nvSpPr>
      <dsp:spPr>
        <a:xfrm>
          <a:off x="2541729" y="4933"/>
          <a:ext cx="2029576" cy="693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Стекло</a:t>
          </a:r>
          <a:endParaRPr lang="ru-RU" sz="2400" b="1" kern="1200" dirty="0"/>
        </a:p>
      </dsp:txBody>
      <dsp:txXfrm>
        <a:off x="2562048" y="25252"/>
        <a:ext cx="1988938" cy="653091"/>
      </dsp:txXfrm>
    </dsp:sp>
    <dsp:sp modelId="{4EE18E2C-6830-4E69-9946-A2C2D665E98D}">
      <dsp:nvSpPr>
        <dsp:cNvPr id="0" name=""/>
        <dsp:cNvSpPr/>
      </dsp:nvSpPr>
      <dsp:spPr>
        <a:xfrm rot="5400000">
          <a:off x="3348269" y="726429"/>
          <a:ext cx="416497" cy="499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3406579" y="768079"/>
        <a:ext cx="299879" cy="291548"/>
      </dsp:txXfrm>
    </dsp:sp>
    <dsp:sp modelId="{C5FCE37A-7D3D-4DE7-9291-69BB77FAFDE9}">
      <dsp:nvSpPr>
        <dsp:cNvPr id="0" name=""/>
        <dsp:cNvSpPr/>
      </dsp:nvSpPr>
      <dsp:spPr>
        <a:xfrm>
          <a:off x="2407051" y="1253993"/>
          <a:ext cx="2298933" cy="635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Измельченное стекло</a:t>
          </a:r>
        </a:p>
      </dsp:txBody>
      <dsp:txXfrm>
        <a:off x="2425664" y="1272606"/>
        <a:ext cx="2261707" cy="598282"/>
      </dsp:txXfrm>
    </dsp:sp>
    <dsp:sp modelId="{5405C255-DD52-4AB7-AD0A-174052C8515B}">
      <dsp:nvSpPr>
        <dsp:cNvPr id="0" name=""/>
        <dsp:cNvSpPr/>
      </dsp:nvSpPr>
      <dsp:spPr>
        <a:xfrm rot="5400000">
          <a:off x="3348269" y="1917268"/>
          <a:ext cx="416497" cy="499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3406579" y="1958918"/>
        <a:ext cx="299879" cy="291548"/>
      </dsp:txXfrm>
    </dsp:sp>
    <dsp:sp modelId="{7C29F0B7-B69C-4916-8A7A-1FDCC2D1613E}">
      <dsp:nvSpPr>
        <dsp:cNvPr id="0" name=""/>
        <dsp:cNvSpPr/>
      </dsp:nvSpPr>
      <dsp:spPr>
        <a:xfrm>
          <a:off x="1682367" y="2444832"/>
          <a:ext cx="3748301" cy="130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Стекловата; интерьерная плитка; стеклянная тара; жидкое стекло; утеплитель; паркет; кафель; облицовочный материал</a:t>
          </a:r>
          <a:endParaRPr lang="ru-RU" sz="1800" kern="1200" dirty="0"/>
        </a:p>
      </dsp:txBody>
      <dsp:txXfrm>
        <a:off x="1720472" y="2482937"/>
        <a:ext cx="3672091" cy="1224795"/>
      </dsp:txXfrm>
    </dsp:sp>
    <dsp:sp modelId="{5D152B98-944A-4851-90FB-FAA425BD0D26}">
      <dsp:nvSpPr>
        <dsp:cNvPr id="0" name=""/>
        <dsp:cNvSpPr/>
      </dsp:nvSpPr>
      <dsp:spPr>
        <a:xfrm rot="5400000">
          <a:off x="3348269" y="3773604"/>
          <a:ext cx="416497" cy="499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3406579" y="3815254"/>
        <a:ext cx="299879" cy="291548"/>
      </dsp:txXfrm>
    </dsp:sp>
    <dsp:sp modelId="{C21847E1-AE16-43A8-B11A-A0C516BC9DEF}">
      <dsp:nvSpPr>
        <dsp:cNvPr id="0" name=""/>
        <dsp:cNvSpPr/>
      </dsp:nvSpPr>
      <dsp:spPr>
        <a:xfrm>
          <a:off x="1585739" y="4301167"/>
          <a:ext cx="3941556" cy="1180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Сырье, предоставленное для производства продукции на АО «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Саратовстройстекло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-предприятия по производству листового стекла 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0309" y="4335737"/>
        <a:ext cx="3872416" cy="1111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9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6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4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0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2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6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8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7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4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3">
                <a:lumMod val="5000"/>
                <a:lumOff val="9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75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C413-EF88-4AFE-A3FD-B1A1A42BFF9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BF5C-5BF9-4F7B-92E9-2D2EC24A6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10F95-78E6-41FD-B921-E20E80A30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427583"/>
            <a:ext cx="8420100" cy="183978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«Водно-зеленый каркас и зеленая архитектура»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8C021E-7E76-4B4C-A9F4-4EB8B148E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161874"/>
            <a:ext cx="7429500" cy="1655762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выполнили: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«Калейдоскоп мышления»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Газбаева Наталья,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Дорофеева Елена,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Хомутова Яна </a:t>
            </a:r>
          </a:p>
        </p:txBody>
      </p:sp>
    </p:spTree>
    <p:extLst>
      <p:ext uri="{BB962C8B-B14F-4D97-AF65-F5344CB8AC3E}">
        <p14:creationId xmlns:p14="http://schemas.microsoft.com/office/powerpoint/2010/main" val="292563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92EC1-BB29-46C9-B0AD-030A4E0D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572209"/>
            <a:ext cx="8543925" cy="1077020"/>
          </a:xfrm>
        </p:spPr>
        <p:txBody>
          <a:bodyPr>
            <a:noAutofit/>
          </a:bodyPr>
          <a:lstStyle/>
          <a:p>
            <a:b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ED06C918-C615-4355-9FE5-D1A9730BF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134636"/>
              </p:ext>
            </p:extLst>
          </p:nvPr>
        </p:nvGraphicFramePr>
        <p:xfrm>
          <a:off x="352230" y="186612"/>
          <a:ext cx="9201539" cy="64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9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F6952CF-C69C-410C-9904-BD69A5456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288815"/>
              </p:ext>
            </p:extLst>
          </p:nvPr>
        </p:nvGraphicFramePr>
        <p:xfrm>
          <a:off x="984120" y="241905"/>
          <a:ext cx="8255000" cy="200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D7B2EFD-8878-48EC-8D9E-72F56E6A8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758266"/>
              </p:ext>
            </p:extLst>
          </p:nvPr>
        </p:nvGraphicFramePr>
        <p:xfrm>
          <a:off x="984120" y="1352940"/>
          <a:ext cx="8255000" cy="527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479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67D265A-22D9-4F7D-B20D-F07D81592964}"/>
              </a:ext>
            </a:extLst>
          </p:cNvPr>
          <p:cNvGrpSpPr/>
          <p:nvPr/>
        </p:nvGrpSpPr>
        <p:grpSpPr>
          <a:xfrm>
            <a:off x="1046015" y="270587"/>
            <a:ext cx="8208204" cy="1175657"/>
            <a:chOff x="-280308" y="305196"/>
            <a:chExt cx="8330418" cy="92169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76233D99-0ABD-456F-A000-08AFEF436418}"/>
                </a:ext>
              </a:extLst>
            </p:cNvPr>
            <p:cNvSpPr/>
            <p:nvPr/>
          </p:nvSpPr>
          <p:spPr>
            <a:xfrm>
              <a:off x="-280308" y="305196"/>
              <a:ext cx="8330418" cy="9216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2B87FA03-EEEF-4646-9386-9DBAB68B6C1B}"/>
                </a:ext>
              </a:extLst>
            </p:cNvPr>
            <p:cNvSpPr txBox="1"/>
            <p:nvPr/>
          </p:nvSpPr>
          <p:spPr>
            <a:xfrm>
              <a:off x="-280308" y="357989"/>
              <a:ext cx="8205752" cy="81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Список материалов, подлежащих переработке и повторному использованию</a:t>
              </a:r>
              <a:endParaRPr lang="ru-RU" sz="3200" kern="1200" dirty="0"/>
            </a:p>
          </p:txBody>
        </p:sp>
      </p:grp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F310BF7-CC94-44EF-BD72-578658799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29875"/>
              </p:ext>
            </p:extLst>
          </p:nvPr>
        </p:nvGraphicFramePr>
        <p:xfrm>
          <a:off x="1166658" y="1658823"/>
          <a:ext cx="7966918" cy="504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46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5ED244A-FA78-4193-A721-440342C74E20}"/>
              </a:ext>
            </a:extLst>
          </p:cNvPr>
          <p:cNvGrpSpPr/>
          <p:nvPr/>
        </p:nvGrpSpPr>
        <p:grpSpPr>
          <a:xfrm>
            <a:off x="766741" y="250944"/>
            <a:ext cx="8372517" cy="1084682"/>
            <a:chOff x="-1" y="0"/>
            <a:chExt cx="8418027" cy="108468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69F81D6-1162-4AD8-A242-D74425275928}"/>
                </a:ext>
              </a:extLst>
            </p:cNvPr>
            <p:cNvSpPr/>
            <p:nvPr/>
          </p:nvSpPr>
          <p:spPr>
            <a:xfrm>
              <a:off x="-1" y="0"/>
              <a:ext cx="8418027" cy="10846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FDD434D5-E904-43AF-9364-1801EA8E3095}"/>
                </a:ext>
              </a:extLst>
            </p:cNvPr>
            <p:cNvSpPr txBox="1"/>
            <p:nvPr/>
          </p:nvSpPr>
          <p:spPr>
            <a:xfrm>
              <a:off x="-1" y="71297"/>
              <a:ext cx="8196380" cy="942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Способы повторного использования утилизируемых материалов </a:t>
              </a:r>
              <a:endParaRPr lang="ru-RU" sz="3200" kern="1200" dirty="0"/>
            </a:p>
          </p:txBody>
        </p:sp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924F693-29DC-424C-84B9-B5965CD30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09384"/>
              </p:ext>
            </p:extLst>
          </p:nvPr>
        </p:nvGraphicFramePr>
        <p:xfrm>
          <a:off x="4111440" y="1671161"/>
          <a:ext cx="6673491" cy="493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63A845-557D-44A4-A57C-7611095B9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70" y="2474326"/>
            <a:ext cx="4308905" cy="25569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0E4349-2FFF-4EAC-8CB1-356CB7C9AF94}"/>
              </a:ext>
            </a:extLst>
          </p:cNvPr>
          <p:cNvSpPr txBox="1"/>
          <p:nvPr/>
        </p:nvSpPr>
        <p:spPr>
          <a:xfrm>
            <a:off x="-8225" y="5176527"/>
            <a:ext cx="539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сквер им. Расковой М.М. в г. Саратове </a:t>
            </a:r>
          </a:p>
        </p:txBody>
      </p:sp>
    </p:spTree>
    <p:extLst>
      <p:ext uri="{BB962C8B-B14F-4D97-AF65-F5344CB8AC3E}">
        <p14:creationId xmlns:p14="http://schemas.microsoft.com/office/powerpoint/2010/main" val="137314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E41D6B7-15DD-4421-823D-991FEF792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678010"/>
              </p:ext>
            </p:extLst>
          </p:nvPr>
        </p:nvGraphicFramePr>
        <p:xfrm>
          <a:off x="3514531" y="293914"/>
          <a:ext cx="8195387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E6575-9536-4B33-99A3-B1CDE9DE3D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96"/>
          <a:stretch/>
        </p:blipFill>
        <p:spPr>
          <a:xfrm>
            <a:off x="300136" y="1929394"/>
            <a:ext cx="5355771" cy="2558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1737EB-4623-4A20-8DFA-6FB834EBB195}"/>
              </a:ext>
            </a:extLst>
          </p:cNvPr>
          <p:cNvSpPr txBox="1"/>
          <p:nvPr/>
        </p:nvSpPr>
        <p:spPr>
          <a:xfrm>
            <a:off x="64538" y="4590661"/>
            <a:ext cx="5826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«Свободы» в г. Саратове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8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3422E21-8D57-4B2C-9A8D-A8B13A029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20345"/>
              </p:ext>
            </p:extLst>
          </p:nvPr>
        </p:nvGraphicFramePr>
        <p:xfrm>
          <a:off x="2907408" y="566391"/>
          <a:ext cx="8812474" cy="576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E6A516-6848-4920-B3A2-22E00B99F002}"/>
              </a:ext>
            </a:extLst>
          </p:cNvPr>
          <p:cNvSpPr txBox="1"/>
          <p:nvPr/>
        </p:nvSpPr>
        <p:spPr>
          <a:xfrm>
            <a:off x="-430415" y="4513297"/>
            <a:ext cx="578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им. Ю.А. Гагарина в г. Саратове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8FAEEF-3597-4CE2-9D8C-DF824CD31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18" y="1443690"/>
            <a:ext cx="4444369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E4B97B5-C379-4387-A64E-5F618DE9D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035630"/>
              </p:ext>
            </p:extLst>
          </p:nvPr>
        </p:nvGraphicFramePr>
        <p:xfrm>
          <a:off x="3000331" y="573833"/>
          <a:ext cx="8812474" cy="571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DB937F-17E1-41F1-9128-D51B41807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71" y="2072783"/>
            <a:ext cx="4346825" cy="2432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FAA002-3A04-4B24-BF44-9C8E80667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3020" y="4591012"/>
            <a:ext cx="578560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DFE3D22-A8FE-4662-8C0C-9C1140C5F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16652"/>
              </p:ext>
            </p:extLst>
          </p:nvPr>
        </p:nvGraphicFramePr>
        <p:xfrm>
          <a:off x="3962401" y="685800"/>
          <a:ext cx="711303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05344C-ADA9-4AC8-B73A-46EDBB761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97" y="1387183"/>
            <a:ext cx="4463196" cy="3352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AF0C2-DE7F-4A77-920D-AC9616A1E6F0}"/>
              </a:ext>
            </a:extLst>
          </p:cNvPr>
          <p:cNvSpPr txBox="1"/>
          <p:nvPr/>
        </p:nvSpPr>
        <p:spPr>
          <a:xfrm>
            <a:off x="1079242" y="4902078"/>
            <a:ext cx="537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Саратовстройстекло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92583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532</Words>
  <Application>Microsoft Office PowerPoint</Application>
  <PresentationFormat>Лист A4 (210x297 мм)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«Водно-зеленый каркас и зеленая архитектура»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«Водно-зеленый каркас и зеленая архитектура»</dc:title>
  <dc:creator>rebellatis _</dc:creator>
  <cp:lastModifiedBy>rebellatis _</cp:lastModifiedBy>
  <cp:revision>229</cp:revision>
  <dcterms:created xsi:type="dcterms:W3CDTF">2020-09-05T12:12:52Z</dcterms:created>
  <dcterms:modified xsi:type="dcterms:W3CDTF">2020-09-06T18:01:53Z</dcterms:modified>
</cp:coreProperties>
</file>