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97" r:id="rId3"/>
    <p:sldId id="278" r:id="rId4"/>
    <p:sldId id="317" r:id="rId5"/>
    <p:sldId id="318" r:id="rId6"/>
    <p:sldId id="319" r:id="rId7"/>
    <p:sldId id="321" r:id="rId8"/>
    <p:sldId id="320" r:id="rId9"/>
    <p:sldId id="322" r:id="rId10"/>
    <p:sldId id="3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592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-22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416"/>
    </p:cViewPr>
  </p:sorterViewPr>
  <p:notesViewPr>
    <p:cSldViewPr snapToGrid="0">
      <p:cViewPr varScale="1">
        <p:scale>
          <a:sx n="53" d="100"/>
          <a:sy n="53" d="100"/>
        </p:scale>
        <p:origin x="28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04CC35-760C-4256-AB50-A0333D79AF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1E2C8-1275-429E-9FD0-CC82D5F929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B18F-74A4-41A7-A310-6941C338D3F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7BECB-990D-4C13-8351-6105330BB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A9D83-0BFD-4BEF-B62B-CD0AD6171A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E20DE-EDD8-442D-A323-231B65AEF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9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0B17-6CD8-47A7-AEF7-150FCC906AE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56580-AA90-4CBC-AB81-43DE46C6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0FCD4BA-28FB-4393-9463-68309C7079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E17CC8-2A8B-4771-9B70-716023BB70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6860" y="0"/>
            <a:ext cx="5459433" cy="6858000"/>
          </a:xfrm>
          <a:custGeom>
            <a:avLst/>
            <a:gdLst>
              <a:gd name="connsiteX0" fmla="*/ 4454073 w 5459433"/>
              <a:gd name="connsiteY0" fmla="*/ 5905500 h 6858000"/>
              <a:gd name="connsiteX1" fmla="*/ 5459433 w 5459433"/>
              <a:gd name="connsiteY1" fmla="*/ 6858000 h 6858000"/>
              <a:gd name="connsiteX2" fmla="*/ 3448713 w 5459433"/>
              <a:gd name="connsiteY2" fmla="*/ 6858000 h 6858000"/>
              <a:gd name="connsiteX3" fmla="*/ 2025081 w 5459433"/>
              <a:gd name="connsiteY3" fmla="*/ 5905500 h 6858000"/>
              <a:gd name="connsiteX4" fmla="*/ 3030441 w 5459433"/>
              <a:gd name="connsiteY4" fmla="*/ 6858000 h 6858000"/>
              <a:gd name="connsiteX5" fmla="*/ 1019721 w 5459433"/>
              <a:gd name="connsiteY5" fmla="*/ 6858000 h 6858000"/>
              <a:gd name="connsiteX6" fmla="*/ 3215156 w 5459433"/>
              <a:gd name="connsiteY6" fmla="*/ 4623089 h 6858000"/>
              <a:gd name="connsiteX7" fmla="*/ 4297793 w 5459433"/>
              <a:gd name="connsiteY7" fmla="*/ 5705726 h 6858000"/>
              <a:gd name="connsiteX8" fmla="*/ 3215156 w 5459433"/>
              <a:gd name="connsiteY8" fmla="*/ 6788363 h 6858000"/>
              <a:gd name="connsiteX9" fmla="*/ 2132519 w 5459433"/>
              <a:gd name="connsiteY9" fmla="*/ 5705726 h 6858000"/>
              <a:gd name="connsiteX10" fmla="*/ 2044071 w 5459433"/>
              <a:gd name="connsiteY10" fmla="*/ 1383293 h 6858000"/>
              <a:gd name="connsiteX11" fmla="*/ 4088141 w 5459433"/>
              <a:gd name="connsiteY11" fmla="*/ 3427363 h 6858000"/>
              <a:gd name="connsiteX12" fmla="*/ 2044071 w 5459433"/>
              <a:gd name="connsiteY12" fmla="*/ 5471433 h 6858000"/>
              <a:gd name="connsiteX13" fmla="*/ 0 w 5459433"/>
              <a:gd name="connsiteY13" fmla="*/ 3427363 h 6858000"/>
              <a:gd name="connsiteX14" fmla="*/ 3238086 w 5459433"/>
              <a:gd name="connsiteY14" fmla="*/ 88690 h 6858000"/>
              <a:gd name="connsiteX15" fmla="*/ 4320723 w 5459433"/>
              <a:gd name="connsiteY15" fmla="*/ 1171326 h 6858000"/>
              <a:gd name="connsiteX16" fmla="*/ 3238086 w 5459433"/>
              <a:gd name="connsiteY16" fmla="*/ 2253963 h 6858000"/>
              <a:gd name="connsiteX17" fmla="*/ 2155449 w 5459433"/>
              <a:gd name="connsiteY17" fmla="*/ 1171326 h 6858000"/>
              <a:gd name="connsiteX18" fmla="*/ 3448713 w 5459433"/>
              <a:gd name="connsiteY18" fmla="*/ 0 h 6858000"/>
              <a:gd name="connsiteX19" fmla="*/ 5459433 w 5459433"/>
              <a:gd name="connsiteY19" fmla="*/ 0 h 6858000"/>
              <a:gd name="connsiteX20" fmla="*/ 4454073 w 5459433"/>
              <a:gd name="connsiteY20" fmla="*/ 952500 h 6858000"/>
              <a:gd name="connsiteX21" fmla="*/ 1019721 w 5459433"/>
              <a:gd name="connsiteY21" fmla="*/ 0 h 6858000"/>
              <a:gd name="connsiteX22" fmla="*/ 3030441 w 5459433"/>
              <a:gd name="connsiteY22" fmla="*/ 0 h 6858000"/>
              <a:gd name="connsiteX23" fmla="*/ 2025081 w 5459433"/>
              <a:gd name="connsiteY23" fmla="*/ 9525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59433" h="6858000">
                <a:moveTo>
                  <a:pt x="4454073" y="5905500"/>
                </a:moveTo>
                <a:lnTo>
                  <a:pt x="5459433" y="6858000"/>
                </a:lnTo>
                <a:lnTo>
                  <a:pt x="3448713" y="6858000"/>
                </a:lnTo>
                <a:close/>
                <a:moveTo>
                  <a:pt x="2025081" y="5905500"/>
                </a:moveTo>
                <a:lnTo>
                  <a:pt x="3030441" y="6858000"/>
                </a:lnTo>
                <a:lnTo>
                  <a:pt x="1019721" y="6858000"/>
                </a:lnTo>
                <a:close/>
                <a:moveTo>
                  <a:pt x="3215156" y="4623089"/>
                </a:moveTo>
                <a:lnTo>
                  <a:pt x="4297793" y="5705726"/>
                </a:lnTo>
                <a:lnTo>
                  <a:pt x="3215156" y="6788363"/>
                </a:lnTo>
                <a:lnTo>
                  <a:pt x="2132519" y="5705726"/>
                </a:lnTo>
                <a:close/>
                <a:moveTo>
                  <a:pt x="2044071" y="1383293"/>
                </a:moveTo>
                <a:lnTo>
                  <a:pt x="4088141" y="3427363"/>
                </a:lnTo>
                <a:lnTo>
                  <a:pt x="2044071" y="5471433"/>
                </a:lnTo>
                <a:lnTo>
                  <a:pt x="0" y="3427363"/>
                </a:lnTo>
                <a:close/>
                <a:moveTo>
                  <a:pt x="3238086" y="88690"/>
                </a:moveTo>
                <a:lnTo>
                  <a:pt x="4320723" y="1171326"/>
                </a:lnTo>
                <a:lnTo>
                  <a:pt x="3238086" y="2253963"/>
                </a:lnTo>
                <a:lnTo>
                  <a:pt x="2155449" y="1171326"/>
                </a:lnTo>
                <a:close/>
                <a:moveTo>
                  <a:pt x="3448713" y="0"/>
                </a:moveTo>
                <a:lnTo>
                  <a:pt x="5459433" y="0"/>
                </a:lnTo>
                <a:lnTo>
                  <a:pt x="4454073" y="952500"/>
                </a:lnTo>
                <a:close/>
                <a:moveTo>
                  <a:pt x="1019721" y="0"/>
                </a:moveTo>
                <a:lnTo>
                  <a:pt x="3030441" y="0"/>
                </a:lnTo>
                <a:lnTo>
                  <a:pt x="2025081" y="952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ED3E27B-7877-4EE7-9FCA-EA1F308E23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0115549" cy="3429001"/>
          </a:xfrm>
          <a:custGeom>
            <a:avLst/>
            <a:gdLst>
              <a:gd name="connsiteX0" fmla="*/ 7724774 w 10115549"/>
              <a:gd name="connsiteY0" fmla="*/ 177801 h 3429001"/>
              <a:gd name="connsiteX1" fmla="*/ 8877299 w 10115549"/>
              <a:gd name="connsiteY1" fmla="*/ 1714501 h 3429001"/>
              <a:gd name="connsiteX2" fmla="*/ 6572249 w 10115549"/>
              <a:gd name="connsiteY2" fmla="*/ 1714501 h 3429001"/>
              <a:gd name="connsiteX3" fmla="*/ 5248274 w 10115549"/>
              <a:gd name="connsiteY3" fmla="*/ 177801 h 3429001"/>
              <a:gd name="connsiteX4" fmla="*/ 6400799 w 10115549"/>
              <a:gd name="connsiteY4" fmla="*/ 1714501 h 3429001"/>
              <a:gd name="connsiteX5" fmla="*/ 4095749 w 10115549"/>
              <a:gd name="connsiteY5" fmla="*/ 1714501 h 3429001"/>
              <a:gd name="connsiteX6" fmla="*/ 5333999 w 10115549"/>
              <a:gd name="connsiteY6" fmla="*/ 1 h 3429001"/>
              <a:gd name="connsiteX7" fmla="*/ 7639049 w 10115549"/>
              <a:gd name="connsiteY7" fmla="*/ 1 h 3429001"/>
              <a:gd name="connsiteX8" fmla="*/ 6486524 w 10115549"/>
              <a:gd name="connsiteY8" fmla="*/ 1536701 h 3429001"/>
              <a:gd name="connsiteX9" fmla="*/ 0 w 10115549"/>
              <a:gd name="connsiteY9" fmla="*/ 1 h 3429001"/>
              <a:gd name="connsiteX10" fmla="*/ 5143499 w 10115549"/>
              <a:gd name="connsiteY10" fmla="*/ 1 h 3429001"/>
              <a:gd name="connsiteX11" fmla="*/ 2571750 w 10115549"/>
              <a:gd name="connsiteY11" fmla="*/ 3429001 h 3429001"/>
              <a:gd name="connsiteX12" fmla="*/ 7810499 w 10115549"/>
              <a:gd name="connsiteY12" fmla="*/ 0 h 3429001"/>
              <a:gd name="connsiteX13" fmla="*/ 10115549 w 10115549"/>
              <a:gd name="connsiteY13" fmla="*/ 0 h 3429001"/>
              <a:gd name="connsiteX14" fmla="*/ 8963024 w 10115549"/>
              <a:gd name="connsiteY14" fmla="*/ 153670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15549" h="3429001">
                <a:moveTo>
                  <a:pt x="7724774" y="177801"/>
                </a:moveTo>
                <a:lnTo>
                  <a:pt x="8877299" y="1714501"/>
                </a:lnTo>
                <a:lnTo>
                  <a:pt x="6572249" y="1714501"/>
                </a:lnTo>
                <a:close/>
                <a:moveTo>
                  <a:pt x="5248274" y="177801"/>
                </a:moveTo>
                <a:lnTo>
                  <a:pt x="6400799" y="1714501"/>
                </a:lnTo>
                <a:lnTo>
                  <a:pt x="4095749" y="1714501"/>
                </a:lnTo>
                <a:close/>
                <a:moveTo>
                  <a:pt x="5333999" y="1"/>
                </a:moveTo>
                <a:lnTo>
                  <a:pt x="7639049" y="1"/>
                </a:lnTo>
                <a:lnTo>
                  <a:pt x="6486524" y="1536701"/>
                </a:lnTo>
                <a:close/>
                <a:moveTo>
                  <a:pt x="0" y="1"/>
                </a:moveTo>
                <a:lnTo>
                  <a:pt x="5143499" y="1"/>
                </a:lnTo>
                <a:lnTo>
                  <a:pt x="2571750" y="3429001"/>
                </a:lnTo>
                <a:close/>
                <a:moveTo>
                  <a:pt x="7810499" y="0"/>
                </a:moveTo>
                <a:lnTo>
                  <a:pt x="10115549" y="0"/>
                </a:lnTo>
                <a:lnTo>
                  <a:pt x="8963024" y="15367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4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A04E33-D910-41AD-9EF4-57534C30DC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649" y="2"/>
            <a:ext cx="6826156" cy="6857999"/>
          </a:xfrm>
          <a:custGeom>
            <a:avLst/>
            <a:gdLst>
              <a:gd name="connsiteX0" fmla="*/ 2033517 w 6826156"/>
              <a:gd name="connsiteY0" fmla="*/ 600499 h 6857999"/>
              <a:gd name="connsiteX1" fmla="*/ 3675969 w 6826156"/>
              <a:gd name="connsiteY1" fmla="*/ 3480011 h 6857999"/>
              <a:gd name="connsiteX2" fmla="*/ 4287673 w 6826156"/>
              <a:gd name="connsiteY2" fmla="*/ 2407584 h 6857999"/>
              <a:gd name="connsiteX3" fmla="*/ 6826156 w 6826156"/>
              <a:gd name="connsiteY3" fmla="*/ 6857999 h 6857999"/>
              <a:gd name="connsiteX4" fmla="*/ 1749189 w 6826156"/>
              <a:gd name="connsiteY4" fmla="*/ 6857999 h 6857999"/>
              <a:gd name="connsiteX5" fmla="*/ 2779937 w 6826156"/>
              <a:gd name="connsiteY5" fmla="*/ 5050914 h 6857999"/>
              <a:gd name="connsiteX6" fmla="*/ 0 w 6826156"/>
              <a:gd name="connsiteY6" fmla="*/ 5050914 h 6857999"/>
              <a:gd name="connsiteX7" fmla="*/ 0 w 6826156"/>
              <a:gd name="connsiteY7" fmla="*/ 4165617 h 6857999"/>
              <a:gd name="connsiteX8" fmla="*/ 2254156 w 6826156"/>
              <a:gd name="connsiteY8" fmla="*/ 0 h 6857999"/>
              <a:gd name="connsiteX9" fmla="*/ 5134452 w 6826156"/>
              <a:gd name="connsiteY9" fmla="*/ 0 h 6857999"/>
              <a:gd name="connsiteX10" fmla="*/ 3694304 w 6826156"/>
              <a:gd name="connsiteY10" fmla="*/ 2524836 h 6857999"/>
              <a:gd name="connsiteX11" fmla="*/ 1 w 6826156"/>
              <a:gd name="connsiteY11" fmla="*/ 0 h 6857999"/>
              <a:gd name="connsiteX12" fmla="*/ 1812879 w 6826156"/>
              <a:gd name="connsiteY12" fmla="*/ 0 h 6857999"/>
              <a:gd name="connsiteX13" fmla="*/ 5688 w 6826156"/>
              <a:gd name="connsiteY13" fmla="*/ 3193576 h 6857999"/>
              <a:gd name="connsiteX14" fmla="*/ 1 w 6826156"/>
              <a:gd name="connsiteY14" fmla="*/ 318352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26156" h="6857999">
                <a:moveTo>
                  <a:pt x="2033517" y="600499"/>
                </a:moveTo>
                <a:lnTo>
                  <a:pt x="3675969" y="3480011"/>
                </a:lnTo>
                <a:lnTo>
                  <a:pt x="4287673" y="2407584"/>
                </a:lnTo>
                <a:lnTo>
                  <a:pt x="6826156" y="6857999"/>
                </a:lnTo>
                <a:lnTo>
                  <a:pt x="1749189" y="6857999"/>
                </a:lnTo>
                <a:lnTo>
                  <a:pt x="2779937" y="5050914"/>
                </a:lnTo>
                <a:lnTo>
                  <a:pt x="0" y="5050914"/>
                </a:lnTo>
                <a:lnTo>
                  <a:pt x="0" y="4165617"/>
                </a:lnTo>
                <a:close/>
                <a:moveTo>
                  <a:pt x="2254156" y="0"/>
                </a:moveTo>
                <a:lnTo>
                  <a:pt x="5134452" y="0"/>
                </a:lnTo>
                <a:lnTo>
                  <a:pt x="3694304" y="2524836"/>
                </a:lnTo>
                <a:close/>
                <a:moveTo>
                  <a:pt x="1" y="0"/>
                </a:moveTo>
                <a:lnTo>
                  <a:pt x="1812879" y="0"/>
                </a:lnTo>
                <a:lnTo>
                  <a:pt x="5688" y="3193576"/>
                </a:lnTo>
                <a:lnTo>
                  <a:pt x="1" y="31835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5B3406-9A12-456D-A1F8-DB476ED07F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0222" y="0"/>
            <a:ext cx="2063299" cy="3649980"/>
          </a:xfrm>
          <a:custGeom>
            <a:avLst/>
            <a:gdLst>
              <a:gd name="connsiteX0" fmla="*/ 0 w 2063299"/>
              <a:gd name="connsiteY0" fmla="*/ 0 h 3649980"/>
              <a:gd name="connsiteX1" fmla="*/ 2063299 w 2063299"/>
              <a:gd name="connsiteY1" fmla="*/ 0 h 3649980"/>
              <a:gd name="connsiteX2" fmla="*/ 2063299 w 2063299"/>
              <a:gd name="connsiteY2" fmla="*/ 3649980 h 3649980"/>
              <a:gd name="connsiteX3" fmla="*/ 0 w 2063299"/>
              <a:gd name="connsiteY3" fmla="*/ 3649980 h 364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299" h="3649980">
                <a:moveTo>
                  <a:pt x="0" y="0"/>
                </a:moveTo>
                <a:lnTo>
                  <a:pt x="2063299" y="0"/>
                </a:lnTo>
                <a:lnTo>
                  <a:pt x="2063299" y="3649980"/>
                </a:lnTo>
                <a:lnTo>
                  <a:pt x="0" y="36499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AA39E4-C729-4011-8E42-0E4023D229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95963" y="3732664"/>
            <a:ext cx="5440610" cy="2693537"/>
          </a:xfrm>
          <a:custGeom>
            <a:avLst/>
            <a:gdLst>
              <a:gd name="connsiteX0" fmla="*/ 0 w 5440610"/>
              <a:gd name="connsiteY0" fmla="*/ 0 h 2693537"/>
              <a:gd name="connsiteX1" fmla="*/ 5440610 w 5440610"/>
              <a:gd name="connsiteY1" fmla="*/ 0 h 2693537"/>
              <a:gd name="connsiteX2" fmla="*/ 5440610 w 5440610"/>
              <a:gd name="connsiteY2" fmla="*/ 2693537 h 2693537"/>
              <a:gd name="connsiteX3" fmla="*/ 0 w 5440610"/>
              <a:gd name="connsiteY3" fmla="*/ 2693537 h 269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0610" h="2693537">
                <a:moveTo>
                  <a:pt x="0" y="0"/>
                </a:moveTo>
                <a:lnTo>
                  <a:pt x="5440610" y="0"/>
                </a:lnTo>
                <a:lnTo>
                  <a:pt x="5440610" y="2693537"/>
                </a:lnTo>
                <a:lnTo>
                  <a:pt x="0" y="26935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A71EAA5-B56B-4465-BFA8-050DCAFC1E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33142" cy="4007717"/>
          </a:xfrm>
          <a:custGeom>
            <a:avLst/>
            <a:gdLst>
              <a:gd name="connsiteX0" fmla="*/ 0 w 3533142"/>
              <a:gd name="connsiteY0" fmla="*/ 0 h 4007717"/>
              <a:gd name="connsiteX1" fmla="*/ 3533142 w 3533142"/>
              <a:gd name="connsiteY1" fmla="*/ 0 h 4007717"/>
              <a:gd name="connsiteX2" fmla="*/ 3533142 w 3533142"/>
              <a:gd name="connsiteY2" fmla="*/ 4007717 h 4007717"/>
              <a:gd name="connsiteX3" fmla="*/ 0 w 3533142"/>
              <a:gd name="connsiteY3" fmla="*/ 4007717 h 400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142" h="4007717">
                <a:moveTo>
                  <a:pt x="0" y="0"/>
                </a:moveTo>
                <a:lnTo>
                  <a:pt x="3533142" y="0"/>
                </a:lnTo>
                <a:lnTo>
                  <a:pt x="3533142" y="4007717"/>
                </a:lnTo>
                <a:lnTo>
                  <a:pt x="0" y="40077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CE9E9E-A30E-4634-94F6-0492F9880D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01801" y="-1"/>
            <a:ext cx="2394200" cy="6458857"/>
          </a:xfrm>
          <a:custGeom>
            <a:avLst/>
            <a:gdLst>
              <a:gd name="connsiteX0" fmla="*/ 0 w 2394200"/>
              <a:gd name="connsiteY0" fmla="*/ 0 h 6458857"/>
              <a:gd name="connsiteX1" fmla="*/ 2394200 w 2394200"/>
              <a:gd name="connsiteY1" fmla="*/ 0 h 6458857"/>
              <a:gd name="connsiteX2" fmla="*/ 2394200 w 2394200"/>
              <a:gd name="connsiteY2" fmla="*/ 6458857 h 6458857"/>
              <a:gd name="connsiteX3" fmla="*/ 0 w 2394200"/>
              <a:gd name="connsiteY3" fmla="*/ 6458857 h 645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4200" h="6458857">
                <a:moveTo>
                  <a:pt x="0" y="0"/>
                </a:moveTo>
                <a:lnTo>
                  <a:pt x="2394200" y="0"/>
                </a:lnTo>
                <a:lnTo>
                  <a:pt x="2394200" y="6458857"/>
                </a:lnTo>
                <a:lnTo>
                  <a:pt x="0" y="64588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99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4C4B2B-4C5C-4988-936C-5200128275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9315" y="1020780"/>
            <a:ext cx="5892017" cy="2108200"/>
          </a:xfrm>
          <a:custGeom>
            <a:avLst/>
            <a:gdLst>
              <a:gd name="connsiteX0" fmla="*/ 947906 w 5892017"/>
              <a:gd name="connsiteY0" fmla="*/ 0 h 2108200"/>
              <a:gd name="connsiteX1" fmla="*/ 4944112 w 5892017"/>
              <a:gd name="connsiteY1" fmla="*/ 0 h 2108200"/>
              <a:gd name="connsiteX2" fmla="*/ 5892017 w 5892017"/>
              <a:gd name="connsiteY2" fmla="*/ 1054100 h 2108200"/>
              <a:gd name="connsiteX3" fmla="*/ 4944112 w 5892017"/>
              <a:gd name="connsiteY3" fmla="*/ 2108200 h 2108200"/>
              <a:gd name="connsiteX4" fmla="*/ 947906 w 5892017"/>
              <a:gd name="connsiteY4" fmla="*/ 2108200 h 2108200"/>
              <a:gd name="connsiteX5" fmla="*/ 0 w 5892017"/>
              <a:gd name="connsiteY5" fmla="*/ 1054100 h 2108200"/>
              <a:gd name="connsiteX6" fmla="*/ 947906 w 5892017"/>
              <a:gd name="connsiteY6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2017" h="2108200">
                <a:moveTo>
                  <a:pt x="947906" y="0"/>
                </a:moveTo>
                <a:lnTo>
                  <a:pt x="4944112" y="0"/>
                </a:lnTo>
                <a:cubicBezTo>
                  <a:pt x="5467574" y="0"/>
                  <a:pt x="5892017" y="471905"/>
                  <a:pt x="5892017" y="1054100"/>
                </a:cubicBezTo>
                <a:cubicBezTo>
                  <a:pt x="5892017" y="1636295"/>
                  <a:pt x="5467574" y="2108200"/>
                  <a:pt x="4944112" y="2108200"/>
                </a:cubicBezTo>
                <a:lnTo>
                  <a:pt x="947906" y="2108200"/>
                </a:lnTo>
                <a:cubicBezTo>
                  <a:pt x="424444" y="2108200"/>
                  <a:pt x="0" y="1636295"/>
                  <a:pt x="0" y="1054100"/>
                </a:cubicBezTo>
                <a:cubicBezTo>
                  <a:pt x="0" y="471905"/>
                  <a:pt x="424444" y="0"/>
                  <a:pt x="9479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02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888939-2943-4F23-9D71-FD847FC9F0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" y="420914"/>
            <a:ext cx="10769600" cy="3541486"/>
          </a:xfrm>
          <a:custGeom>
            <a:avLst/>
            <a:gdLst>
              <a:gd name="connsiteX0" fmla="*/ 0 w 10769600"/>
              <a:gd name="connsiteY0" fmla="*/ 0 h 3541486"/>
              <a:gd name="connsiteX1" fmla="*/ 10769600 w 10769600"/>
              <a:gd name="connsiteY1" fmla="*/ 0 h 3541486"/>
              <a:gd name="connsiteX2" fmla="*/ 10769600 w 10769600"/>
              <a:gd name="connsiteY2" fmla="*/ 3541486 h 3541486"/>
              <a:gd name="connsiteX3" fmla="*/ 0 w 10769600"/>
              <a:gd name="connsiteY3" fmla="*/ 3541486 h 35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9600" h="3541486">
                <a:moveTo>
                  <a:pt x="0" y="0"/>
                </a:moveTo>
                <a:lnTo>
                  <a:pt x="10769600" y="0"/>
                </a:lnTo>
                <a:lnTo>
                  <a:pt x="10769600" y="3541486"/>
                </a:lnTo>
                <a:lnTo>
                  <a:pt x="0" y="3541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FB082E-513C-41DF-9B75-12989841E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7999" y="417286"/>
            <a:ext cx="2685143" cy="6023428"/>
          </a:xfrm>
          <a:custGeom>
            <a:avLst/>
            <a:gdLst>
              <a:gd name="connsiteX0" fmla="*/ 845646 w 2685143"/>
              <a:gd name="connsiteY0" fmla="*/ 3164114 h 6023428"/>
              <a:gd name="connsiteX1" fmla="*/ 1691292 w 2685143"/>
              <a:gd name="connsiteY1" fmla="*/ 4593771 h 6023428"/>
              <a:gd name="connsiteX2" fmla="*/ 845646 w 2685143"/>
              <a:gd name="connsiteY2" fmla="*/ 6023428 h 6023428"/>
              <a:gd name="connsiteX3" fmla="*/ 0 w 2685143"/>
              <a:gd name="connsiteY3" fmla="*/ 4593771 h 6023428"/>
              <a:gd name="connsiteX4" fmla="*/ 1839497 w 2685143"/>
              <a:gd name="connsiteY4" fmla="*/ 1582057 h 6023428"/>
              <a:gd name="connsiteX5" fmla="*/ 2685143 w 2685143"/>
              <a:gd name="connsiteY5" fmla="*/ 3011714 h 6023428"/>
              <a:gd name="connsiteX6" fmla="*/ 1839497 w 2685143"/>
              <a:gd name="connsiteY6" fmla="*/ 4441371 h 6023428"/>
              <a:gd name="connsiteX7" fmla="*/ 993851 w 2685143"/>
              <a:gd name="connsiteY7" fmla="*/ 3011714 h 6023428"/>
              <a:gd name="connsiteX8" fmla="*/ 845646 w 2685143"/>
              <a:gd name="connsiteY8" fmla="*/ 0 h 6023428"/>
              <a:gd name="connsiteX9" fmla="*/ 1691292 w 2685143"/>
              <a:gd name="connsiteY9" fmla="*/ 1429657 h 6023428"/>
              <a:gd name="connsiteX10" fmla="*/ 845646 w 2685143"/>
              <a:gd name="connsiteY10" fmla="*/ 2859314 h 6023428"/>
              <a:gd name="connsiteX11" fmla="*/ 0 w 2685143"/>
              <a:gd name="connsiteY11" fmla="*/ 1429657 h 602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5143" h="6023428">
                <a:moveTo>
                  <a:pt x="845646" y="3164114"/>
                </a:moveTo>
                <a:lnTo>
                  <a:pt x="1691292" y="4593771"/>
                </a:lnTo>
                <a:lnTo>
                  <a:pt x="845646" y="6023428"/>
                </a:lnTo>
                <a:lnTo>
                  <a:pt x="0" y="4593771"/>
                </a:lnTo>
                <a:close/>
                <a:moveTo>
                  <a:pt x="1839497" y="1582057"/>
                </a:moveTo>
                <a:lnTo>
                  <a:pt x="2685143" y="3011714"/>
                </a:lnTo>
                <a:lnTo>
                  <a:pt x="1839497" y="4441371"/>
                </a:lnTo>
                <a:lnTo>
                  <a:pt x="993851" y="3011714"/>
                </a:lnTo>
                <a:close/>
                <a:moveTo>
                  <a:pt x="845646" y="0"/>
                </a:moveTo>
                <a:lnTo>
                  <a:pt x="1691292" y="1429657"/>
                </a:lnTo>
                <a:lnTo>
                  <a:pt x="845646" y="2859314"/>
                </a:lnTo>
                <a:lnTo>
                  <a:pt x="0" y="14296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B0C2BAD-A502-4856-899B-628AB22B0A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748" y="3183401"/>
            <a:ext cx="6207298" cy="3849081"/>
          </a:xfrm>
          <a:custGeom>
            <a:avLst/>
            <a:gdLst>
              <a:gd name="connsiteX0" fmla="*/ 3331978 w 6207298"/>
              <a:gd name="connsiteY0" fmla="*/ 2457127 h 3849081"/>
              <a:gd name="connsiteX1" fmla="*/ 4464800 w 6207298"/>
              <a:gd name="connsiteY1" fmla="*/ 2457127 h 3849081"/>
              <a:gd name="connsiteX2" fmla="*/ 4812788 w 6207298"/>
              <a:gd name="connsiteY2" fmla="*/ 3153104 h 3849081"/>
              <a:gd name="connsiteX3" fmla="*/ 4464800 w 6207298"/>
              <a:gd name="connsiteY3" fmla="*/ 3849081 h 3849081"/>
              <a:gd name="connsiteX4" fmla="*/ 3331978 w 6207298"/>
              <a:gd name="connsiteY4" fmla="*/ 3849081 h 3849081"/>
              <a:gd name="connsiteX5" fmla="*/ 2983989 w 6207298"/>
              <a:gd name="connsiteY5" fmla="*/ 3153104 h 3849081"/>
              <a:gd name="connsiteX6" fmla="*/ 4940621 w 6207298"/>
              <a:gd name="connsiteY6" fmla="*/ 1576552 h 3849081"/>
              <a:gd name="connsiteX7" fmla="*/ 5859310 w 6207298"/>
              <a:gd name="connsiteY7" fmla="*/ 1576552 h 3849081"/>
              <a:gd name="connsiteX8" fmla="*/ 6207298 w 6207298"/>
              <a:gd name="connsiteY8" fmla="*/ 2272529 h 3849081"/>
              <a:gd name="connsiteX9" fmla="*/ 5859310 w 6207298"/>
              <a:gd name="connsiteY9" fmla="*/ 2968506 h 3849081"/>
              <a:gd name="connsiteX10" fmla="*/ 4940621 w 6207298"/>
              <a:gd name="connsiteY10" fmla="*/ 2968506 h 3849081"/>
              <a:gd name="connsiteX11" fmla="*/ 4592632 w 6207298"/>
              <a:gd name="connsiteY11" fmla="*/ 2272529 h 3849081"/>
              <a:gd name="connsiteX12" fmla="*/ 1947051 w 6207298"/>
              <a:gd name="connsiteY12" fmla="*/ 1576552 h 3849081"/>
              <a:gd name="connsiteX13" fmla="*/ 2865740 w 6207298"/>
              <a:gd name="connsiteY13" fmla="*/ 1576552 h 3849081"/>
              <a:gd name="connsiteX14" fmla="*/ 3213728 w 6207298"/>
              <a:gd name="connsiteY14" fmla="*/ 2272529 h 3849081"/>
              <a:gd name="connsiteX15" fmla="*/ 2865740 w 6207298"/>
              <a:gd name="connsiteY15" fmla="*/ 2968506 h 3849081"/>
              <a:gd name="connsiteX16" fmla="*/ 1947051 w 6207298"/>
              <a:gd name="connsiteY16" fmla="*/ 2968506 h 3849081"/>
              <a:gd name="connsiteX17" fmla="*/ 1599062 w 6207298"/>
              <a:gd name="connsiteY17" fmla="*/ 2272529 h 3849081"/>
              <a:gd name="connsiteX18" fmla="*/ 3378128 w 6207298"/>
              <a:gd name="connsiteY18" fmla="*/ 695977 h 3849081"/>
              <a:gd name="connsiteX19" fmla="*/ 4418652 w 6207298"/>
              <a:gd name="connsiteY19" fmla="*/ 695977 h 3849081"/>
              <a:gd name="connsiteX20" fmla="*/ 4812790 w 6207298"/>
              <a:gd name="connsiteY20" fmla="*/ 1484253 h 3849081"/>
              <a:gd name="connsiteX21" fmla="*/ 4418652 w 6207298"/>
              <a:gd name="connsiteY21" fmla="*/ 2272529 h 3849081"/>
              <a:gd name="connsiteX22" fmla="*/ 3378128 w 6207298"/>
              <a:gd name="connsiteY22" fmla="*/ 2272529 h 3849081"/>
              <a:gd name="connsiteX23" fmla="*/ 2983990 w 6207298"/>
              <a:gd name="connsiteY23" fmla="*/ 1484253 h 3849081"/>
              <a:gd name="connsiteX24" fmla="*/ 394138 w 6207298"/>
              <a:gd name="connsiteY24" fmla="*/ 695977 h 3849081"/>
              <a:gd name="connsiteX25" fmla="*/ 1434662 w 6207298"/>
              <a:gd name="connsiteY25" fmla="*/ 695977 h 3849081"/>
              <a:gd name="connsiteX26" fmla="*/ 1828800 w 6207298"/>
              <a:gd name="connsiteY26" fmla="*/ 1484253 h 3849081"/>
              <a:gd name="connsiteX27" fmla="*/ 1434662 w 6207298"/>
              <a:gd name="connsiteY27" fmla="*/ 2272529 h 3849081"/>
              <a:gd name="connsiteX28" fmla="*/ 394138 w 6207298"/>
              <a:gd name="connsiteY28" fmla="*/ 2272529 h 3849081"/>
              <a:gd name="connsiteX29" fmla="*/ 0 w 6207298"/>
              <a:gd name="connsiteY29" fmla="*/ 1484253 h 3849081"/>
              <a:gd name="connsiteX30" fmla="*/ 1947051 w 6207298"/>
              <a:gd name="connsiteY30" fmla="*/ 0 h 3849081"/>
              <a:gd name="connsiteX31" fmla="*/ 2865740 w 6207298"/>
              <a:gd name="connsiteY31" fmla="*/ 0 h 3849081"/>
              <a:gd name="connsiteX32" fmla="*/ 3213728 w 6207298"/>
              <a:gd name="connsiteY32" fmla="*/ 695977 h 3849081"/>
              <a:gd name="connsiteX33" fmla="*/ 2865740 w 6207298"/>
              <a:gd name="connsiteY33" fmla="*/ 1391954 h 3849081"/>
              <a:gd name="connsiteX34" fmla="*/ 1947051 w 6207298"/>
              <a:gd name="connsiteY34" fmla="*/ 1391954 h 3849081"/>
              <a:gd name="connsiteX35" fmla="*/ 1599062 w 6207298"/>
              <a:gd name="connsiteY35" fmla="*/ 695977 h 384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207298" h="3849081">
                <a:moveTo>
                  <a:pt x="3331978" y="2457127"/>
                </a:moveTo>
                <a:lnTo>
                  <a:pt x="4464800" y="2457127"/>
                </a:lnTo>
                <a:lnTo>
                  <a:pt x="4812788" y="3153104"/>
                </a:lnTo>
                <a:lnTo>
                  <a:pt x="4464800" y="3849081"/>
                </a:lnTo>
                <a:lnTo>
                  <a:pt x="3331978" y="3849081"/>
                </a:lnTo>
                <a:lnTo>
                  <a:pt x="2983989" y="3153104"/>
                </a:lnTo>
                <a:close/>
                <a:moveTo>
                  <a:pt x="4940621" y="1576552"/>
                </a:moveTo>
                <a:lnTo>
                  <a:pt x="5859310" y="1576552"/>
                </a:lnTo>
                <a:lnTo>
                  <a:pt x="6207298" y="2272529"/>
                </a:lnTo>
                <a:lnTo>
                  <a:pt x="5859310" y="2968506"/>
                </a:lnTo>
                <a:lnTo>
                  <a:pt x="4940621" y="2968506"/>
                </a:lnTo>
                <a:lnTo>
                  <a:pt x="4592632" y="2272529"/>
                </a:lnTo>
                <a:close/>
                <a:moveTo>
                  <a:pt x="1947051" y="1576552"/>
                </a:moveTo>
                <a:lnTo>
                  <a:pt x="2865740" y="1576552"/>
                </a:lnTo>
                <a:lnTo>
                  <a:pt x="3213728" y="2272529"/>
                </a:lnTo>
                <a:lnTo>
                  <a:pt x="2865740" y="2968506"/>
                </a:lnTo>
                <a:lnTo>
                  <a:pt x="1947051" y="2968506"/>
                </a:lnTo>
                <a:lnTo>
                  <a:pt x="1599062" y="2272529"/>
                </a:lnTo>
                <a:close/>
                <a:moveTo>
                  <a:pt x="3378128" y="695977"/>
                </a:moveTo>
                <a:lnTo>
                  <a:pt x="4418652" y="695977"/>
                </a:lnTo>
                <a:lnTo>
                  <a:pt x="4812790" y="1484253"/>
                </a:lnTo>
                <a:lnTo>
                  <a:pt x="4418652" y="2272529"/>
                </a:lnTo>
                <a:lnTo>
                  <a:pt x="3378128" y="2272529"/>
                </a:lnTo>
                <a:lnTo>
                  <a:pt x="2983990" y="1484253"/>
                </a:lnTo>
                <a:close/>
                <a:moveTo>
                  <a:pt x="394138" y="695977"/>
                </a:moveTo>
                <a:lnTo>
                  <a:pt x="1434662" y="695977"/>
                </a:lnTo>
                <a:lnTo>
                  <a:pt x="1828800" y="1484253"/>
                </a:lnTo>
                <a:lnTo>
                  <a:pt x="1434662" y="2272529"/>
                </a:lnTo>
                <a:lnTo>
                  <a:pt x="394138" y="2272529"/>
                </a:lnTo>
                <a:lnTo>
                  <a:pt x="0" y="1484253"/>
                </a:lnTo>
                <a:close/>
                <a:moveTo>
                  <a:pt x="1947051" y="0"/>
                </a:moveTo>
                <a:lnTo>
                  <a:pt x="2865740" y="0"/>
                </a:lnTo>
                <a:lnTo>
                  <a:pt x="3213728" y="695977"/>
                </a:lnTo>
                <a:lnTo>
                  <a:pt x="2865740" y="1391954"/>
                </a:lnTo>
                <a:lnTo>
                  <a:pt x="1947051" y="1391954"/>
                </a:lnTo>
                <a:lnTo>
                  <a:pt x="1599062" y="6959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94F06B-58C5-4514-B712-C645A0E020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27642" cy="6858000"/>
          </a:xfrm>
          <a:custGeom>
            <a:avLst/>
            <a:gdLst>
              <a:gd name="connsiteX0" fmla="*/ 0 w 11327642"/>
              <a:gd name="connsiteY0" fmla="*/ 0 h 6858000"/>
              <a:gd name="connsiteX1" fmla="*/ 11327642 w 11327642"/>
              <a:gd name="connsiteY1" fmla="*/ 0 h 6858000"/>
              <a:gd name="connsiteX2" fmla="*/ 11327642 w 11327642"/>
              <a:gd name="connsiteY2" fmla="*/ 6858000 h 6858000"/>
              <a:gd name="connsiteX3" fmla="*/ 0 w 113276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7642" h="6858000">
                <a:moveTo>
                  <a:pt x="0" y="0"/>
                </a:moveTo>
                <a:lnTo>
                  <a:pt x="11327642" y="0"/>
                </a:lnTo>
                <a:lnTo>
                  <a:pt x="1132764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159C66-BD62-424C-A8B0-9716AEC19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7519916" cy="4749422"/>
          </a:xfrm>
          <a:custGeom>
            <a:avLst/>
            <a:gdLst>
              <a:gd name="connsiteX0" fmla="*/ 0 w 7519916"/>
              <a:gd name="connsiteY0" fmla="*/ 0 h 4749422"/>
              <a:gd name="connsiteX1" fmla="*/ 7519916 w 7519916"/>
              <a:gd name="connsiteY1" fmla="*/ 0 h 4749422"/>
              <a:gd name="connsiteX2" fmla="*/ 7519916 w 7519916"/>
              <a:gd name="connsiteY2" fmla="*/ 4749422 h 4749422"/>
              <a:gd name="connsiteX3" fmla="*/ 0 w 7519916"/>
              <a:gd name="connsiteY3" fmla="*/ 4749422 h 474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9916" h="4749422">
                <a:moveTo>
                  <a:pt x="0" y="0"/>
                </a:moveTo>
                <a:lnTo>
                  <a:pt x="7519916" y="0"/>
                </a:lnTo>
                <a:lnTo>
                  <a:pt x="7519916" y="4749422"/>
                </a:lnTo>
                <a:lnTo>
                  <a:pt x="0" y="47494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003F77F-0C93-4346-AB2D-19238F8A7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51971"/>
            <a:ext cx="3222171" cy="6154058"/>
          </a:xfrm>
          <a:custGeom>
            <a:avLst/>
            <a:gdLst>
              <a:gd name="connsiteX0" fmla="*/ 0 w 3222171"/>
              <a:gd name="connsiteY0" fmla="*/ 0 h 6154058"/>
              <a:gd name="connsiteX1" fmla="*/ 3222171 w 3222171"/>
              <a:gd name="connsiteY1" fmla="*/ 0 h 6154058"/>
              <a:gd name="connsiteX2" fmla="*/ 3222171 w 3222171"/>
              <a:gd name="connsiteY2" fmla="*/ 6154058 h 6154058"/>
              <a:gd name="connsiteX3" fmla="*/ 0 w 3222171"/>
              <a:gd name="connsiteY3" fmla="*/ 6154058 h 615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171" h="6154058">
                <a:moveTo>
                  <a:pt x="0" y="0"/>
                </a:moveTo>
                <a:lnTo>
                  <a:pt x="3222171" y="0"/>
                </a:lnTo>
                <a:lnTo>
                  <a:pt x="3222171" y="6154058"/>
                </a:lnTo>
                <a:lnTo>
                  <a:pt x="0" y="61540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E798FD6-D6C7-42D8-8248-5FF65C0D26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1497" y="1183161"/>
            <a:ext cx="3743395" cy="1963057"/>
          </a:xfrm>
          <a:custGeom>
            <a:avLst/>
            <a:gdLst>
              <a:gd name="connsiteX0" fmla="*/ 0 w 3743395"/>
              <a:gd name="connsiteY0" fmla="*/ 0 h 1963057"/>
              <a:gd name="connsiteX1" fmla="*/ 3743395 w 3743395"/>
              <a:gd name="connsiteY1" fmla="*/ 0 h 1963057"/>
              <a:gd name="connsiteX2" fmla="*/ 3743395 w 3743395"/>
              <a:gd name="connsiteY2" fmla="*/ 1963057 h 1963057"/>
              <a:gd name="connsiteX3" fmla="*/ 0 w 3743395"/>
              <a:gd name="connsiteY3" fmla="*/ 1963057 h 196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3395" h="1963057">
                <a:moveTo>
                  <a:pt x="0" y="0"/>
                </a:moveTo>
                <a:lnTo>
                  <a:pt x="3743395" y="0"/>
                </a:lnTo>
                <a:lnTo>
                  <a:pt x="3743395" y="1963057"/>
                </a:lnTo>
                <a:lnTo>
                  <a:pt x="0" y="19630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AB8ED6A-7A8B-4212-AB7A-E5B9B0A036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1497" y="3711781"/>
            <a:ext cx="3743395" cy="1963057"/>
          </a:xfrm>
          <a:custGeom>
            <a:avLst/>
            <a:gdLst>
              <a:gd name="connsiteX0" fmla="*/ 0 w 3743395"/>
              <a:gd name="connsiteY0" fmla="*/ 0 h 1963057"/>
              <a:gd name="connsiteX1" fmla="*/ 3743395 w 3743395"/>
              <a:gd name="connsiteY1" fmla="*/ 0 h 1963057"/>
              <a:gd name="connsiteX2" fmla="*/ 3743395 w 3743395"/>
              <a:gd name="connsiteY2" fmla="*/ 1963057 h 1963057"/>
              <a:gd name="connsiteX3" fmla="*/ 0 w 3743395"/>
              <a:gd name="connsiteY3" fmla="*/ 1963057 h 196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3395" h="1963057">
                <a:moveTo>
                  <a:pt x="0" y="0"/>
                </a:moveTo>
                <a:lnTo>
                  <a:pt x="3743395" y="0"/>
                </a:lnTo>
                <a:lnTo>
                  <a:pt x="3743395" y="1963057"/>
                </a:lnTo>
                <a:lnTo>
                  <a:pt x="0" y="19630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3BEDDB1-E4E9-48CE-9FFE-DFA1134F8E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45090" y="2326987"/>
            <a:ext cx="4470110" cy="2207162"/>
          </a:xfrm>
          <a:custGeom>
            <a:avLst/>
            <a:gdLst>
              <a:gd name="connsiteX0" fmla="*/ 0 w 4470110"/>
              <a:gd name="connsiteY0" fmla="*/ 0 h 2207162"/>
              <a:gd name="connsiteX1" fmla="*/ 4470110 w 4470110"/>
              <a:gd name="connsiteY1" fmla="*/ 0 h 2207162"/>
              <a:gd name="connsiteX2" fmla="*/ 4470110 w 4470110"/>
              <a:gd name="connsiteY2" fmla="*/ 2207162 h 2207162"/>
              <a:gd name="connsiteX3" fmla="*/ 0 w 4470110"/>
              <a:gd name="connsiteY3" fmla="*/ 2207162 h 220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110" h="2207162">
                <a:moveTo>
                  <a:pt x="0" y="0"/>
                </a:moveTo>
                <a:lnTo>
                  <a:pt x="4470110" y="0"/>
                </a:lnTo>
                <a:lnTo>
                  <a:pt x="4470110" y="2207162"/>
                </a:lnTo>
                <a:lnTo>
                  <a:pt x="0" y="22071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0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7E847CD-BF93-4196-9D76-A0A4430C8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8387" y="1966155"/>
            <a:ext cx="3211123" cy="2925691"/>
          </a:xfrm>
          <a:custGeom>
            <a:avLst/>
            <a:gdLst>
              <a:gd name="connsiteX0" fmla="*/ 0 w 3211123"/>
              <a:gd name="connsiteY0" fmla="*/ 0 h 2925691"/>
              <a:gd name="connsiteX1" fmla="*/ 3211123 w 3211123"/>
              <a:gd name="connsiteY1" fmla="*/ 0 h 2925691"/>
              <a:gd name="connsiteX2" fmla="*/ 3211123 w 3211123"/>
              <a:gd name="connsiteY2" fmla="*/ 2925691 h 2925691"/>
              <a:gd name="connsiteX3" fmla="*/ 0 w 3211123"/>
              <a:gd name="connsiteY3" fmla="*/ 2925691 h 292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1123" h="2925691">
                <a:moveTo>
                  <a:pt x="0" y="0"/>
                </a:moveTo>
                <a:lnTo>
                  <a:pt x="3211123" y="0"/>
                </a:lnTo>
                <a:lnTo>
                  <a:pt x="3211123" y="2925691"/>
                </a:lnTo>
                <a:lnTo>
                  <a:pt x="0" y="29256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CB1DDB-F1FC-4223-A5BB-07A9027D63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51380" y="2264142"/>
            <a:ext cx="2557006" cy="2329717"/>
          </a:xfrm>
          <a:custGeom>
            <a:avLst/>
            <a:gdLst>
              <a:gd name="connsiteX0" fmla="*/ 0 w 2557006"/>
              <a:gd name="connsiteY0" fmla="*/ 0 h 2329717"/>
              <a:gd name="connsiteX1" fmla="*/ 2557006 w 2557006"/>
              <a:gd name="connsiteY1" fmla="*/ 0 h 2329717"/>
              <a:gd name="connsiteX2" fmla="*/ 2557006 w 2557006"/>
              <a:gd name="connsiteY2" fmla="*/ 2329717 h 2329717"/>
              <a:gd name="connsiteX3" fmla="*/ 0 w 2557006"/>
              <a:gd name="connsiteY3" fmla="*/ 2329717 h 232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7006" h="2329717">
                <a:moveTo>
                  <a:pt x="0" y="0"/>
                </a:moveTo>
                <a:lnTo>
                  <a:pt x="2557006" y="0"/>
                </a:lnTo>
                <a:lnTo>
                  <a:pt x="2557006" y="2329717"/>
                </a:lnTo>
                <a:lnTo>
                  <a:pt x="0" y="23297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4626B-53AD-4D39-BC2D-56AD693CB0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19508" y="2264142"/>
            <a:ext cx="2557006" cy="2329717"/>
          </a:xfrm>
          <a:custGeom>
            <a:avLst/>
            <a:gdLst>
              <a:gd name="connsiteX0" fmla="*/ 0 w 2557006"/>
              <a:gd name="connsiteY0" fmla="*/ 0 h 2329717"/>
              <a:gd name="connsiteX1" fmla="*/ 2557006 w 2557006"/>
              <a:gd name="connsiteY1" fmla="*/ 0 h 2329717"/>
              <a:gd name="connsiteX2" fmla="*/ 2557006 w 2557006"/>
              <a:gd name="connsiteY2" fmla="*/ 2329717 h 2329717"/>
              <a:gd name="connsiteX3" fmla="*/ 0 w 2557006"/>
              <a:gd name="connsiteY3" fmla="*/ 2329717 h 232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7006" h="2329717">
                <a:moveTo>
                  <a:pt x="0" y="0"/>
                </a:moveTo>
                <a:lnTo>
                  <a:pt x="2557006" y="0"/>
                </a:lnTo>
                <a:lnTo>
                  <a:pt x="2557006" y="2329717"/>
                </a:lnTo>
                <a:lnTo>
                  <a:pt x="0" y="23297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89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C427E02-22A1-4780-A590-DCC566CB49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5167" y="627798"/>
            <a:ext cx="2877561" cy="3275463"/>
          </a:xfrm>
          <a:custGeom>
            <a:avLst/>
            <a:gdLst>
              <a:gd name="connsiteX0" fmla="*/ 0 w 2877561"/>
              <a:gd name="connsiteY0" fmla="*/ 0 h 3275463"/>
              <a:gd name="connsiteX1" fmla="*/ 2877561 w 2877561"/>
              <a:gd name="connsiteY1" fmla="*/ 0 h 3275463"/>
              <a:gd name="connsiteX2" fmla="*/ 2877561 w 2877561"/>
              <a:gd name="connsiteY2" fmla="*/ 3275463 h 3275463"/>
              <a:gd name="connsiteX3" fmla="*/ 0 w 2877561"/>
              <a:gd name="connsiteY3" fmla="*/ 3275463 h 32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7561" h="3275463">
                <a:moveTo>
                  <a:pt x="0" y="0"/>
                </a:moveTo>
                <a:lnTo>
                  <a:pt x="2877561" y="0"/>
                </a:lnTo>
                <a:lnTo>
                  <a:pt x="2877561" y="3275463"/>
                </a:lnTo>
                <a:lnTo>
                  <a:pt x="0" y="32754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B852B6F-9A1D-4909-A88B-722994D153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084471"/>
            <a:ext cx="2075166" cy="2362114"/>
          </a:xfrm>
          <a:custGeom>
            <a:avLst/>
            <a:gdLst>
              <a:gd name="connsiteX0" fmla="*/ 0 w 2075166"/>
              <a:gd name="connsiteY0" fmla="*/ 0 h 2362114"/>
              <a:gd name="connsiteX1" fmla="*/ 2075166 w 2075166"/>
              <a:gd name="connsiteY1" fmla="*/ 0 h 2362114"/>
              <a:gd name="connsiteX2" fmla="*/ 2075166 w 2075166"/>
              <a:gd name="connsiteY2" fmla="*/ 2362114 h 2362114"/>
              <a:gd name="connsiteX3" fmla="*/ 0 w 2075166"/>
              <a:gd name="connsiteY3" fmla="*/ 2362114 h 236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166" h="2362114">
                <a:moveTo>
                  <a:pt x="0" y="0"/>
                </a:moveTo>
                <a:lnTo>
                  <a:pt x="2075166" y="0"/>
                </a:lnTo>
                <a:lnTo>
                  <a:pt x="2075166" y="2362114"/>
                </a:lnTo>
                <a:lnTo>
                  <a:pt x="0" y="2362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F820E12-3327-4A3B-8542-9400B20BC8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2728" y="1084471"/>
            <a:ext cx="2075166" cy="2362114"/>
          </a:xfrm>
          <a:custGeom>
            <a:avLst/>
            <a:gdLst>
              <a:gd name="connsiteX0" fmla="*/ 0 w 2075166"/>
              <a:gd name="connsiteY0" fmla="*/ 0 h 2362114"/>
              <a:gd name="connsiteX1" fmla="*/ 2075166 w 2075166"/>
              <a:gd name="connsiteY1" fmla="*/ 0 h 2362114"/>
              <a:gd name="connsiteX2" fmla="*/ 2075166 w 2075166"/>
              <a:gd name="connsiteY2" fmla="*/ 2362114 h 2362114"/>
              <a:gd name="connsiteX3" fmla="*/ 0 w 2075166"/>
              <a:gd name="connsiteY3" fmla="*/ 2362114 h 236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166" h="2362114">
                <a:moveTo>
                  <a:pt x="0" y="0"/>
                </a:moveTo>
                <a:lnTo>
                  <a:pt x="2075166" y="0"/>
                </a:lnTo>
                <a:lnTo>
                  <a:pt x="2075166" y="2362114"/>
                </a:lnTo>
                <a:lnTo>
                  <a:pt x="0" y="2362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E40A002-8451-40CA-AAC7-EBB9BF6713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7894" y="1084471"/>
            <a:ext cx="1665731" cy="2362114"/>
          </a:xfrm>
          <a:custGeom>
            <a:avLst/>
            <a:gdLst>
              <a:gd name="connsiteX0" fmla="*/ 0 w 1665731"/>
              <a:gd name="connsiteY0" fmla="*/ 0 h 2362114"/>
              <a:gd name="connsiteX1" fmla="*/ 1665731 w 1665731"/>
              <a:gd name="connsiteY1" fmla="*/ 0 h 2362114"/>
              <a:gd name="connsiteX2" fmla="*/ 1665731 w 1665731"/>
              <a:gd name="connsiteY2" fmla="*/ 2362114 h 2362114"/>
              <a:gd name="connsiteX3" fmla="*/ 0 w 1665731"/>
              <a:gd name="connsiteY3" fmla="*/ 2362114 h 236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731" h="2362114">
                <a:moveTo>
                  <a:pt x="0" y="0"/>
                </a:moveTo>
                <a:lnTo>
                  <a:pt x="1665731" y="0"/>
                </a:lnTo>
                <a:lnTo>
                  <a:pt x="1665731" y="2362114"/>
                </a:lnTo>
                <a:lnTo>
                  <a:pt x="0" y="2362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3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D34A3E-AB2D-4D68-8452-8A01DE6B03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7093" y="2470244"/>
            <a:ext cx="5622877" cy="4387756"/>
          </a:xfrm>
          <a:custGeom>
            <a:avLst/>
            <a:gdLst>
              <a:gd name="connsiteX0" fmla="*/ 0 w 5622877"/>
              <a:gd name="connsiteY0" fmla="*/ 0 h 4387756"/>
              <a:gd name="connsiteX1" fmla="*/ 5622877 w 5622877"/>
              <a:gd name="connsiteY1" fmla="*/ 0 h 4387756"/>
              <a:gd name="connsiteX2" fmla="*/ 5622877 w 5622877"/>
              <a:gd name="connsiteY2" fmla="*/ 4387756 h 4387756"/>
              <a:gd name="connsiteX3" fmla="*/ 0 w 5622877"/>
              <a:gd name="connsiteY3" fmla="*/ 4387756 h 438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2877" h="4387756">
                <a:moveTo>
                  <a:pt x="0" y="0"/>
                </a:moveTo>
                <a:lnTo>
                  <a:pt x="5622877" y="0"/>
                </a:lnTo>
                <a:lnTo>
                  <a:pt x="5622877" y="4387756"/>
                </a:lnTo>
                <a:lnTo>
                  <a:pt x="0" y="43877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75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BE1BF6-1CEE-450F-B9F8-CAFBDD811C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7158" y="0"/>
            <a:ext cx="7096836" cy="4708478"/>
          </a:xfrm>
          <a:custGeom>
            <a:avLst/>
            <a:gdLst>
              <a:gd name="connsiteX0" fmla="*/ 0 w 7096836"/>
              <a:gd name="connsiteY0" fmla="*/ 0 h 4708478"/>
              <a:gd name="connsiteX1" fmla="*/ 7096836 w 7096836"/>
              <a:gd name="connsiteY1" fmla="*/ 0 h 4708478"/>
              <a:gd name="connsiteX2" fmla="*/ 7096836 w 7096836"/>
              <a:gd name="connsiteY2" fmla="*/ 4708478 h 4708478"/>
              <a:gd name="connsiteX3" fmla="*/ 0 w 7096836"/>
              <a:gd name="connsiteY3" fmla="*/ 4708478 h 470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6836" h="4708478">
                <a:moveTo>
                  <a:pt x="0" y="0"/>
                </a:moveTo>
                <a:lnTo>
                  <a:pt x="7096836" y="0"/>
                </a:lnTo>
                <a:lnTo>
                  <a:pt x="7096836" y="4708478"/>
                </a:lnTo>
                <a:lnTo>
                  <a:pt x="0" y="47084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46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27DA4D-48F2-48FB-9D68-3B68421A44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219543" cy="6858000"/>
          </a:xfrm>
          <a:custGeom>
            <a:avLst/>
            <a:gdLst>
              <a:gd name="connsiteX0" fmla="*/ 0 w 11219543"/>
              <a:gd name="connsiteY0" fmla="*/ 0 h 6858000"/>
              <a:gd name="connsiteX1" fmla="*/ 11219543 w 11219543"/>
              <a:gd name="connsiteY1" fmla="*/ 0 h 6858000"/>
              <a:gd name="connsiteX2" fmla="*/ 11219543 w 11219543"/>
              <a:gd name="connsiteY2" fmla="*/ 6858000 h 6858000"/>
              <a:gd name="connsiteX3" fmla="*/ 0 w 112195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9543" h="6858000">
                <a:moveTo>
                  <a:pt x="0" y="0"/>
                </a:moveTo>
                <a:lnTo>
                  <a:pt x="11219543" y="0"/>
                </a:lnTo>
                <a:lnTo>
                  <a:pt x="112195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4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93163A2-1308-41D7-9EE0-0C2D707EE3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1257" y="682172"/>
            <a:ext cx="2757714" cy="4064000"/>
          </a:xfrm>
          <a:custGeom>
            <a:avLst/>
            <a:gdLst>
              <a:gd name="connsiteX0" fmla="*/ 459628 w 2757714"/>
              <a:gd name="connsiteY0" fmla="*/ 0 h 4064000"/>
              <a:gd name="connsiteX1" fmla="*/ 2298086 w 2757714"/>
              <a:gd name="connsiteY1" fmla="*/ 0 h 4064000"/>
              <a:gd name="connsiteX2" fmla="*/ 2757714 w 2757714"/>
              <a:gd name="connsiteY2" fmla="*/ 459628 h 4064000"/>
              <a:gd name="connsiteX3" fmla="*/ 2757714 w 2757714"/>
              <a:gd name="connsiteY3" fmla="*/ 3604372 h 4064000"/>
              <a:gd name="connsiteX4" fmla="*/ 2298086 w 2757714"/>
              <a:gd name="connsiteY4" fmla="*/ 4064000 h 4064000"/>
              <a:gd name="connsiteX5" fmla="*/ 459628 w 2757714"/>
              <a:gd name="connsiteY5" fmla="*/ 4064000 h 4064000"/>
              <a:gd name="connsiteX6" fmla="*/ 0 w 2757714"/>
              <a:gd name="connsiteY6" fmla="*/ 3604372 h 4064000"/>
              <a:gd name="connsiteX7" fmla="*/ 0 w 2757714"/>
              <a:gd name="connsiteY7" fmla="*/ 459628 h 4064000"/>
              <a:gd name="connsiteX8" fmla="*/ 459628 w 2757714"/>
              <a:gd name="connsiteY8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7714" h="4064000">
                <a:moveTo>
                  <a:pt x="459628" y="0"/>
                </a:moveTo>
                <a:lnTo>
                  <a:pt x="2298086" y="0"/>
                </a:lnTo>
                <a:cubicBezTo>
                  <a:pt x="2551932" y="0"/>
                  <a:pt x="2757714" y="205782"/>
                  <a:pt x="2757714" y="459628"/>
                </a:cubicBezTo>
                <a:lnTo>
                  <a:pt x="2757714" y="3604372"/>
                </a:lnTo>
                <a:cubicBezTo>
                  <a:pt x="2757714" y="3858218"/>
                  <a:pt x="2551932" y="4064000"/>
                  <a:pt x="2298086" y="4064000"/>
                </a:cubicBezTo>
                <a:lnTo>
                  <a:pt x="459628" y="4064000"/>
                </a:lnTo>
                <a:cubicBezTo>
                  <a:pt x="205782" y="4064000"/>
                  <a:pt x="0" y="3858218"/>
                  <a:pt x="0" y="3604372"/>
                </a:cubicBezTo>
                <a:lnTo>
                  <a:pt x="0" y="459628"/>
                </a:lnTo>
                <a:cubicBezTo>
                  <a:pt x="0" y="205782"/>
                  <a:pt x="205782" y="0"/>
                  <a:pt x="4596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095C35-2CDC-4A3A-A911-8430CD789B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65885" y="682172"/>
            <a:ext cx="2757714" cy="4064000"/>
          </a:xfrm>
          <a:custGeom>
            <a:avLst/>
            <a:gdLst>
              <a:gd name="connsiteX0" fmla="*/ 459628 w 2757714"/>
              <a:gd name="connsiteY0" fmla="*/ 0 h 4064000"/>
              <a:gd name="connsiteX1" fmla="*/ 2298086 w 2757714"/>
              <a:gd name="connsiteY1" fmla="*/ 0 h 4064000"/>
              <a:gd name="connsiteX2" fmla="*/ 2757714 w 2757714"/>
              <a:gd name="connsiteY2" fmla="*/ 459628 h 4064000"/>
              <a:gd name="connsiteX3" fmla="*/ 2757714 w 2757714"/>
              <a:gd name="connsiteY3" fmla="*/ 3604372 h 4064000"/>
              <a:gd name="connsiteX4" fmla="*/ 2298086 w 2757714"/>
              <a:gd name="connsiteY4" fmla="*/ 4064000 h 4064000"/>
              <a:gd name="connsiteX5" fmla="*/ 459628 w 2757714"/>
              <a:gd name="connsiteY5" fmla="*/ 4064000 h 4064000"/>
              <a:gd name="connsiteX6" fmla="*/ 0 w 2757714"/>
              <a:gd name="connsiteY6" fmla="*/ 3604372 h 4064000"/>
              <a:gd name="connsiteX7" fmla="*/ 0 w 2757714"/>
              <a:gd name="connsiteY7" fmla="*/ 459628 h 4064000"/>
              <a:gd name="connsiteX8" fmla="*/ 459628 w 2757714"/>
              <a:gd name="connsiteY8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7714" h="4064000">
                <a:moveTo>
                  <a:pt x="459628" y="0"/>
                </a:moveTo>
                <a:lnTo>
                  <a:pt x="2298086" y="0"/>
                </a:lnTo>
                <a:cubicBezTo>
                  <a:pt x="2551932" y="0"/>
                  <a:pt x="2757714" y="205782"/>
                  <a:pt x="2757714" y="459628"/>
                </a:cubicBezTo>
                <a:lnTo>
                  <a:pt x="2757714" y="3604372"/>
                </a:lnTo>
                <a:cubicBezTo>
                  <a:pt x="2757714" y="3858218"/>
                  <a:pt x="2551932" y="4064000"/>
                  <a:pt x="2298086" y="4064000"/>
                </a:cubicBezTo>
                <a:lnTo>
                  <a:pt x="459628" y="4064000"/>
                </a:lnTo>
                <a:cubicBezTo>
                  <a:pt x="205782" y="4064000"/>
                  <a:pt x="0" y="3858218"/>
                  <a:pt x="0" y="3604372"/>
                </a:cubicBezTo>
                <a:lnTo>
                  <a:pt x="0" y="459628"/>
                </a:lnTo>
                <a:cubicBezTo>
                  <a:pt x="0" y="205782"/>
                  <a:pt x="205782" y="0"/>
                  <a:pt x="4596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23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B35B21-D9C4-40DE-8F18-8829D8588B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087" y="566058"/>
            <a:ext cx="2322285" cy="3497942"/>
          </a:xfrm>
          <a:custGeom>
            <a:avLst/>
            <a:gdLst>
              <a:gd name="connsiteX0" fmla="*/ 0 w 2322285"/>
              <a:gd name="connsiteY0" fmla="*/ 0 h 3497942"/>
              <a:gd name="connsiteX1" fmla="*/ 2322285 w 2322285"/>
              <a:gd name="connsiteY1" fmla="*/ 0 h 3497942"/>
              <a:gd name="connsiteX2" fmla="*/ 2322285 w 2322285"/>
              <a:gd name="connsiteY2" fmla="*/ 3497942 h 3497942"/>
              <a:gd name="connsiteX3" fmla="*/ 0 w 2322285"/>
              <a:gd name="connsiteY3" fmla="*/ 3497942 h 349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85" h="3497942">
                <a:moveTo>
                  <a:pt x="0" y="0"/>
                </a:moveTo>
                <a:lnTo>
                  <a:pt x="2322285" y="0"/>
                </a:lnTo>
                <a:lnTo>
                  <a:pt x="2322285" y="3497942"/>
                </a:lnTo>
                <a:lnTo>
                  <a:pt x="0" y="3497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73A979-C5AC-4259-8C18-4D8ACE720C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7372" y="566058"/>
            <a:ext cx="2322285" cy="3497942"/>
          </a:xfrm>
          <a:custGeom>
            <a:avLst/>
            <a:gdLst>
              <a:gd name="connsiteX0" fmla="*/ 0 w 2322285"/>
              <a:gd name="connsiteY0" fmla="*/ 0 h 3497942"/>
              <a:gd name="connsiteX1" fmla="*/ 2322285 w 2322285"/>
              <a:gd name="connsiteY1" fmla="*/ 0 h 3497942"/>
              <a:gd name="connsiteX2" fmla="*/ 2322285 w 2322285"/>
              <a:gd name="connsiteY2" fmla="*/ 3497942 h 3497942"/>
              <a:gd name="connsiteX3" fmla="*/ 0 w 2322285"/>
              <a:gd name="connsiteY3" fmla="*/ 3497942 h 349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285" h="3497942">
                <a:moveTo>
                  <a:pt x="0" y="0"/>
                </a:moveTo>
                <a:lnTo>
                  <a:pt x="2322285" y="0"/>
                </a:lnTo>
                <a:lnTo>
                  <a:pt x="2322285" y="3497942"/>
                </a:lnTo>
                <a:lnTo>
                  <a:pt x="0" y="34979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6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ADAD399-043B-4107-8BA7-3A2A944158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1350171" cy="6858000"/>
          </a:xfrm>
          <a:custGeom>
            <a:avLst/>
            <a:gdLst>
              <a:gd name="connsiteX0" fmla="*/ 0 w 11350171"/>
              <a:gd name="connsiteY0" fmla="*/ 0 h 6858000"/>
              <a:gd name="connsiteX1" fmla="*/ 11350171 w 11350171"/>
              <a:gd name="connsiteY1" fmla="*/ 0 h 6858000"/>
              <a:gd name="connsiteX2" fmla="*/ 11350171 w 11350171"/>
              <a:gd name="connsiteY2" fmla="*/ 6858000 h 6858000"/>
              <a:gd name="connsiteX3" fmla="*/ 0 w 113501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0171" h="6858000">
                <a:moveTo>
                  <a:pt x="0" y="0"/>
                </a:moveTo>
                <a:lnTo>
                  <a:pt x="11350171" y="0"/>
                </a:lnTo>
                <a:lnTo>
                  <a:pt x="113501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F5F4198-A738-4E45-895B-29685F921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9014" y="765628"/>
            <a:ext cx="2365828" cy="3643086"/>
          </a:xfrm>
          <a:custGeom>
            <a:avLst/>
            <a:gdLst>
              <a:gd name="connsiteX0" fmla="*/ 0 w 2365828"/>
              <a:gd name="connsiteY0" fmla="*/ 0 h 3643086"/>
              <a:gd name="connsiteX1" fmla="*/ 2365828 w 2365828"/>
              <a:gd name="connsiteY1" fmla="*/ 0 h 3643086"/>
              <a:gd name="connsiteX2" fmla="*/ 2365828 w 2365828"/>
              <a:gd name="connsiteY2" fmla="*/ 3643086 h 3643086"/>
              <a:gd name="connsiteX3" fmla="*/ 0 w 2365828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8" h="3643086">
                <a:moveTo>
                  <a:pt x="0" y="0"/>
                </a:moveTo>
                <a:lnTo>
                  <a:pt x="2365828" y="0"/>
                </a:lnTo>
                <a:lnTo>
                  <a:pt x="2365828" y="3643086"/>
                </a:lnTo>
                <a:lnTo>
                  <a:pt x="0" y="36430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3534943-6288-43B0-A2EF-F2F295AD6A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57242" y="765628"/>
            <a:ext cx="2365828" cy="3643086"/>
          </a:xfrm>
          <a:custGeom>
            <a:avLst/>
            <a:gdLst>
              <a:gd name="connsiteX0" fmla="*/ 0 w 2365828"/>
              <a:gd name="connsiteY0" fmla="*/ 0 h 3643086"/>
              <a:gd name="connsiteX1" fmla="*/ 2365828 w 2365828"/>
              <a:gd name="connsiteY1" fmla="*/ 0 h 3643086"/>
              <a:gd name="connsiteX2" fmla="*/ 2365828 w 2365828"/>
              <a:gd name="connsiteY2" fmla="*/ 3643086 h 3643086"/>
              <a:gd name="connsiteX3" fmla="*/ 0 w 2365828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8" h="3643086">
                <a:moveTo>
                  <a:pt x="0" y="0"/>
                </a:moveTo>
                <a:lnTo>
                  <a:pt x="2365828" y="0"/>
                </a:lnTo>
                <a:lnTo>
                  <a:pt x="2365828" y="3643086"/>
                </a:lnTo>
                <a:lnTo>
                  <a:pt x="0" y="36430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92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2EB01A-8163-4EE1-8297-92093F852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29650" y="0"/>
            <a:ext cx="2705100" cy="5543550"/>
          </a:xfrm>
          <a:custGeom>
            <a:avLst/>
            <a:gdLst>
              <a:gd name="connsiteX0" fmla="*/ 0 w 2705100"/>
              <a:gd name="connsiteY0" fmla="*/ 0 h 5543550"/>
              <a:gd name="connsiteX1" fmla="*/ 2705100 w 2705100"/>
              <a:gd name="connsiteY1" fmla="*/ 0 h 5543550"/>
              <a:gd name="connsiteX2" fmla="*/ 2705100 w 2705100"/>
              <a:gd name="connsiteY2" fmla="*/ 5543550 h 5543550"/>
              <a:gd name="connsiteX3" fmla="*/ 0 w 2705100"/>
              <a:gd name="connsiteY3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100" h="5543550">
                <a:moveTo>
                  <a:pt x="0" y="0"/>
                </a:moveTo>
                <a:lnTo>
                  <a:pt x="2705100" y="0"/>
                </a:lnTo>
                <a:lnTo>
                  <a:pt x="2705100" y="5543550"/>
                </a:lnTo>
                <a:lnTo>
                  <a:pt x="0" y="554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7BF306-2DD5-461C-9D2B-522FBA6BE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82343" y="1314450"/>
            <a:ext cx="2705100" cy="5543550"/>
          </a:xfrm>
          <a:custGeom>
            <a:avLst/>
            <a:gdLst>
              <a:gd name="connsiteX0" fmla="*/ 0 w 2705100"/>
              <a:gd name="connsiteY0" fmla="*/ 0 h 5543550"/>
              <a:gd name="connsiteX1" fmla="*/ 2705100 w 2705100"/>
              <a:gd name="connsiteY1" fmla="*/ 0 h 5543550"/>
              <a:gd name="connsiteX2" fmla="*/ 2705100 w 2705100"/>
              <a:gd name="connsiteY2" fmla="*/ 5543550 h 5543550"/>
              <a:gd name="connsiteX3" fmla="*/ 0 w 2705100"/>
              <a:gd name="connsiteY3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100" h="5543550">
                <a:moveTo>
                  <a:pt x="0" y="0"/>
                </a:moveTo>
                <a:lnTo>
                  <a:pt x="2705100" y="0"/>
                </a:lnTo>
                <a:lnTo>
                  <a:pt x="2705100" y="5543550"/>
                </a:lnTo>
                <a:lnTo>
                  <a:pt x="0" y="554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0C9DC3-8817-4E5B-89D0-C57C48D2F7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70848"/>
            <a:ext cx="11430000" cy="5916304"/>
          </a:xfrm>
          <a:custGeom>
            <a:avLst/>
            <a:gdLst>
              <a:gd name="connsiteX0" fmla="*/ 0 w 11430000"/>
              <a:gd name="connsiteY0" fmla="*/ 0 h 5916304"/>
              <a:gd name="connsiteX1" fmla="*/ 11430000 w 11430000"/>
              <a:gd name="connsiteY1" fmla="*/ 0 h 5916304"/>
              <a:gd name="connsiteX2" fmla="*/ 11430000 w 11430000"/>
              <a:gd name="connsiteY2" fmla="*/ 5916304 h 5916304"/>
              <a:gd name="connsiteX3" fmla="*/ 0 w 11430000"/>
              <a:gd name="connsiteY3" fmla="*/ 5916304 h 591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0" h="5916304">
                <a:moveTo>
                  <a:pt x="0" y="0"/>
                </a:moveTo>
                <a:lnTo>
                  <a:pt x="11430000" y="0"/>
                </a:lnTo>
                <a:lnTo>
                  <a:pt x="11430000" y="5916304"/>
                </a:lnTo>
                <a:lnTo>
                  <a:pt x="0" y="59163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11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F336EE-1C6F-493C-A893-9545973579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0762" y="628650"/>
            <a:ext cx="2000250" cy="1828800"/>
          </a:xfrm>
          <a:custGeom>
            <a:avLst/>
            <a:gdLst>
              <a:gd name="connsiteX0" fmla="*/ 0 w 2000250"/>
              <a:gd name="connsiteY0" fmla="*/ 0 h 1828800"/>
              <a:gd name="connsiteX1" fmla="*/ 2000250 w 2000250"/>
              <a:gd name="connsiteY1" fmla="*/ 0 h 1828800"/>
              <a:gd name="connsiteX2" fmla="*/ 2000250 w 2000250"/>
              <a:gd name="connsiteY2" fmla="*/ 1828800 h 1828800"/>
              <a:gd name="connsiteX3" fmla="*/ 0 w 200025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1828800">
                <a:moveTo>
                  <a:pt x="0" y="0"/>
                </a:moveTo>
                <a:lnTo>
                  <a:pt x="2000250" y="0"/>
                </a:lnTo>
                <a:lnTo>
                  <a:pt x="2000250" y="1828800"/>
                </a:lnTo>
                <a:lnTo>
                  <a:pt x="0" y="1828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1F97B83-FF52-4770-9D70-07409D326F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31512" y="628650"/>
            <a:ext cx="2000250" cy="1828800"/>
          </a:xfrm>
          <a:custGeom>
            <a:avLst/>
            <a:gdLst>
              <a:gd name="connsiteX0" fmla="*/ 0 w 2000250"/>
              <a:gd name="connsiteY0" fmla="*/ 0 h 1828800"/>
              <a:gd name="connsiteX1" fmla="*/ 2000250 w 2000250"/>
              <a:gd name="connsiteY1" fmla="*/ 0 h 1828800"/>
              <a:gd name="connsiteX2" fmla="*/ 2000250 w 2000250"/>
              <a:gd name="connsiteY2" fmla="*/ 1828800 h 1828800"/>
              <a:gd name="connsiteX3" fmla="*/ 0 w 200025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1828800">
                <a:moveTo>
                  <a:pt x="0" y="0"/>
                </a:moveTo>
                <a:lnTo>
                  <a:pt x="2000250" y="0"/>
                </a:lnTo>
                <a:lnTo>
                  <a:pt x="2000250" y="1828800"/>
                </a:lnTo>
                <a:lnTo>
                  <a:pt x="0" y="1828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57FC94A-936E-4C3D-AF10-6CDEA0F400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2262" y="628650"/>
            <a:ext cx="2000250" cy="1828800"/>
          </a:xfrm>
          <a:custGeom>
            <a:avLst/>
            <a:gdLst>
              <a:gd name="connsiteX0" fmla="*/ 0 w 2000250"/>
              <a:gd name="connsiteY0" fmla="*/ 0 h 1828800"/>
              <a:gd name="connsiteX1" fmla="*/ 2000250 w 2000250"/>
              <a:gd name="connsiteY1" fmla="*/ 0 h 1828800"/>
              <a:gd name="connsiteX2" fmla="*/ 2000250 w 2000250"/>
              <a:gd name="connsiteY2" fmla="*/ 1828800 h 1828800"/>
              <a:gd name="connsiteX3" fmla="*/ 0 w 200025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1828800">
                <a:moveTo>
                  <a:pt x="0" y="0"/>
                </a:moveTo>
                <a:lnTo>
                  <a:pt x="2000250" y="0"/>
                </a:lnTo>
                <a:lnTo>
                  <a:pt x="2000250" y="1828800"/>
                </a:lnTo>
                <a:lnTo>
                  <a:pt x="0" y="1828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FC7C735-F19C-487B-9C16-E098E067FC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2262" y="2628900"/>
            <a:ext cx="2000250" cy="1828800"/>
          </a:xfrm>
          <a:custGeom>
            <a:avLst/>
            <a:gdLst>
              <a:gd name="connsiteX0" fmla="*/ 0 w 2000250"/>
              <a:gd name="connsiteY0" fmla="*/ 0 h 1828800"/>
              <a:gd name="connsiteX1" fmla="*/ 2000250 w 2000250"/>
              <a:gd name="connsiteY1" fmla="*/ 0 h 1828800"/>
              <a:gd name="connsiteX2" fmla="*/ 2000250 w 2000250"/>
              <a:gd name="connsiteY2" fmla="*/ 1828800 h 1828800"/>
              <a:gd name="connsiteX3" fmla="*/ 0 w 200025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1828800">
                <a:moveTo>
                  <a:pt x="0" y="0"/>
                </a:moveTo>
                <a:lnTo>
                  <a:pt x="2000250" y="0"/>
                </a:lnTo>
                <a:lnTo>
                  <a:pt x="2000250" y="1828800"/>
                </a:lnTo>
                <a:lnTo>
                  <a:pt x="0" y="1828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34B102A-24C4-4AB9-8115-9E01DEA726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1512" y="2628900"/>
            <a:ext cx="2000250" cy="1828800"/>
          </a:xfrm>
          <a:custGeom>
            <a:avLst/>
            <a:gdLst>
              <a:gd name="connsiteX0" fmla="*/ 0 w 2000250"/>
              <a:gd name="connsiteY0" fmla="*/ 0 h 1828800"/>
              <a:gd name="connsiteX1" fmla="*/ 2000250 w 2000250"/>
              <a:gd name="connsiteY1" fmla="*/ 0 h 1828800"/>
              <a:gd name="connsiteX2" fmla="*/ 2000250 w 2000250"/>
              <a:gd name="connsiteY2" fmla="*/ 1828800 h 1828800"/>
              <a:gd name="connsiteX3" fmla="*/ 0 w 200025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1828800">
                <a:moveTo>
                  <a:pt x="0" y="0"/>
                </a:moveTo>
                <a:lnTo>
                  <a:pt x="2000250" y="0"/>
                </a:lnTo>
                <a:lnTo>
                  <a:pt x="2000250" y="1828800"/>
                </a:lnTo>
                <a:lnTo>
                  <a:pt x="0" y="1828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7935DE5-32AE-482C-8B18-97268F4A06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40762" y="2628900"/>
            <a:ext cx="2000250" cy="1828800"/>
          </a:xfrm>
          <a:custGeom>
            <a:avLst/>
            <a:gdLst>
              <a:gd name="connsiteX0" fmla="*/ 0 w 2000250"/>
              <a:gd name="connsiteY0" fmla="*/ 0 h 1828800"/>
              <a:gd name="connsiteX1" fmla="*/ 2000250 w 2000250"/>
              <a:gd name="connsiteY1" fmla="*/ 0 h 1828800"/>
              <a:gd name="connsiteX2" fmla="*/ 2000250 w 2000250"/>
              <a:gd name="connsiteY2" fmla="*/ 1828800 h 1828800"/>
              <a:gd name="connsiteX3" fmla="*/ 0 w 200025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0" h="1828800">
                <a:moveTo>
                  <a:pt x="0" y="0"/>
                </a:moveTo>
                <a:lnTo>
                  <a:pt x="2000250" y="0"/>
                </a:lnTo>
                <a:lnTo>
                  <a:pt x="2000250" y="1828800"/>
                </a:lnTo>
                <a:lnTo>
                  <a:pt x="0" y="1828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8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A7E9F47-F388-4782-BAE7-A06D3035B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000" y="2286000"/>
            <a:ext cx="3467100" cy="4572000"/>
          </a:xfrm>
          <a:custGeom>
            <a:avLst/>
            <a:gdLst>
              <a:gd name="connsiteX0" fmla="*/ 0 w 3467100"/>
              <a:gd name="connsiteY0" fmla="*/ 0 h 4572000"/>
              <a:gd name="connsiteX1" fmla="*/ 3467100 w 3467100"/>
              <a:gd name="connsiteY1" fmla="*/ 0 h 4572000"/>
              <a:gd name="connsiteX2" fmla="*/ 3467100 w 3467100"/>
              <a:gd name="connsiteY2" fmla="*/ 4572000 h 4572000"/>
              <a:gd name="connsiteX3" fmla="*/ 0 w 34671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00" h="4572000">
                <a:moveTo>
                  <a:pt x="0" y="0"/>
                </a:moveTo>
                <a:lnTo>
                  <a:pt x="3467100" y="0"/>
                </a:lnTo>
                <a:lnTo>
                  <a:pt x="3467100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239A3B-0F45-493C-BA3A-C31E47F5E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5802" y="2286000"/>
            <a:ext cx="3181348" cy="1866900"/>
          </a:xfrm>
          <a:custGeom>
            <a:avLst/>
            <a:gdLst>
              <a:gd name="connsiteX0" fmla="*/ 0 w 3181348"/>
              <a:gd name="connsiteY0" fmla="*/ 0 h 1866900"/>
              <a:gd name="connsiteX1" fmla="*/ 3181348 w 3181348"/>
              <a:gd name="connsiteY1" fmla="*/ 0 h 1866900"/>
              <a:gd name="connsiteX2" fmla="*/ 3181348 w 3181348"/>
              <a:gd name="connsiteY2" fmla="*/ 1866900 h 1866900"/>
              <a:gd name="connsiteX3" fmla="*/ 0 w 3181348"/>
              <a:gd name="connsiteY3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48" h="1866900">
                <a:moveTo>
                  <a:pt x="0" y="0"/>
                </a:moveTo>
                <a:lnTo>
                  <a:pt x="3181348" y="0"/>
                </a:lnTo>
                <a:lnTo>
                  <a:pt x="3181348" y="1866900"/>
                </a:lnTo>
                <a:lnTo>
                  <a:pt x="0" y="1866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BA87F8-080E-4CEE-955E-A0743D9E7C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3852" y="2286000"/>
            <a:ext cx="3181348" cy="1866900"/>
          </a:xfrm>
          <a:custGeom>
            <a:avLst/>
            <a:gdLst>
              <a:gd name="connsiteX0" fmla="*/ 0 w 3181348"/>
              <a:gd name="connsiteY0" fmla="*/ 0 h 1866900"/>
              <a:gd name="connsiteX1" fmla="*/ 3181348 w 3181348"/>
              <a:gd name="connsiteY1" fmla="*/ 0 h 1866900"/>
              <a:gd name="connsiteX2" fmla="*/ 3181348 w 3181348"/>
              <a:gd name="connsiteY2" fmla="*/ 1866900 h 1866900"/>
              <a:gd name="connsiteX3" fmla="*/ 0 w 3181348"/>
              <a:gd name="connsiteY3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48" h="1866900">
                <a:moveTo>
                  <a:pt x="0" y="0"/>
                </a:moveTo>
                <a:lnTo>
                  <a:pt x="3181348" y="0"/>
                </a:lnTo>
                <a:lnTo>
                  <a:pt x="3181348" y="1866900"/>
                </a:lnTo>
                <a:lnTo>
                  <a:pt x="0" y="1866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8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F9DB59-22C7-45B0-B05F-CDC9E45790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30056" y="2729013"/>
            <a:ext cx="6458857" cy="3599217"/>
          </a:xfrm>
          <a:custGeom>
            <a:avLst/>
            <a:gdLst>
              <a:gd name="connsiteX0" fmla="*/ 0 w 6458857"/>
              <a:gd name="connsiteY0" fmla="*/ 0 h 3599217"/>
              <a:gd name="connsiteX1" fmla="*/ 6458857 w 6458857"/>
              <a:gd name="connsiteY1" fmla="*/ 0 h 3599217"/>
              <a:gd name="connsiteX2" fmla="*/ 6458857 w 6458857"/>
              <a:gd name="connsiteY2" fmla="*/ 3599217 h 3599217"/>
              <a:gd name="connsiteX3" fmla="*/ 0 w 6458857"/>
              <a:gd name="connsiteY3" fmla="*/ 3599217 h 359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8857" h="3599217">
                <a:moveTo>
                  <a:pt x="0" y="0"/>
                </a:moveTo>
                <a:lnTo>
                  <a:pt x="6458857" y="0"/>
                </a:lnTo>
                <a:lnTo>
                  <a:pt x="6458857" y="3599217"/>
                </a:lnTo>
                <a:lnTo>
                  <a:pt x="0" y="35992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05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F310F34-3305-4B48-BFB0-35B918DDD3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35713" y="584200"/>
            <a:ext cx="3352801" cy="5689600"/>
          </a:xfrm>
          <a:custGeom>
            <a:avLst/>
            <a:gdLst>
              <a:gd name="connsiteX0" fmla="*/ 0 w 3352801"/>
              <a:gd name="connsiteY0" fmla="*/ 0 h 5689600"/>
              <a:gd name="connsiteX1" fmla="*/ 3352801 w 3352801"/>
              <a:gd name="connsiteY1" fmla="*/ 0 h 5689600"/>
              <a:gd name="connsiteX2" fmla="*/ 3352801 w 3352801"/>
              <a:gd name="connsiteY2" fmla="*/ 5689600 h 5689600"/>
              <a:gd name="connsiteX3" fmla="*/ 0 w 3352801"/>
              <a:gd name="connsiteY3" fmla="*/ 5689600 h 56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1" h="5689600">
                <a:moveTo>
                  <a:pt x="0" y="0"/>
                </a:moveTo>
                <a:lnTo>
                  <a:pt x="3352801" y="0"/>
                </a:lnTo>
                <a:lnTo>
                  <a:pt x="3352801" y="5689600"/>
                </a:lnTo>
                <a:lnTo>
                  <a:pt x="0" y="5689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6D10F2-7683-46B2-BC33-6CEE618797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5541" y="1444856"/>
            <a:ext cx="3613053" cy="1872342"/>
          </a:xfrm>
          <a:custGeom>
            <a:avLst/>
            <a:gdLst>
              <a:gd name="connsiteX0" fmla="*/ 0 w 3613053"/>
              <a:gd name="connsiteY0" fmla="*/ 0 h 1872342"/>
              <a:gd name="connsiteX1" fmla="*/ 3613053 w 3613053"/>
              <a:gd name="connsiteY1" fmla="*/ 0 h 1872342"/>
              <a:gd name="connsiteX2" fmla="*/ 3613053 w 3613053"/>
              <a:gd name="connsiteY2" fmla="*/ 1872342 h 1872342"/>
              <a:gd name="connsiteX3" fmla="*/ 0 w 3613053"/>
              <a:gd name="connsiteY3" fmla="*/ 1872342 h 18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053" h="1872342">
                <a:moveTo>
                  <a:pt x="0" y="0"/>
                </a:moveTo>
                <a:lnTo>
                  <a:pt x="3613053" y="0"/>
                </a:lnTo>
                <a:lnTo>
                  <a:pt x="3613053" y="1872342"/>
                </a:lnTo>
                <a:lnTo>
                  <a:pt x="0" y="18723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73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0F250D-053F-4592-A5CE-3C5CD877A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2515" y="878850"/>
            <a:ext cx="1828800" cy="1785257"/>
          </a:xfrm>
          <a:custGeom>
            <a:avLst/>
            <a:gdLst>
              <a:gd name="connsiteX0" fmla="*/ 0 w 1828800"/>
              <a:gd name="connsiteY0" fmla="*/ 0 h 1785257"/>
              <a:gd name="connsiteX1" fmla="*/ 1828800 w 1828800"/>
              <a:gd name="connsiteY1" fmla="*/ 0 h 1785257"/>
              <a:gd name="connsiteX2" fmla="*/ 1828800 w 1828800"/>
              <a:gd name="connsiteY2" fmla="*/ 1785257 h 1785257"/>
              <a:gd name="connsiteX3" fmla="*/ 0 w 1828800"/>
              <a:gd name="connsiteY3" fmla="*/ 1785257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785257">
                <a:moveTo>
                  <a:pt x="0" y="0"/>
                </a:moveTo>
                <a:lnTo>
                  <a:pt x="1828800" y="0"/>
                </a:lnTo>
                <a:lnTo>
                  <a:pt x="1828800" y="1785257"/>
                </a:lnTo>
                <a:lnTo>
                  <a:pt x="0" y="17852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7AB603-AAAA-49AA-8DF4-812E5AA6CF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2515" y="2924628"/>
            <a:ext cx="1828800" cy="1785257"/>
          </a:xfrm>
          <a:custGeom>
            <a:avLst/>
            <a:gdLst>
              <a:gd name="connsiteX0" fmla="*/ 0 w 1828800"/>
              <a:gd name="connsiteY0" fmla="*/ 0 h 1785257"/>
              <a:gd name="connsiteX1" fmla="*/ 1828800 w 1828800"/>
              <a:gd name="connsiteY1" fmla="*/ 0 h 1785257"/>
              <a:gd name="connsiteX2" fmla="*/ 1828800 w 1828800"/>
              <a:gd name="connsiteY2" fmla="*/ 1785257 h 1785257"/>
              <a:gd name="connsiteX3" fmla="*/ 0 w 1828800"/>
              <a:gd name="connsiteY3" fmla="*/ 1785257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785257">
                <a:moveTo>
                  <a:pt x="0" y="0"/>
                </a:moveTo>
                <a:lnTo>
                  <a:pt x="1828800" y="0"/>
                </a:lnTo>
                <a:lnTo>
                  <a:pt x="1828800" y="1785257"/>
                </a:lnTo>
                <a:lnTo>
                  <a:pt x="0" y="17852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13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719BB1-F3C6-44BA-8475-CD69012F5C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27642" cy="6858000"/>
          </a:xfrm>
          <a:custGeom>
            <a:avLst/>
            <a:gdLst>
              <a:gd name="connsiteX0" fmla="*/ 0 w 11327642"/>
              <a:gd name="connsiteY0" fmla="*/ 0 h 6858000"/>
              <a:gd name="connsiteX1" fmla="*/ 11327642 w 11327642"/>
              <a:gd name="connsiteY1" fmla="*/ 0 h 6858000"/>
              <a:gd name="connsiteX2" fmla="*/ 11327642 w 11327642"/>
              <a:gd name="connsiteY2" fmla="*/ 6858000 h 6858000"/>
              <a:gd name="connsiteX3" fmla="*/ 0 w 113276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7642" h="6858000">
                <a:moveTo>
                  <a:pt x="0" y="0"/>
                </a:moveTo>
                <a:lnTo>
                  <a:pt x="11327642" y="0"/>
                </a:lnTo>
                <a:lnTo>
                  <a:pt x="1132764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64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5949F3-1E1C-4A5A-8208-EB6169C031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350171" cy="6858000"/>
          </a:xfrm>
          <a:custGeom>
            <a:avLst/>
            <a:gdLst>
              <a:gd name="connsiteX0" fmla="*/ 0 w 11350171"/>
              <a:gd name="connsiteY0" fmla="*/ 0 h 6858000"/>
              <a:gd name="connsiteX1" fmla="*/ 11350171 w 11350171"/>
              <a:gd name="connsiteY1" fmla="*/ 0 h 6858000"/>
              <a:gd name="connsiteX2" fmla="*/ 11350171 w 11350171"/>
              <a:gd name="connsiteY2" fmla="*/ 6858000 h 6858000"/>
              <a:gd name="connsiteX3" fmla="*/ 0 w 113501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0171" h="6858000">
                <a:moveTo>
                  <a:pt x="0" y="0"/>
                </a:moveTo>
                <a:lnTo>
                  <a:pt x="11350171" y="0"/>
                </a:lnTo>
                <a:lnTo>
                  <a:pt x="113501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3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4B5AD2-7C84-46B7-BF6F-06E0BFAA2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381000"/>
            <a:ext cx="11068050" cy="3657600"/>
          </a:xfrm>
          <a:custGeom>
            <a:avLst/>
            <a:gdLst>
              <a:gd name="connsiteX0" fmla="*/ 0 w 11068050"/>
              <a:gd name="connsiteY0" fmla="*/ 0 h 3657600"/>
              <a:gd name="connsiteX1" fmla="*/ 11068050 w 11068050"/>
              <a:gd name="connsiteY1" fmla="*/ 0 h 3657600"/>
              <a:gd name="connsiteX2" fmla="*/ 11068050 w 11068050"/>
              <a:gd name="connsiteY2" fmla="*/ 3657600 h 3657600"/>
              <a:gd name="connsiteX3" fmla="*/ 0 w 11068050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8050" h="3657600">
                <a:moveTo>
                  <a:pt x="0" y="0"/>
                </a:moveTo>
                <a:lnTo>
                  <a:pt x="11068050" y="0"/>
                </a:lnTo>
                <a:lnTo>
                  <a:pt x="11068050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9B4426-A1DC-41A4-B4C6-B8F868D9A3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" y="4324350"/>
            <a:ext cx="2552700" cy="2133600"/>
          </a:xfrm>
          <a:custGeom>
            <a:avLst/>
            <a:gdLst>
              <a:gd name="connsiteX0" fmla="*/ 0 w 2552700"/>
              <a:gd name="connsiteY0" fmla="*/ 0 h 2133600"/>
              <a:gd name="connsiteX1" fmla="*/ 2552700 w 2552700"/>
              <a:gd name="connsiteY1" fmla="*/ 0 h 2133600"/>
              <a:gd name="connsiteX2" fmla="*/ 2552700 w 2552700"/>
              <a:gd name="connsiteY2" fmla="*/ 2133600 h 2133600"/>
              <a:gd name="connsiteX3" fmla="*/ 0 w 25527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2133600">
                <a:moveTo>
                  <a:pt x="0" y="0"/>
                </a:moveTo>
                <a:lnTo>
                  <a:pt x="2552700" y="0"/>
                </a:lnTo>
                <a:lnTo>
                  <a:pt x="25527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72BD857-672F-4D4F-9F35-2EBB45825C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8825" y="4324350"/>
            <a:ext cx="2552700" cy="2133600"/>
          </a:xfrm>
          <a:custGeom>
            <a:avLst/>
            <a:gdLst>
              <a:gd name="connsiteX0" fmla="*/ 0 w 2552700"/>
              <a:gd name="connsiteY0" fmla="*/ 0 h 2133600"/>
              <a:gd name="connsiteX1" fmla="*/ 2552700 w 2552700"/>
              <a:gd name="connsiteY1" fmla="*/ 0 h 2133600"/>
              <a:gd name="connsiteX2" fmla="*/ 2552700 w 2552700"/>
              <a:gd name="connsiteY2" fmla="*/ 2133600 h 2133600"/>
              <a:gd name="connsiteX3" fmla="*/ 0 w 25527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2133600">
                <a:moveTo>
                  <a:pt x="0" y="0"/>
                </a:moveTo>
                <a:lnTo>
                  <a:pt x="2552700" y="0"/>
                </a:lnTo>
                <a:lnTo>
                  <a:pt x="25527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5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AA59CD-93A7-43A5-BB58-8B9D8D86F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976" y="3429001"/>
            <a:ext cx="2576513" cy="2581275"/>
          </a:xfrm>
          <a:custGeom>
            <a:avLst/>
            <a:gdLst>
              <a:gd name="connsiteX0" fmla="*/ 0 w 2576513"/>
              <a:gd name="connsiteY0" fmla="*/ 0 h 2581275"/>
              <a:gd name="connsiteX1" fmla="*/ 2576513 w 2576513"/>
              <a:gd name="connsiteY1" fmla="*/ 0 h 2581275"/>
              <a:gd name="connsiteX2" fmla="*/ 2576513 w 2576513"/>
              <a:gd name="connsiteY2" fmla="*/ 2581275 h 2581275"/>
              <a:gd name="connsiteX3" fmla="*/ 0 w 2576513"/>
              <a:gd name="connsiteY3" fmla="*/ 2581275 h 258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13" h="2581275">
                <a:moveTo>
                  <a:pt x="0" y="0"/>
                </a:moveTo>
                <a:lnTo>
                  <a:pt x="2576513" y="0"/>
                </a:lnTo>
                <a:lnTo>
                  <a:pt x="2576513" y="2581275"/>
                </a:lnTo>
                <a:lnTo>
                  <a:pt x="0" y="25812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546355-D627-4A56-A83D-505F91B6F2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19489" y="847726"/>
            <a:ext cx="2576513" cy="2581275"/>
          </a:xfrm>
          <a:custGeom>
            <a:avLst/>
            <a:gdLst>
              <a:gd name="connsiteX0" fmla="*/ 0 w 2576513"/>
              <a:gd name="connsiteY0" fmla="*/ 0 h 2581275"/>
              <a:gd name="connsiteX1" fmla="*/ 2576513 w 2576513"/>
              <a:gd name="connsiteY1" fmla="*/ 0 h 2581275"/>
              <a:gd name="connsiteX2" fmla="*/ 2576513 w 2576513"/>
              <a:gd name="connsiteY2" fmla="*/ 2581275 h 2581275"/>
              <a:gd name="connsiteX3" fmla="*/ 0 w 2576513"/>
              <a:gd name="connsiteY3" fmla="*/ 2581275 h 258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13" h="2581275">
                <a:moveTo>
                  <a:pt x="0" y="0"/>
                </a:moveTo>
                <a:lnTo>
                  <a:pt x="2576513" y="0"/>
                </a:lnTo>
                <a:lnTo>
                  <a:pt x="2576513" y="2581275"/>
                </a:lnTo>
                <a:lnTo>
                  <a:pt x="0" y="25812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B0F3988-4B7B-4859-B91A-3931EAFDA3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3429001"/>
            <a:ext cx="2576513" cy="2581275"/>
          </a:xfrm>
          <a:custGeom>
            <a:avLst/>
            <a:gdLst>
              <a:gd name="connsiteX0" fmla="*/ 0 w 2576513"/>
              <a:gd name="connsiteY0" fmla="*/ 0 h 2581275"/>
              <a:gd name="connsiteX1" fmla="*/ 2576513 w 2576513"/>
              <a:gd name="connsiteY1" fmla="*/ 0 h 2581275"/>
              <a:gd name="connsiteX2" fmla="*/ 2576513 w 2576513"/>
              <a:gd name="connsiteY2" fmla="*/ 2581275 h 2581275"/>
              <a:gd name="connsiteX3" fmla="*/ 0 w 2576513"/>
              <a:gd name="connsiteY3" fmla="*/ 2581275 h 258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13" h="2581275">
                <a:moveTo>
                  <a:pt x="0" y="0"/>
                </a:moveTo>
                <a:lnTo>
                  <a:pt x="2576513" y="0"/>
                </a:lnTo>
                <a:lnTo>
                  <a:pt x="2576513" y="2581275"/>
                </a:lnTo>
                <a:lnTo>
                  <a:pt x="0" y="25812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DEA236-9981-44B5-B768-1004C1A830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2514" y="847726"/>
            <a:ext cx="2576513" cy="2581275"/>
          </a:xfrm>
          <a:custGeom>
            <a:avLst/>
            <a:gdLst>
              <a:gd name="connsiteX0" fmla="*/ 0 w 2576513"/>
              <a:gd name="connsiteY0" fmla="*/ 0 h 2581275"/>
              <a:gd name="connsiteX1" fmla="*/ 2576513 w 2576513"/>
              <a:gd name="connsiteY1" fmla="*/ 0 h 2581275"/>
              <a:gd name="connsiteX2" fmla="*/ 2576513 w 2576513"/>
              <a:gd name="connsiteY2" fmla="*/ 2581275 h 2581275"/>
              <a:gd name="connsiteX3" fmla="*/ 0 w 2576513"/>
              <a:gd name="connsiteY3" fmla="*/ 2581275 h 258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13" h="2581275">
                <a:moveTo>
                  <a:pt x="0" y="0"/>
                </a:moveTo>
                <a:lnTo>
                  <a:pt x="2576513" y="0"/>
                </a:lnTo>
                <a:lnTo>
                  <a:pt x="2576513" y="2581275"/>
                </a:lnTo>
                <a:lnTo>
                  <a:pt x="0" y="25812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41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C8164A2-56D3-44F5-9F80-6A68DDDD1C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4351" y="0"/>
            <a:ext cx="2209800" cy="6134100"/>
          </a:xfrm>
          <a:custGeom>
            <a:avLst/>
            <a:gdLst>
              <a:gd name="connsiteX0" fmla="*/ 0 w 2209800"/>
              <a:gd name="connsiteY0" fmla="*/ 0 h 6134100"/>
              <a:gd name="connsiteX1" fmla="*/ 2209800 w 2209800"/>
              <a:gd name="connsiteY1" fmla="*/ 0 h 6134100"/>
              <a:gd name="connsiteX2" fmla="*/ 2209800 w 2209800"/>
              <a:gd name="connsiteY2" fmla="*/ 6134100 h 6134100"/>
              <a:gd name="connsiteX3" fmla="*/ 0 w 2209800"/>
              <a:gd name="connsiteY3" fmla="*/ 613410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6134100">
                <a:moveTo>
                  <a:pt x="0" y="0"/>
                </a:moveTo>
                <a:lnTo>
                  <a:pt x="2209800" y="0"/>
                </a:lnTo>
                <a:lnTo>
                  <a:pt x="2209800" y="6134100"/>
                </a:lnTo>
                <a:lnTo>
                  <a:pt x="0" y="6134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A2FDC6-F7AC-4185-AE0A-5ECF254C4A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2750" y="0"/>
            <a:ext cx="2209800" cy="6134100"/>
          </a:xfrm>
          <a:custGeom>
            <a:avLst/>
            <a:gdLst>
              <a:gd name="connsiteX0" fmla="*/ 0 w 2209800"/>
              <a:gd name="connsiteY0" fmla="*/ 0 h 6134100"/>
              <a:gd name="connsiteX1" fmla="*/ 2209800 w 2209800"/>
              <a:gd name="connsiteY1" fmla="*/ 0 h 6134100"/>
              <a:gd name="connsiteX2" fmla="*/ 2209800 w 2209800"/>
              <a:gd name="connsiteY2" fmla="*/ 6134100 h 6134100"/>
              <a:gd name="connsiteX3" fmla="*/ 0 w 2209800"/>
              <a:gd name="connsiteY3" fmla="*/ 613410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6134100">
                <a:moveTo>
                  <a:pt x="0" y="0"/>
                </a:moveTo>
                <a:lnTo>
                  <a:pt x="2209800" y="0"/>
                </a:lnTo>
                <a:lnTo>
                  <a:pt x="2209800" y="6134100"/>
                </a:lnTo>
                <a:lnTo>
                  <a:pt x="0" y="6134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FD3508-5758-4232-88B8-DD5E2226DD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2209800" cy="6134100"/>
          </a:xfrm>
          <a:custGeom>
            <a:avLst/>
            <a:gdLst>
              <a:gd name="connsiteX0" fmla="*/ 0 w 2209800"/>
              <a:gd name="connsiteY0" fmla="*/ 0 h 6134100"/>
              <a:gd name="connsiteX1" fmla="*/ 2209800 w 2209800"/>
              <a:gd name="connsiteY1" fmla="*/ 0 h 6134100"/>
              <a:gd name="connsiteX2" fmla="*/ 2209800 w 2209800"/>
              <a:gd name="connsiteY2" fmla="*/ 6134100 h 6134100"/>
              <a:gd name="connsiteX3" fmla="*/ 0 w 2209800"/>
              <a:gd name="connsiteY3" fmla="*/ 613410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6134100">
                <a:moveTo>
                  <a:pt x="0" y="0"/>
                </a:moveTo>
                <a:lnTo>
                  <a:pt x="2209800" y="0"/>
                </a:lnTo>
                <a:lnTo>
                  <a:pt x="2209800" y="6134100"/>
                </a:lnTo>
                <a:lnTo>
                  <a:pt x="0" y="6134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9DE0C5-2ACD-4448-90F4-3E4AD747B7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451" y="571499"/>
            <a:ext cx="10696121" cy="5713187"/>
          </a:xfrm>
          <a:custGeom>
            <a:avLst/>
            <a:gdLst>
              <a:gd name="connsiteX0" fmla="*/ 0 w 10696121"/>
              <a:gd name="connsiteY0" fmla="*/ 0 h 5713187"/>
              <a:gd name="connsiteX1" fmla="*/ 10696121 w 10696121"/>
              <a:gd name="connsiteY1" fmla="*/ 0 h 5713187"/>
              <a:gd name="connsiteX2" fmla="*/ 10696121 w 10696121"/>
              <a:gd name="connsiteY2" fmla="*/ 5713187 h 5713187"/>
              <a:gd name="connsiteX3" fmla="*/ 0 w 10696121"/>
              <a:gd name="connsiteY3" fmla="*/ 5713187 h 571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6121" h="5713187">
                <a:moveTo>
                  <a:pt x="0" y="0"/>
                </a:moveTo>
                <a:lnTo>
                  <a:pt x="10696121" y="0"/>
                </a:lnTo>
                <a:lnTo>
                  <a:pt x="10696121" y="5713187"/>
                </a:lnTo>
                <a:lnTo>
                  <a:pt x="0" y="57131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7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72D8A1-99DB-4C74-BE4A-3BE81FC101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950" y="457200"/>
            <a:ext cx="4362450" cy="1981200"/>
          </a:xfrm>
          <a:custGeom>
            <a:avLst/>
            <a:gdLst>
              <a:gd name="connsiteX0" fmla="*/ 0 w 4362450"/>
              <a:gd name="connsiteY0" fmla="*/ 0 h 1981200"/>
              <a:gd name="connsiteX1" fmla="*/ 4362450 w 4362450"/>
              <a:gd name="connsiteY1" fmla="*/ 0 h 1981200"/>
              <a:gd name="connsiteX2" fmla="*/ 4362450 w 4362450"/>
              <a:gd name="connsiteY2" fmla="*/ 1981200 h 1981200"/>
              <a:gd name="connsiteX3" fmla="*/ 0 w 436245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1981200">
                <a:moveTo>
                  <a:pt x="0" y="0"/>
                </a:moveTo>
                <a:lnTo>
                  <a:pt x="4362450" y="0"/>
                </a:lnTo>
                <a:lnTo>
                  <a:pt x="4362450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3FEFF65-584B-48D4-A94E-6D4668CA47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1950" y="2657475"/>
            <a:ext cx="4362450" cy="1981200"/>
          </a:xfrm>
          <a:custGeom>
            <a:avLst/>
            <a:gdLst>
              <a:gd name="connsiteX0" fmla="*/ 0 w 4362450"/>
              <a:gd name="connsiteY0" fmla="*/ 0 h 1981200"/>
              <a:gd name="connsiteX1" fmla="*/ 4362450 w 4362450"/>
              <a:gd name="connsiteY1" fmla="*/ 0 h 1981200"/>
              <a:gd name="connsiteX2" fmla="*/ 4362450 w 4362450"/>
              <a:gd name="connsiteY2" fmla="*/ 1981200 h 1981200"/>
              <a:gd name="connsiteX3" fmla="*/ 0 w 436245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1981200">
                <a:moveTo>
                  <a:pt x="0" y="0"/>
                </a:moveTo>
                <a:lnTo>
                  <a:pt x="4362450" y="0"/>
                </a:lnTo>
                <a:lnTo>
                  <a:pt x="4362450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51F2E9B-2B12-4342-BEE9-D27E0BA139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950" y="4857750"/>
            <a:ext cx="4362450" cy="1981200"/>
          </a:xfrm>
          <a:custGeom>
            <a:avLst/>
            <a:gdLst>
              <a:gd name="connsiteX0" fmla="*/ 0 w 4362450"/>
              <a:gd name="connsiteY0" fmla="*/ 0 h 1981200"/>
              <a:gd name="connsiteX1" fmla="*/ 4362450 w 4362450"/>
              <a:gd name="connsiteY1" fmla="*/ 0 h 1981200"/>
              <a:gd name="connsiteX2" fmla="*/ 4362450 w 4362450"/>
              <a:gd name="connsiteY2" fmla="*/ 1981200 h 1981200"/>
              <a:gd name="connsiteX3" fmla="*/ 0 w 436245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1981200">
                <a:moveTo>
                  <a:pt x="0" y="0"/>
                </a:moveTo>
                <a:lnTo>
                  <a:pt x="4362450" y="0"/>
                </a:lnTo>
                <a:lnTo>
                  <a:pt x="4362450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3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E0EF4BB-B05B-4B51-88AB-44E0127A33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1525" y="3286125"/>
            <a:ext cx="2876550" cy="2876550"/>
          </a:xfrm>
          <a:custGeom>
            <a:avLst/>
            <a:gdLst>
              <a:gd name="connsiteX0" fmla="*/ 1438275 w 2876550"/>
              <a:gd name="connsiteY0" fmla="*/ 0 h 2876550"/>
              <a:gd name="connsiteX1" fmla="*/ 2876550 w 2876550"/>
              <a:gd name="connsiteY1" fmla="*/ 1438275 h 2876550"/>
              <a:gd name="connsiteX2" fmla="*/ 1438275 w 2876550"/>
              <a:gd name="connsiteY2" fmla="*/ 2876550 h 2876550"/>
              <a:gd name="connsiteX3" fmla="*/ 0 w 2876550"/>
              <a:gd name="connsiteY3" fmla="*/ 1438275 h 2876550"/>
              <a:gd name="connsiteX4" fmla="*/ 1438275 w 2876550"/>
              <a:gd name="connsiteY4" fmla="*/ 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550" h="2876550">
                <a:moveTo>
                  <a:pt x="1438275" y="0"/>
                </a:moveTo>
                <a:cubicBezTo>
                  <a:pt x="2232612" y="0"/>
                  <a:pt x="2876550" y="643938"/>
                  <a:pt x="2876550" y="1438275"/>
                </a:cubicBezTo>
                <a:cubicBezTo>
                  <a:pt x="2876550" y="2232612"/>
                  <a:pt x="2232612" y="2876550"/>
                  <a:pt x="1438275" y="2876550"/>
                </a:cubicBezTo>
                <a:cubicBezTo>
                  <a:pt x="643938" y="2876550"/>
                  <a:pt x="0" y="2232612"/>
                  <a:pt x="0" y="1438275"/>
                </a:cubicBezTo>
                <a:cubicBezTo>
                  <a:pt x="0" y="643938"/>
                  <a:pt x="643938" y="0"/>
                  <a:pt x="14382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FED513-E52F-4E63-AEDB-BFDECEF2AB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0700" y="790575"/>
            <a:ext cx="4991100" cy="4991100"/>
          </a:xfrm>
          <a:custGeom>
            <a:avLst/>
            <a:gdLst>
              <a:gd name="connsiteX0" fmla="*/ 2495550 w 4991100"/>
              <a:gd name="connsiteY0" fmla="*/ 0 h 4991100"/>
              <a:gd name="connsiteX1" fmla="*/ 4991100 w 4991100"/>
              <a:gd name="connsiteY1" fmla="*/ 2495550 h 4991100"/>
              <a:gd name="connsiteX2" fmla="*/ 2495550 w 4991100"/>
              <a:gd name="connsiteY2" fmla="*/ 4991100 h 4991100"/>
              <a:gd name="connsiteX3" fmla="*/ 0 w 4991100"/>
              <a:gd name="connsiteY3" fmla="*/ 2495550 h 4991100"/>
              <a:gd name="connsiteX4" fmla="*/ 2495550 w 4991100"/>
              <a:gd name="connsiteY4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0" h="4991100">
                <a:moveTo>
                  <a:pt x="2495550" y="0"/>
                </a:moveTo>
                <a:cubicBezTo>
                  <a:pt x="3873804" y="0"/>
                  <a:pt x="4991100" y="1117296"/>
                  <a:pt x="4991100" y="2495550"/>
                </a:cubicBezTo>
                <a:cubicBezTo>
                  <a:pt x="4991100" y="3873804"/>
                  <a:pt x="3873804" y="4991100"/>
                  <a:pt x="2495550" y="4991100"/>
                </a:cubicBezTo>
                <a:cubicBezTo>
                  <a:pt x="1117296" y="4991100"/>
                  <a:pt x="0" y="3873804"/>
                  <a:pt x="0" y="2495550"/>
                </a:cubicBezTo>
                <a:cubicBezTo>
                  <a:pt x="0" y="1117296"/>
                  <a:pt x="1117296" y="0"/>
                  <a:pt x="24955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953186-6C82-4836-8655-AD74D59C1A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58324" y="1076325"/>
            <a:ext cx="1362076" cy="1362076"/>
          </a:xfrm>
          <a:custGeom>
            <a:avLst/>
            <a:gdLst>
              <a:gd name="connsiteX0" fmla="*/ 681038 w 1362076"/>
              <a:gd name="connsiteY0" fmla="*/ 0 h 1362076"/>
              <a:gd name="connsiteX1" fmla="*/ 1362076 w 1362076"/>
              <a:gd name="connsiteY1" fmla="*/ 681038 h 1362076"/>
              <a:gd name="connsiteX2" fmla="*/ 681038 w 1362076"/>
              <a:gd name="connsiteY2" fmla="*/ 1362076 h 1362076"/>
              <a:gd name="connsiteX3" fmla="*/ 0 w 1362076"/>
              <a:gd name="connsiteY3" fmla="*/ 681038 h 1362076"/>
              <a:gd name="connsiteX4" fmla="*/ 681038 w 1362076"/>
              <a:gd name="connsiteY4" fmla="*/ 0 h 136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6" h="1362076">
                <a:moveTo>
                  <a:pt x="681038" y="0"/>
                </a:moveTo>
                <a:cubicBezTo>
                  <a:pt x="1057165" y="0"/>
                  <a:pt x="1362076" y="304911"/>
                  <a:pt x="1362076" y="681038"/>
                </a:cubicBezTo>
                <a:cubicBezTo>
                  <a:pt x="1362076" y="1057165"/>
                  <a:pt x="1057165" y="1362076"/>
                  <a:pt x="681038" y="1362076"/>
                </a:cubicBezTo>
                <a:cubicBezTo>
                  <a:pt x="304911" y="1362076"/>
                  <a:pt x="0" y="1057165"/>
                  <a:pt x="0" y="681038"/>
                </a:cubicBezTo>
                <a:cubicBezTo>
                  <a:pt x="0" y="304911"/>
                  <a:pt x="304911" y="0"/>
                  <a:pt x="6810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45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158C3F7-5622-4F05-8940-91B85131A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95950" cy="6858000"/>
          </a:xfrm>
          <a:custGeom>
            <a:avLst/>
            <a:gdLst>
              <a:gd name="connsiteX0" fmla="*/ 0 w 5695950"/>
              <a:gd name="connsiteY0" fmla="*/ 0 h 6858000"/>
              <a:gd name="connsiteX1" fmla="*/ 4040383 w 5695950"/>
              <a:gd name="connsiteY1" fmla="*/ 0 h 6858000"/>
              <a:gd name="connsiteX2" fmla="*/ 4101491 w 5695950"/>
              <a:gd name="connsiteY2" fmla="*/ 48021 h 6858000"/>
              <a:gd name="connsiteX3" fmla="*/ 5695950 w 5695950"/>
              <a:gd name="connsiteY3" fmla="*/ 3429000 h 6858000"/>
              <a:gd name="connsiteX4" fmla="*/ 4101491 w 5695950"/>
              <a:gd name="connsiteY4" fmla="*/ 6809979 h 6858000"/>
              <a:gd name="connsiteX5" fmla="*/ 4040383 w 5695950"/>
              <a:gd name="connsiteY5" fmla="*/ 6858000 h 6858000"/>
              <a:gd name="connsiteX6" fmla="*/ 0 w 56959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5950" h="6858000">
                <a:moveTo>
                  <a:pt x="0" y="0"/>
                </a:moveTo>
                <a:lnTo>
                  <a:pt x="4040383" y="0"/>
                </a:lnTo>
                <a:lnTo>
                  <a:pt x="4101491" y="48021"/>
                </a:lnTo>
                <a:cubicBezTo>
                  <a:pt x="5075267" y="851653"/>
                  <a:pt x="5695950" y="2067842"/>
                  <a:pt x="5695950" y="3429000"/>
                </a:cubicBezTo>
                <a:cubicBezTo>
                  <a:pt x="5695950" y="4790158"/>
                  <a:pt x="5075267" y="6006347"/>
                  <a:pt x="4101491" y="6809979"/>
                </a:cubicBezTo>
                <a:lnTo>
                  <a:pt x="4040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CE5397-F21B-47EF-B702-92842FE021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91000" y="304800"/>
            <a:ext cx="2781300" cy="2781300"/>
          </a:xfrm>
          <a:custGeom>
            <a:avLst/>
            <a:gdLst>
              <a:gd name="connsiteX0" fmla="*/ 1390650 w 2781300"/>
              <a:gd name="connsiteY0" fmla="*/ 0 h 2781300"/>
              <a:gd name="connsiteX1" fmla="*/ 2781300 w 2781300"/>
              <a:gd name="connsiteY1" fmla="*/ 1390650 h 2781300"/>
              <a:gd name="connsiteX2" fmla="*/ 1390650 w 2781300"/>
              <a:gd name="connsiteY2" fmla="*/ 2781300 h 2781300"/>
              <a:gd name="connsiteX3" fmla="*/ 0 w 2781300"/>
              <a:gd name="connsiteY3" fmla="*/ 1390650 h 2781300"/>
              <a:gd name="connsiteX4" fmla="*/ 1390650 w 2781300"/>
              <a:gd name="connsiteY4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300" h="2781300">
                <a:moveTo>
                  <a:pt x="1390650" y="0"/>
                </a:moveTo>
                <a:cubicBezTo>
                  <a:pt x="2158685" y="0"/>
                  <a:pt x="2781300" y="622615"/>
                  <a:pt x="2781300" y="1390650"/>
                </a:cubicBezTo>
                <a:cubicBezTo>
                  <a:pt x="2781300" y="2158685"/>
                  <a:pt x="2158685" y="2781300"/>
                  <a:pt x="1390650" y="2781300"/>
                </a:cubicBezTo>
                <a:cubicBezTo>
                  <a:pt x="622615" y="2781300"/>
                  <a:pt x="0" y="2158685"/>
                  <a:pt x="0" y="1390650"/>
                </a:cubicBezTo>
                <a:cubicBezTo>
                  <a:pt x="0" y="622615"/>
                  <a:pt x="622615" y="0"/>
                  <a:pt x="1390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8E86E8-AF65-45C8-98D7-E55E0D6CAD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52950" y="3228976"/>
            <a:ext cx="2000248" cy="2000248"/>
          </a:xfrm>
          <a:custGeom>
            <a:avLst/>
            <a:gdLst>
              <a:gd name="connsiteX0" fmla="*/ 1000124 w 2000248"/>
              <a:gd name="connsiteY0" fmla="*/ 0 h 2000248"/>
              <a:gd name="connsiteX1" fmla="*/ 2000248 w 2000248"/>
              <a:gd name="connsiteY1" fmla="*/ 1000124 h 2000248"/>
              <a:gd name="connsiteX2" fmla="*/ 1000124 w 2000248"/>
              <a:gd name="connsiteY2" fmla="*/ 2000248 h 2000248"/>
              <a:gd name="connsiteX3" fmla="*/ 0 w 2000248"/>
              <a:gd name="connsiteY3" fmla="*/ 1000124 h 2000248"/>
              <a:gd name="connsiteX4" fmla="*/ 1000124 w 2000248"/>
              <a:gd name="connsiteY4" fmla="*/ 0 h 200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48" h="2000248">
                <a:moveTo>
                  <a:pt x="1000124" y="0"/>
                </a:moveTo>
                <a:cubicBezTo>
                  <a:pt x="1552477" y="0"/>
                  <a:pt x="2000248" y="447771"/>
                  <a:pt x="2000248" y="1000124"/>
                </a:cubicBezTo>
                <a:cubicBezTo>
                  <a:pt x="2000248" y="1552477"/>
                  <a:pt x="1552477" y="2000248"/>
                  <a:pt x="1000124" y="2000248"/>
                </a:cubicBezTo>
                <a:cubicBezTo>
                  <a:pt x="447771" y="2000248"/>
                  <a:pt x="0" y="1552477"/>
                  <a:pt x="0" y="1000124"/>
                </a:cubicBezTo>
                <a:cubicBezTo>
                  <a:pt x="0" y="447771"/>
                  <a:pt x="447771" y="0"/>
                  <a:pt x="10001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A69B6F-60D3-49F6-90DD-FA21FC336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1500" y="5372100"/>
            <a:ext cx="1028700" cy="1028700"/>
          </a:xfrm>
          <a:custGeom>
            <a:avLst/>
            <a:gdLst>
              <a:gd name="connsiteX0" fmla="*/ 514350 w 1028700"/>
              <a:gd name="connsiteY0" fmla="*/ 0 h 1028700"/>
              <a:gd name="connsiteX1" fmla="*/ 1028700 w 1028700"/>
              <a:gd name="connsiteY1" fmla="*/ 514350 h 1028700"/>
              <a:gd name="connsiteX2" fmla="*/ 514350 w 1028700"/>
              <a:gd name="connsiteY2" fmla="*/ 1028700 h 1028700"/>
              <a:gd name="connsiteX3" fmla="*/ 0 w 1028700"/>
              <a:gd name="connsiteY3" fmla="*/ 514350 h 1028700"/>
              <a:gd name="connsiteX4" fmla="*/ 514350 w 1028700"/>
              <a:gd name="connsiteY4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1028700">
                <a:moveTo>
                  <a:pt x="514350" y="0"/>
                </a:moveTo>
                <a:cubicBezTo>
                  <a:pt x="798418" y="0"/>
                  <a:pt x="1028700" y="230282"/>
                  <a:pt x="1028700" y="514350"/>
                </a:cubicBezTo>
                <a:cubicBezTo>
                  <a:pt x="1028700" y="798418"/>
                  <a:pt x="798418" y="1028700"/>
                  <a:pt x="514350" y="1028700"/>
                </a:cubicBezTo>
                <a:cubicBezTo>
                  <a:pt x="230282" y="1028700"/>
                  <a:pt x="0" y="798418"/>
                  <a:pt x="0" y="514350"/>
                </a:cubicBezTo>
                <a:cubicBezTo>
                  <a:pt x="0" y="230282"/>
                  <a:pt x="230282" y="0"/>
                  <a:pt x="5143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8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7844FC-B078-416E-9633-94D357E9FB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342900"/>
            <a:ext cx="4286250" cy="3905250"/>
          </a:xfrm>
          <a:custGeom>
            <a:avLst/>
            <a:gdLst>
              <a:gd name="connsiteX0" fmla="*/ 0 w 4286250"/>
              <a:gd name="connsiteY0" fmla="*/ 0 h 3905250"/>
              <a:gd name="connsiteX1" fmla="*/ 4286250 w 4286250"/>
              <a:gd name="connsiteY1" fmla="*/ 0 h 3905250"/>
              <a:gd name="connsiteX2" fmla="*/ 4286250 w 4286250"/>
              <a:gd name="connsiteY2" fmla="*/ 3905250 h 3905250"/>
              <a:gd name="connsiteX3" fmla="*/ 0 w 4286250"/>
              <a:gd name="connsiteY3" fmla="*/ 390525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250" h="3905250">
                <a:moveTo>
                  <a:pt x="0" y="0"/>
                </a:moveTo>
                <a:lnTo>
                  <a:pt x="4286250" y="0"/>
                </a:lnTo>
                <a:lnTo>
                  <a:pt x="4286250" y="3905250"/>
                </a:lnTo>
                <a:lnTo>
                  <a:pt x="0" y="3905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6F26DA-7200-4916-AED8-7037D93852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4705350" cy="3429000"/>
          </a:xfrm>
          <a:custGeom>
            <a:avLst/>
            <a:gdLst>
              <a:gd name="connsiteX0" fmla="*/ 0 w 3695700"/>
              <a:gd name="connsiteY0" fmla="*/ 0 h 3429000"/>
              <a:gd name="connsiteX1" fmla="*/ 3695700 w 3695700"/>
              <a:gd name="connsiteY1" fmla="*/ 0 h 3429000"/>
              <a:gd name="connsiteX2" fmla="*/ 3695700 w 3695700"/>
              <a:gd name="connsiteY2" fmla="*/ 3429000 h 3429000"/>
              <a:gd name="connsiteX3" fmla="*/ 0 w 36957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5700" h="3429000">
                <a:moveTo>
                  <a:pt x="0" y="0"/>
                </a:moveTo>
                <a:lnTo>
                  <a:pt x="3695700" y="0"/>
                </a:lnTo>
                <a:lnTo>
                  <a:pt x="36957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08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E7E3F38-CF69-4C61-9999-B92F8EA134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50970" y="495300"/>
            <a:ext cx="3083379" cy="5886450"/>
          </a:xfrm>
          <a:custGeom>
            <a:avLst/>
            <a:gdLst>
              <a:gd name="connsiteX0" fmla="*/ 0 w 3390900"/>
              <a:gd name="connsiteY0" fmla="*/ 0 h 5886450"/>
              <a:gd name="connsiteX1" fmla="*/ 3390900 w 3390900"/>
              <a:gd name="connsiteY1" fmla="*/ 0 h 5886450"/>
              <a:gd name="connsiteX2" fmla="*/ 3390900 w 3390900"/>
              <a:gd name="connsiteY2" fmla="*/ 5886450 h 5886450"/>
              <a:gd name="connsiteX3" fmla="*/ 0 w 3390900"/>
              <a:gd name="connsiteY3" fmla="*/ 5886450 h 58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5886450">
                <a:moveTo>
                  <a:pt x="0" y="0"/>
                </a:moveTo>
                <a:lnTo>
                  <a:pt x="3390900" y="0"/>
                </a:lnTo>
                <a:lnTo>
                  <a:pt x="3390900" y="5886450"/>
                </a:lnTo>
                <a:lnTo>
                  <a:pt x="0" y="58864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A3832EE-E1C9-4275-B774-E0320402A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67700" y="495300"/>
            <a:ext cx="2743200" cy="1732280"/>
          </a:xfrm>
          <a:custGeom>
            <a:avLst/>
            <a:gdLst>
              <a:gd name="connsiteX0" fmla="*/ 0 w 2743200"/>
              <a:gd name="connsiteY0" fmla="*/ 0 h 1732280"/>
              <a:gd name="connsiteX1" fmla="*/ 2743200 w 2743200"/>
              <a:gd name="connsiteY1" fmla="*/ 0 h 1732280"/>
              <a:gd name="connsiteX2" fmla="*/ 2743200 w 2743200"/>
              <a:gd name="connsiteY2" fmla="*/ 1732280 h 1732280"/>
              <a:gd name="connsiteX3" fmla="*/ 0 w 2743200"/>
              <a:gd name="connsiteY3" fmla="*/ 1732280 h 17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732280">
                <a:moveTo>
                  <a:pt x="0" y="0"/>
                </a:moveTo>
                <a:lnTo>
                  <a:pt x="2743200" y="0"/>
                </a:lnTo>
                <a:lnTo>
                  <a:pt x="2743200" y="1732280"/>
                </a:lnTo>
                <a:lnTo>
                  <a:pt x="0" y="17322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931A787-222D-43CC-A5C8-4354C97CC3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7700" y="2325370"/>
            <a:ext cx="2743200" cy="1732280"/>
          </a:xfrm>
          <a:custGeom>
            <a:avLst/>
            <a:gdLst>
              <a:gd name="connsiteX0" fmla="*/ 0 w 2743200"/>
              <a:gd name="connsiteY0" fmla="*/ 0 h 1732280"/>
              <a:gd name="connsiteX1" fmla="*/ 2743200 w 2743200"/>
              <a:gd name="connsiteY1" fmla="*/ 0 h 1732280"/>
              <a:gd name="connsiteX2" fmla="*/ 2743200 w 2743200"/>
              <a:gd name="connsiteY2" fmla="*/ 1732280 h 1732280"/>
              <a:gd name="connsiteX3" fmla="*/ 0 w 2743200"/>
              <a:gd name="connsiteY3" fmla="*/ 1732280 h 173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732280">
                <a:moveTo>
                  <a:pt x="0" y="0"/>
                </a:moveTo>
                <a:lnTo>
                  <a:pt x="2743200" y="0"/>
                </a:lnTo>
                <a:lnTo>
                  <a:pt x="2743200" y="1732280"/>
                </a:lnTo>
                <a:lnTo>
                  <a:pt x="0" y="17322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92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C471F9-63D3-4665-B3C6-088EE7E21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" y="409575"/>
            <a:ext cx="2609850" cy="2895600"/>
          </a:xfrm>
          <a:custGeom>
            <a:avLst/>
            <a:gdLst>
              <a:gd name="connsiteX0" fmla="*/ 0 w 2609850"/>
              <a:gd name="connsiteY0" fmla="*/ 0 h 2895600"/>
              <a:gd name="connsiteX1" fmla="*/ 2609850 w 2609850"/>
              <a:gd name="connsiteY1" fmla="*/ 0 h 2895600"/>
              <a:gd name="connsiteX2" fmla="*/ 2609850 w 2609850"/>
              <a:gd name="connsiteY2" fmla="*/ 2895600 h 2895600"/>
              <a:gd name="connsiteX3" fmla="*/ 0 w 260985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2895600">
                <a:moveTo>
                  <a:pt x="0" y="0"/>
                </a:moveTo>
                <a:lnTo>
                  <a:pt x="2609850" y="0"/>
                </a:lnTo>
                <a:lnTo>
                  <a:pt x="2609850" y="2895600"/>
                </a:lnTo>
                <a:lnTo>
                  <a:pt x="0" y="2895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18B743-DEEA-4AEB-BAC0-C9260CA96B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050" y="3552825"/>
            <a:ext cx="2609850" cy="2895600"/>
          </a:xfrm>
          <a:custGeom>
            <a:avLst/>
            <a:gdLst>
              <a:gd name="connsiteX0" fmla="*/ 0 w 2609850"/>
              <a:gd name="connsiteY0" fmla="*/ 0 h 2895600"/>
              <a:gd name="connsiteX1" fmla="*/ 2609850 w 2609850"/>
              <a:gd name="connsiteY1" fmla="*/ 0 h 2895600"/>
              <a:gd name="connsiteX2" fmla="*/ 2609850 w 2609850"/>
              <a:gd name="connsiteY2" fmla="*/ 2895600 h 2895600"/>
              <a:gd name="connsiteX3" fmla="*/ 0 w 260985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2895600">
                <a:moveTo>
                  <a:pt x="0" y="0"/>
                </a:moveTo>
                <a:lnTo>
                  <a:pt x="2609850" y="0"/>
                </a:lnTo>
                <a:lnTo>
                  <a:pt x="2609850" y="2895600"/>
                </a:lnTo>
                <a:lnTo>
                  <a:pt x="0" y="2895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7B696AD-CE42-4B59-938A-5FFB0ACF71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6600" y="409575"/>
            <a:ext cx="5105400" cy="3143251"/>
          </a:xfrm>
          <a:custGeom>
            <a:avLst/>
            <a:gdLst>
              <a:gd name="connsiteX0" fmla="*/ 0 w 5105400"/>
              <a:gd name="connsiteY0" fmla="*/ 0 h 3143251"/>
              <a:gd name="connsiteX1" fmla="*/ 5105400 w 5105400"/>
              <a:gd name="connsiteY1" fmla="*/ 0 h 3143251"/>
              <a:gd name="connsiteX2" fmla="*/ 5105400 w 5105400"/>
              <a:gd name="connsiteY2" fmla="*/ 3143251 h 3143251"/>
              <a:gd name="connsiteX3" fmla="*/ 0 w 5105400"/>
              <a:gd name="connsiteY3" fmla="*/ 3143251 h 314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00" h="3143251">
                <a:moveTo>
                  <a:pt x="0" y="0"/>
                </a:moveTo>
                <a:lnTo>
                  <a:pt x="5105400" y="0"/>
                </a:lnTo>
                <a:lnTo>
                  <a:pt x="5105400" y="3143251"/>
                </a:lnTo>
                <a:lnTo>
                  <a:pt x="0" y="31432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4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D9EFF4E-C0C8-42DA-9A08-786235A96A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28625"/>
            <a:ext cx="2019300" cy="4239062"/>
          </a:xfrm>
          <a:custGeom>
            <a:avLst/>
            <a:gdLst>
              <a:gd name="connsiteX0" fmla="*/ 0 w 2019300"/>
              <a:gd name="connsiteY0" fmla="*/ 0 h 4239062"/>
              <a:gd name="connsiteX1" fmla="*/ 2019300 w 2019300"/>
              <a:gd name="connsiteY1" fmla="*/ 0 h 4239062"/>
              <a:gd name="connsiteX2" fmla="*/ 2019300 w 2019300"/>
              <a:gd name="connsiteY2" fmla="*/ 4239062 h 4239062"/>
              <a:gd name="connsiteX3" fmla="*/ 0 w 2019300"/>
              <a:gd name="connsiteY3" fmla="*/ 4239062 h 423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300" h="4239062">
                <a:moveTo>
                  <a:pt x="0" y="0"/>
                </a:moveTo>
                <a:lnTo>
                  <a:pt x="2019300" y="0"/>
                </a:lnTo>
                <a:lnTo>
                  <a:pt x="2019300" y="4239062"/>
                </a:lnTo>
                <a:lnTo>
                  <a:pt x="0" y="42390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5DDF83-6DCC-4435-8C1C-BA6EBA5041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05800" y="428625"/>
            <a:ext cx="3067050" cy="4239062"/>
          </a:xfrm>
          <a:custGeom>
            <a:avLst/>
            <a:gdLst>
              <a:gd name="connsiteX0" fmla="*/ 0 w 3067050"/>
              <a:gd name="connsiteY0" fmla="*/ 0 h 4239062"/>
              <a:gd name="connsiteX1" fmla="*/ 3067050 w 3067050"/>
              <a:gd name="connsiteY1" fmla="*/ 0 h 4239062"/>
              <a:gd name="connsiteX2" fmla="*/ 3067050 w 3067050"/>
              <a:gd name="connsiteY2" fmla="*/ 4239062 h 4239062"/>
              <a:gd name="connsiteX3" fmla="*/ 0 w 3067050"/>
              <a:gd name="connsiteY3" fmla="*/ 4239062 h 423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050" h="4239062">
                <a:moveTo>
                  <a:pt x="0" y="0"/>
                </a:moveTo>
                <a:lnTo>
                  <a:pt x="3067050" y="0"/>
                </a:lnTo>
                <a:lnTo>
                  <a:pt x="3067050" y="4239062"/>
                </a:lnTo>
                <a:lnTo>
                  <a:pt x="0" y="42390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647E12D-6944-4CCE-8A30-E3FFE0E12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832845"/>
            <a:ext cx="5276850" cy="1596530"/>
          </a:xfrm>
          <a:custGeom>
            <a:avLst/>
            <a:gdLst>
              <a:gd name="connsiteX0" fmla="*/ 0 w 5276850"/>
              <a:gd name="connsiteY0" fmla="*/ 0 h 1596530"/>
              <a:gd name="connsiteX1" fmla="*/ 5276850 w 5276850"/>
              <a:gd name="connsiteY1" fmla="*/ 0 h 1596530"/>
              <a:gd name="connsiteX2" fmla="*/ 5276850 w 5276850"/>
              <a:gd name="connsiteY2" fmla="*/ 1596530 h 1596530"/>
              <a:gd name="connsiteX3" fmla="*/ 0 w 5276850"/>
              <a:gd name="connsiteY3" fmla="*/ 1596530 h 159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850" h="1596530">
                <a:moveTo>
                  <a:pt x="0" y="0"/>
                </a:moveTo>
                <a:lnTo>
                  <a:pt x="5276850" y="0"/>
                </a:lnTo>
                <a:lnTo>
                  <a:pt x="5276850" y="1596530"/>
                </a:lnTo>
                <a:lnTo>
                  <a:pt x="0" y="15965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9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8B0BE70-6DD6-433B-93C2-18015DDB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8393" y="1157941"/>
            <a:ext cx="1800000" cy="3674322"/>
          </a:xfrm>
          <a:custGeom>
            <a:avLst/>
            <a:gdLst>
              <a:gd name="connsiteX0" fmla="*/ 0 w 1800000"/>
              <a:gd name="connsiteY0" fmla="*/ 1874322 h 3674322"/>
              <a:gd name="connsiteX1" fmla="*/ 1800000 w 1800000"/>
              <a:gd name="connsiteY1" fmla="*/ 1874322 h 3674322"/>
              <a:gd name="connsiteX2" fmla="*/ 1800000 w 1800000"/>
              <a:gd name="connsiteY2" fmla="*/ 3674322 h 3674322"/>
              <a:gd name="connsiteX3" fmla="*/ 0 w 1800000"/>
              <a:gd name="connsiteY3" fmla="*/ 3674322 h 3674322"/>
              <a:gd name="connsiteX4" fmla="*/ 74376 w 1800000"/>
              <a:gd name="connsiteY4" fmla="*/ 0 h 3674322"/>
              <a:gd name="connsiteX5" fmla="*/ 1800000 w 1800000"/>
              <a:gd name="connsiteY5" fmla="*/ 0 h 3674322"/>
              <a:gd name="connsiteX6" fmla="*/ 1800000 w 1800000"/>
              <a:gd name="connsiteY6" fmla="*/ 1800000 h 3674322"/>
              <a:gd name="connsiteX7" fmla="*/ 0 w 1800000"/>
              <a:gd name="connsiteY7" fmla="*/ 1800000 h 3674322"/>
              <a:gd name="connsiteX8" fmla="*/ 0 w 1800000"/>
              <a:gd name="connsiteY8" fmla="*/ 74376 h 3674322"/>
              <a:gd name="connsiteX9" fmla="*/ 74376 w 1800000"/>
              <a:gd name="connsiteY9" fmla="*/ 0 h 367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000" h="3674322">
                <a:moveTo>
                  <a:pt x="0" y="1874322"/>
                </a:moveTo>
                <a:lnTo>
                  <a:pt x="1800000" y="1874322"/>
                </a:lnTo>
                <a:lnTo>
                  <a:pt x="1800000" y="3674322"/>
                </a:lnTo>
                <a:lnTo>
                  <a:pt x="0" y="3674322"/>
                </a:lnTo>
                <a:close/>
                <a:moveTo>
                  <a:pt x="74376" y="0"/>
                </a:moveTo>
                <a:lnTo>
                  <a:pt x="1800000" y="0"/>
                </a:lnTo>
                <a:lnTo>
                  <a:pt x="1800000" y="1800000"/>
                </a:lnTo>
                <a:lnTo>
                  <a:pt x="0" y="1800000"/>
                </a:lnTo>
                <a:lnTo>
                  <a:pt x="0" y="74376"/>
                </a:lnTo>
                <a:cubicBezTo>
                  <a:pt x="0" y="33299"/>
                  <a:pt x="33299" y="0"/>
                  <a:pt x="743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A8ABEA6-7520-452A-9C40-7381EA6532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687" y="4906585"/>
            <a:ext cx="1802376" cy="849746"/>
          </a:xfrm>
          <a:custGeom>
            <a:avLst/>
            <a:gdLst>
              <a:gd name="connsiteX0" fmla="*/ 938376 w 1802376"/>
              <a:gd name="connsiteY0" fmla="*/ 0 h 849746"/>
              <a:gd name="connsiteX1" fmla="*/ 1802376 w 1802376"/>
              <a:gd name="connsiteY1" fmla="*/ 0 h 849746"/>
              <a:gd name="connsiteX2" fmla="*/ 1802376 w 1802376"/>
              <a:gd name="connsiteY2" fmla="*/ 849746 h 849746"/>
              <a:gd name="connsiteX3" fmla="*/ 938376 w 1802376"/>
              <a:gd name="connsiteY3" fmla="*/ 849746 h 849746"/>
              <a:gd name="connsiteX4" fmla="*/ 0 w 1802376"/>
              <a:gd name="connsiteY4" fmla="*/ 0 h 849746"/>
              <a:gd name="connsiteX5" fmla="*/ 864000 w 1802376"/>
              <a:gd name="connsiteY5" fmla="*/ 0 h 849746"/>
              <a:gd name="connsiteX6" fmla="*/ 864000 w 1802376"/>
              <a:gd name="connsiteY6" fmla="*/ 849746 h 849746"/>
              <a:gd name="connsiteX7" fmla="*/ 58497 w 1802376"/>
              <a:gd name="connsiteY7" fmla="*/ 849746 h 849746"/>
              <a:gd name="connsiteX8" fmla="*/ 0 w 1802376"/>
              <a:gd name="connsiteY8" fmla="*/ 791249 h 84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376" h="849746">
                <a:moveTo>
                  <a:pt x="938376" y="0"/>
                </a:moveTo>
                <a:lnTo>
                  <a:pt x="1802376" y="0"/>
                </a:lnTo>
                <a:lnTo>
                  <a:pt x="1802376" y="849746"/>
                </a:lnTo>
                <a:lnTo>
                  <a:pt x="938376" y="849746"/>
                </a:lnTo>
                <a:close/>
                <a:moveTo>
                  <a:pt x="0" y="0"/>
                </a:moveTo>
                <a:lnTo>
                  <a:pt x="864000" y="0"/>
                </a:lnTo>
                <a:lnTo>
                  <a:pt x="864000" y="849746"/>
                </a:lnTo>
                <a:lnTo>
                  <a:pt x="58497" y="849746"/>
                </a:lnTo>
                <a:cubicBezTo>
                  <a:pt x="26190" y="849746"/>
                  <a:pt x="0" y="823556"/>
                  <a:pt x="0" y="7912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536CD70-F877-4AC4-BFAE-35D146792B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95228" y="1157941"/>
            <a:ext cx="1802376" cy="849746"/>
          </a:xfrm>
          <a:custGeom>
            <a:avLst/>
            <a:gdLst>
              <a:gd name="connsiteX0" fmla="*/ 938376 w 1802376"/>
              <a:gd name="connsiteY0" fmla="*/ 0 h 849746"/>
              <a:gd name="connsiteX1" fmla="*/ 1802376 w 1802376"/>
              <a:gd name="connsiteY1" fmla="*/ 0 h 849746"/>
              <a:gd name="connsiteX2" fmla="*/ 1802376 w 1802376"/>
              <a:gd name="connsiteY2" fmla="*/ 849746 h 849746"/>
              <a:gd name="connsiteX3" fmla="*/ 938376 w 1802376"/>
              <a:gd name="connsiteY3" fmla="*/ 849746 h 849746"/>
              <a:gd name="connsiteX4" fmla="*/ 0 w 1802376"/>
              <a:gd name="connsiteY4" fmla="*/ 0 h 849746"/>
              <a:gd name="connsiteX5" fmla="*/ 864000 w 1802376"/>
              <a:gd name="connsiteY5" fmla="*/ 0 h 849746"/>
              <a:gd name="connsiteX6" fmla="*/ 864000 w 1802376"/>
              <a:gd name="connsiteY6" fmla="*/ 849746 h 849746"/>
              <a:gd name="connsiteX7" fmla="*/ 0 w 1802376"/>
              <a:gd name="connsiteY7" fmla="*/ 849746 h 84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2376" h="849746">
                <a:moveTo>
                  <a:pt x="938376" y="0"/>
                </a:moveTo>
                <a:lnTo>
                  <a:pt x="1802376" y="0"/>
                </a:lnTo>
                <a:lnTo>
                  <a:pt x="1802376" y="849746"/>
                </a:lnTo>
                <a:lnTo>
                  <a:pt x="938376" y="849746"/>
                </a:lnTo>
                <a:close/>
                <a:moveTo>
                  <a:pt x="0" y="0"/>
                </a:moveTo>
                <a:lnTo>
                  <a:pt x="864000" y="0"/>
                </a:lnTo>
                <a:lnTo>
                  <a:pt x="864000" y="849746"/>
                </a:lnTo>
                <a:lnTo>
                  <a:pt x="0" y="8497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40C7762-F74F-4817-9ED9-2DA826DD8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9474" y="3032263"/>
            <a:ext cx="1803670" cy="2724068"/>
          </a:xfrm>
          <a:custGeom>
            <a:avLst/>
            <a:gdLst>
              <a:gd name="connsiteX0" fmla="*/ 0 w 1803670"/>
              <a:gd name="connsiteY0" fmla="*/ 924068 h 2724068"/>
              <a:gd name="connsiteX1" fmla="*/ 1800000 w 1803670"/>
              <a:gd name="connsiteY1" fmla="*/ 924068 h 2724068"/>
              <a:gd name="connsiteX2" fmla="*/ 1800000 w 1803670"/>
              <a:gd name="connsiteY2" fmla="*/ 2637812 h 2724068"/>
              <a:gd name="connsiteX3" fmla="*/ 1713744 w 1803670"/>
              <a:gd name="connsiteY3" fmla="*/ 2724068 h 2724068"/>
              <a:gd name="connsiteX4" fmla="*/ 0 w 1803670"/>
              <a:gd name="connsiteY4" fmla="*/ 2724068 h 2724068"/>
              <a:gd name="connsiteX5" fmla="*/ 939670 w 1803670"/>
              <a:gd name="connsiteY5" fmla="*/ 0 h 2724068"/>
              <a:gd name="connsiteX6" fmla="*/ 1803670 w 1803670"/>
              <a:gd name="connsiteY6" fmla="*/ 0 h 2724068"/>
              <a:gd name="connsiteX7" fmla="*/ 1803670 w 1803670"/>
              <a:gd name="connsiteY7" fmla="*/ 849746 h 2724068"/>
              <a:gd name="connsiteX8" fmla="*/ 939670 w 1803670"/>
              <a:gd name="connsiteY8" fmla="*/ 849746 h 2724068"/>
              <a:gd name="connsiteX9" fmla="*/ 1294 w 1803670"/>
              <a:gd name="connsiteY9" fmla="*/ 0 h 2724068"/>
              <a:gd name="connsiteX10" fmla="*/ 865294 w 1803670"/>
              <a:gd name="connsiteY10" fmla="*/ 0 h 2724068"/>
              <a:gd name="connsiteX11" fmla="*/ 865294 w 1803670"/>
              <a:gd name="connsiteY11" fmla="*/ 849746 h 2724068"/>
              <a:gd name="connsiteX12" fmla="*/ 1294 w 1803670"/>
              <a:gd name="connsiteY12" fmla="*/ 849746 h 272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3670" h="2724068">
                <a:moveTo>
                  <a:pt x="0" y="924068"/>
                </a:moveTo>
                <a:lnTo>
                  <a:pt x="1800000" y="924068"/>
                </a:lnTo>
                <a:lnTo>
                  <a:pt x="1800000" y="2637812"/>
                </a:lnTo>
                <a:cubicBezTo>
                  <a:pt x="1800000" y="2685450"/>
                  <a:pt x="1761382" y="2724068"/>
                  <a:pt x="1713744" y="2724068"/>
                </a:cubicBezTo>
                <a:lnTo>
                  <a:pt x="0" y="2724068"/>
                </a:lnTo>
                <a:close/>
                <a:moveTo>
                  <a:pt x="939670" y="0"/>
                </a:moveTo>
                <a:lnTo>
                  <a:pt x="1803670" y="0"/>
                </a:lnTo>
                <a:lnTo>
                  <a:pt x="1803670" y="849746"/>
                </a:lnTo>
                <a:lnTo>
                  <a:pt x="939670" y="849746"/>
                </a:lnTo>
                <a:close/>
                <a:moveTo>
                  <a:pt x="1294" y="0"/>
                </a:moveTo>
                <a:lnTo>
                  <a:pt x="865294" y="0"/>
                </a:lnTo>
                <a:lnTo>
                  <a:pt x="865294" y="849746"/>
                </a:lnTo>
                <a:lnTo>
                  <a:pt x="1294" y="8497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811B2E6-3D20-49D2-B100-835371452F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7114" y="1157941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1725624 w 1800000"/>
              <a:gd name="connsiteY1" fmla="*/ 0 h 1800000"/>
              <a:gd name="connsiteX2" fmla="*/ 1800000 w 1800000"/>
              <a:gd name="connsiteY2" fmla="*/ 74376 h 1800000"/>
              <a:gd name="connsiteX3" fmla="*/ 1800000 w 1800000"/>
              <a:gd name="connsiteY3" fmla="*/ 1800000 h 1800000"/>
              <a:gd name="connsiteX4" fmla="*/ 0 w 1800000"/>
              <a:gd name="connsiteY4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0" y="0"/>
                </a:moveTo>
                <a:lnTo>
                  <a:pt x="1725624" y="0"/>
                </a:lnTo>
                <a:cubicBezTo>
                  <a:pt x="1766701" y="0"/>
                  <a:pt x="1800000" y="33299"/>
                  <a:pt x="1800000" y="74376"/>
                </a:cubicBezTo>
                <a:lnTo>
                  <a:pt x="1800000" y="1800000"/>
                </a:lnTo>
                <a:lnTo>
                  <a:pt x="0" y="180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78D2183-8E0F-44CD-9D30-2CE7DEC2E3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93934" y="3956331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18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lnTo>
                  <a:pt x="0" y="180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FB97DC-6F76-46C4-AF55-54181598CF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93934" y="2082009"/>
            <a:ext cx="1800000" cy="1800000"/>
          </a:xfrm>
          <a:custGeom>
            <a:avLst/>
            <a:gdLst>
              <a:gd name="connsiteX0" fmla="*/ 0 w 1800000"/>
              <a:gd name="connsiteY0" fmla="*/ 0 h 1800000"/>
              <a:gd name="connsiteX1" fmla="*/ 1800000 w 1800000"/>
              <a:gd name="connsiteY1" fmla="*/ 0 h 1800000"/>
              <a:gd name="connsiteX2" fmla="*/ 1800000 w 1800000"/>
              <a:gd name="connsiteY2" fmla="*/ 1800000 h 1800000"/>
              <a:gd name="connsiteX3" fmla="*/ 0 w 180000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0" y="0"/>
                </a:moveTo>
                <a:lnTo>
                  <a:pt x="1800000" y="0"/>
                </a:lnTo>
                <a:lnTo>
                  <a:pt x="1800000" y="1800000"/>
                </a:lnTo>
                <a:lnTo>
                  <a:pt x="0" y="180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31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95746B9-42D8-4957-9125-89C0D4B73D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1296650" cy="6858000"/>
          </a:xfrm>
          <a:custGeom>
            <a:avLst/>
            <a:gdLst>
              <a:gd name="connsiteX0" fmla="*/ 0 w 11296650"/>
              <a:gd name="connsiteY0" fmla="*/ 0 h 6858000"/>
              <a:gd name="connsiteX1" fmla="*/ 11296650 w 11296650"/>
              <a:gd name="connsiteY1" fmla="*/ 0 h 6858000"/>
              <a:gd name="connsiteX2" fmla="*/ 11296650 w 11296650"/>
              <a:gd name="connsiteY2" fmla="*/ 6858000 h 6858000"/>
              <a:gd name="connsiteX3" fmla="*/ 0 w 112966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6650" h="6858000">
                <a:moveTo>
                  <a:pt x="0" y="0"/>
                </a:moveTo>
                <a:lnTo>
                  <a:pt x="11296650" y="0"/>
                </a:lnTo>
                <a:lnTo>
                  <a:pt x="112966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70386E-F8F9-4380-8B79-8DEDEFEA6E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6050" y="2819400"/>
            <a:ext cx="2057400" cy="2019300"/>
          </a:xfrm>
          <a:custGeom>
            <a:avLst/>
            <a:gdLst>
              <a:gd name="connsiteX0" fmla="*/ 0 w 2057400"/>
              <a:gd name="connsiteY0" fmla="*/ 0 h 2019300"/>
              <a:gd name="connsiteX1" fmla="*/ 2057400 w 2057400"/>
              <a:gd name="connsiteY1" fmla="*/ 0 h 2019300"/>
              <a:gd name="connsiteX2" fmla="*/ 2057400 w 2057400"/>
              <a:gd name="connsiteY2" fmla="*/ 2019300 h 2019300"/>
              <a:gd name="connsiteX3" fmla="*/ 0 w 205740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2019300">
                <a:moveTo>
                  <a:pt x="0" y="0"/>
                </a:moveTo>
                <a:lnTo>
                  <a:pt x="2057400" y="0"/>
                </a:lnTo>
                <a:lnTo>
                  <a:pt x="2057400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B4AF91-72E6-4D0A-BF27-C5326E87F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3450" y="4838700"/>
            <a:ext cx="2057400" cy="2019300"/>
          </a:xfrm>
          <a:custGeom>
            <a:avLst/>
            <a:gdLst>
              <a:gd name="connsiteX0" fmla="*/ 0 w 2057400"/>
              <a:gd name="connsiteY0" fmla="*/ 0 h 2019300"/>
              <a:gd name="connsiteX1" fmla="*/ 2057400 w 2057400"/>
              <a:gd name="connsiteY1" fmla="*/ 0 h 2019300"/>
              <a:gd name="connsiteX2" fmla="*/ 2057400 w 2057400"/>
              <a:gd name="connsiteY2" fmla="*/ 2019300 h 2019300"/>
              <a:gd name="connsiteX3" fmla="*/ 0 w 205740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2019300">
                <a:moveTo>
                  <a:pt x="0" y="0"/>
                </a:moveTo>
                <a:lnTo>
                  <a:pt x="2057400" y="0"/>
                </a:lnTo>
                <a:lnTo>
                  <a:pt x="2057400" y="20193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6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EFE49F-EB9C-4F1C-ADA7-8D4E187048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6555" y="0"/>
            <a:ext cx="6102254" cy="3152633"/>
          </a:xfrm>
          <a:custGeom>
            <a:avLst/>
            <a:gdLst>
              <a:gd name="connsiteX0" fmla="*/ 0 w 6102254"/>
              <a:gd name="connsiteY0" fmla="*/ 0 h 3152633"/>
              <a:gd name="connsiteX1" fmla="*/ 6102254 w 6102254"/>
              <a:gd name="connsiteY1" fmla="*/ 0 h 3152633"/>
              <a:gd name="connsiteX2" fmla="*/ 6102254 w 6102254"/>
              <a:gd name="connsiteY2" fmla="*/ 3152633 h 3152633"/>
              <a:gd name="connsiteX3" fmla="*/ 0 w 6102254"/>
              <a:gd name="connsiteY3" fmla="*/ 3152633 h 31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254" h="3152633">
                <a:moveTo>
                  <a:pt x="0" y="0"/>
                </a:moveTo>
                <a:lnTo>
                  <a:pt x="6102254" y="0"/>
                </a:lnTo>
                <a:lnTo>
                  <a:pt x="6102254" y="3152633"/>
                </a:lnTo>
                <a:lnTo>
                  <a:pt x="0" y="31526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7E8016-29C1-408E-9DEE-DF91B6E7AC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277600" cy="6858000"/>
          </a:xfrm>
          <a:custGeom>
            <a:avLst/>
            <a:gdLst>
              <a:gd name="connsiteX0" fmla="*/ 0 w 11277600"/>
              <a:gd name="connsiteY0" fmla="*/ 0 h 6858000"/>
              <a:gd name="connsiteX1" fmla="*/ 11277600 w 11277600"/>
              <a:gd name="connsiteY1" fmla="*/ 0 h 6858000"/>
              <a:gd name="connsiteX2" fmla="*/ 11277600 w 11277600"/>
              <a:gd name="connsiteY2" fmla="*/ 6858000 h 6858000"/>
              <a:gd name="connsiteX3" fmla="*/ 0 w 11277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0" h="6858000">
                <a:moveTo>
                  <a:pt x="0" y="0"/>
                </a:moveTo>
                <a:lnTo>
                  <a:pt x="11277600" y="0"/>
                </a:lnTo>
                <a:lnTo>
                  <a:pt x="11277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74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0000C0-6D70-4CD3-8201-F0A134DD0C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2841" y="2492791"/>
            <a:ext cx="2461189" cy="2461191"/>
          </a:xfrm>
          <a:custGeom>
            <a:avLst/>
            <a:gdLst>
              <a:gd name="connsiteX0" fmla="*/ 2253459 w 2461189"/>
              <a:gd name="connsiteY0" fmla="*/ 0 h 2461191"/>
              <a:gd name="connsiteX1" fmla="*/ 2461189 w 2461189"/>
              <a:gd name="connsiteY1" fmla="*/ 2253461 h 2461191"/>
              <a:gd name="connsiteX2" fmla="*/ 207730 w 2461189"/>
              <a:gd name="connsiteY2" fmla="*/ 2461191 h 2461191"/>
              <a:gd name="connsiteX3" fmla="*/ 0 w 2461189"/>
              <a:gd name="connsiteY3" fmla="*/ 207729 h 246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189" h="2461191">
                <a:moveTo>
                  <a:pt x="2253459" y="0"/>
                </a:moveTo>
                <a:lnTo>
                  <a:pt x="2461189" y="2253461"/>
                </a:lnTo>
                <a:lnTo>
                  <a:pt x="207730" y="2461191"/>
                </a:lnTo>
                <a:lnTo>
                  <a:pt x="0" y="2077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D2C927F-FD05-4DF3-BCE5-F10608A5E2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3571" y="1696619"/>
            <a:ext cx="2263013" cy="2263016"/>
          </a:xfrm>
          <a:custGeom>
            <a:avLst/>
            <a:gdLst>
              <a:gd name="connsiteX0" fmla="*/ 0 w 2263013"/>
              <a:gd name="connsiteY0" fmla="*/ 0 h 2263016"/>
              <a:gd name="connsiteX1" fmla="*/ 2263013 w 2263013"/>
              <a:gd name="connsiteY1" fmla="*/ 0 h 2263016"/>
              <a:gd name="connsiteX2" fmla="*/ 2263013 w 2263013"/>
              <a:gd name="connsiteY2" fmla="*/ 2263016 h 2263016"/>
              <a:gd name="connsiteX3" fmla="*/ 0 w 2263013"/>
              <a:gd name="connsiteY3" fmla="*/ 2263016 h 226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013" h="2263016">
                <a:moveTo>
                  <a:pt x="0" y="0"/>
                </a:moveTo>
                <a:lnTo>
                  <a:pt x="2263013" y="0"/>
                </a:lnTo>
                <a:lnTo>
                  <a:pt x="2263013" y="2263016"/>
                </a:lnTo>
                <a:lnTo>
                  <a:pt x="0" y="226301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CB7D255-8725-4D02-8B7C-B8F30EF8DB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6979" y="755783"/>
            <a:ext cx="2263013" cy="2263016"/>
          </a:xfrm>
          <a:custGeom>
            <a:avLst/>
            <a:gdLst>
              <a:gd name="connsiteX0" fmla="*/ 0 w 2263013"/>
              <a:gd name="connsiteY0" fmla="*/ 0 h 2263016"/>
              <a:gd name="connsiteX1" fmla="*/ 2263013 w 2263013"/>
              <a:gd name="connsiteY1" fmla="*/ 0 h 2263016"/>
              <a:gd name="connsiteX2" fmla="*/ 2263013 w 2263013"/>
              <a:gd name="connsiteY2" fmla="*/ 2263016 h 2263016"/>
              <a:gd name="connsiteX3" fmla="*/ 0 w 2263013"/>
              <a:gd name="connsiteY3" fmla="*/ 2263016 h 226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013" h="2263016">
                <a:moveTo>
                  <a:pt x="0" y="0"/>
                </a:moveTo>
                <a:lnTo>
                  <a:pt x="2263013" y="0"/>
                </a:lnTo>
                <a:lnTo>
                  <a:pt x="2263013" y="2263016"/>
                </a:lnTo>
                <a:lnTo>
                  <a:pt x="0" y="226301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48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DD2EAB6-E200-4C4A-8365-597C14334D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40577" y="1293314"/>
            <a:ext cx="1740810" cy="1740811"/>
          </a:xfrm>
          <a:custGeom>
            <a:avLst/>
            <a:gdLst>
              <a:gd name="connsiteX0" fmla="*/ 164530 w 1740810"/>
              <a:gd name="connsiteY0" fmla="*/ 0 h 1740811"/>
              <a:gd name="connsiteX1" fmla="*/ 1740810 w 1740810"/>
              <a:gd name="connsiteY1" fmla="*/ 164530 h 1740811"/>
              <a:gd name="connsiteX2" fmla="*/ 1576280 w 1740810"/>
              <a:gd name="connsiteY2" fmla="*/ 1740811 h 1740811"/>
              <a:gd name="connsiteX3" fmla="*/ 0 w 1740810"/>
              <a:gd name="connsiteY3" fmla="*/ 1576282 h 174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810" h="1740811">
                <a:moveTo>
                  <a:pt x="164530" y="0"/>
                </a:moveTo>
                <a:lnTo>
                  <a:pt x="1740810" y="164530"/>
                </a:lnTo>
                <a:lnTo>
                  <a:pt x="1576280" y="1740811"/>
                </a:lnTo>
                <a:lnTo>
                  <a:pt x="0" y="157628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6DDDA0-43D8-4ACD-9D3E-B4BB8CD5DB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7038" y="1793724"/>
            <a:ext cx="1708262" cy="1708263"/>
          </a:xfrm>
          <a:custGeom>
            <a:avLst/>
            <a:gdLst>
              <a:gd name="connsiteX0" fmla="*/ 1579614 w 1708262"/>
              <a:gd name="connsiteY0" fmla="*/ 0 h 1708263"/>
              <a:gd name="connsiteX1" fmla="*/ 1708262 w 1708262"/>
              <a:gd name="connsiteY1" fmla="*/ 1579615 h 1708263"/>
              <a:gd name="connsiteX2" fmla="*/ 128648 w 1708262"/>
              <a:gd name="connsiteY2" fmla="*/ 1708263 h 1708263"/>
              <a:gd name="connsiteX3" fmla="*/ 0 w 1708262"/>
              <a:gd name="connsiteY3" fmla="*/ 128648 h 170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262" h="1708263">
                <a:moveTo>
                  <a:pt x="1579614" y="0"/>
                </a:moveTo>
                <a:lnTo>
                  <a:pt x="1708262" y="1579615"/>
                </a:lnTo>
                <a:lnTo>
                  <a:pt x="128648" y="1708263"/>
                </a:lnTo>
                <a:lnTo>
                  <a:pt x="0" y="1286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CBF6241-D2E7-4A6C-BAC8-C93F226B79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2384" y="3147968"/>
            <a:ext cx="1995824" cy="1995825"/>
          </a:xfrm>
          <a:custGeom>
            <a:avLst/>
            <a:gdLst>
              <a:gd name="connsiteX0" fmla="*/ 1507850 w 1995824"/>
              <a:gd name="connsiteY0" fmla="*/ 0 h 1995825"/>
              <a:gd name="connsiteX1" fmla="*/ 1995824 w 1995824"/>
              <a:gd name="connsiteY1" fmla="*/ 1507851 h 1995825"/>
              <a:gd name="connsiteX2" fmla="*/ 487974 w 1995824"/>
              <a:gd name="connsiteY2" fmla="*/ 1995825 h 1995825"/>
              <a:gd name="connsiteX3" fmla="*/ 0 w 1995824"/>
              <a:gd name="connsiteY3" fmla="*/ 487974 h 19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824" h="1995825">
                <a:moveTo>
                  <a:pt x="1507850" y="0"/>
                </a:moveTo>
                <a:lnTo>
                  <a:pt x="1995824" y="1507851"/>
                </a:lnTo>
                <a:lnTo>
                  <a:pt x="487974" y="1995825"/>
                </a:lnTo>
                <a:lnTo>
                  <a:pt x="0" y="4879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27981D9-0BFB-48E3-BB75-0D7FE4ECE5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9260" y="3549339"/>
            <a:ext cx="1995824" cy="1995825"/>
          </a:xfrm>
          <a:custGeom>
            <a:avLst/>
            <a:gdLst>
              <a:gd name="connsiteX0" fmla="*/ 1507850 w 1995824"/>
              <a:gd name="connsiteY0" fmla="*/ 0 h 1995825"/>
              <a:gd name="connsiteX1" fmla="*/ 1995824 w 1995824"/>
              <a:gd name="connsiteY1" fmla="*/ 1507851 h 1995825"/>
              <a:gd name="connsiteX2" fmla="*/ 487974 w 1995824"/>
              <a:gd name="connsiteY2" fmla="*/ 1995825 h 1995825"/>
              <a:gd name="connsiteX3" fmla="*/ 0 w 1995824"/>
              <a:gd name="connsiteY3" fmla="*/ 487974 h 19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824" h="1995825">
                <a:moveTo>
                  <a:pt x="1507850" y="0"/>
                </a:moveTo>
                <a:lnTo>
                  <a:pt x="1995824" y="1507851"/>
                </a:lnTo>
                <a:lnTo>
                  <a:pt x="487974" y="1995825"/>
                </a:lnTo>
                <a:lnTo>
                  <a:pt x="0" y="4879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AAF71FA-4EFC-46DC-A60C-4B803FD994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4037" y="2815214"/>
            <a:ext cx="2018404" cy="2018406"/>
          </a:xfrm>
          <a:custGeom>
            <a:avLst/>
            <a:gdLst>
              <a:gd name="connsiteX0" fmla="*/ 521990 w 2018404"/>
              <a:gd name="connsiteY0" fmla="*/ 0 h 2018406"/>
              <a:gd name="connsiteX1" fmla="*/ 2018404 w 2018404"/>
              <a:gd name="connsiteY1" fmla="*/ 521990 h 2018406"/>
              <a:gd name="connsiteX2" fmla="*/ 1496414 w 2018404"/>
              <a:gd name="connsiteY2" fmla="*/ 2018406 h 2018406"/>
              <a:gd name="connsiteX3" fmla="*/ 0 w 2018404"/>
              <a:gd name="connsiteY3" fmla="*/ 1496416 h 201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404" h="2018406">
                <a:moveTo>
                  <a:pt x="521990" y="0"/>
                </a:moveTo>
                <a:lnTo>
                  <a:pt x="2018404" y="521990"/>
                </a:lnTo>
                <a:lnTo>
                  <a:pt x="1496414" y="2018406"/>
                </a:lnTo>
                <a:lnTo>
                  <a:pt x="0" y="149641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1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13715B-AA25-4F63-9A92-7965C68D2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6787" y="399143"/>
            <a:ext cx="2337739" cy="4826000"/>
          </a:xfrm>
          <a:custGeom>
            <a:avLst/>
            <a:gdLst>
              <a:gd name="connsiteX0" fmla="*/ 0 w 2337739"/>
              <a:gd name="connsiteY0" fmla="*/ 0 h 4826000"/>
              <a:gd name="connsiteX1" fmla="*/ 2337739 w 2337739"/>
              <a:gd name="connsiteY1" fmla="*/ 0 h 4826000"/>
              <a:gd name="connsiteX2" fmla="*/ 2337739 w 2337739"/>
              <a:gd name="connsiteY2" fmla="*/ 4826000 h 4826000"/>
              <a:gd name="connsiteX3" fmla="*/ 0 w 2337739"/>
              <a:gd name="connsiteY3" fmla="*/ 482600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39" h="4826000">
                <a:moveTo>
                  <a:pt x="0" y="0"/>
                </a:moveTo>
                <a:lnTo>
                  <a:pt x="2337739" y="0"/>
                </a:lnTo>
                <a:lnTo>
                  <a:pt x="2337739" y="4826000"/>
                </a:lnTo>
                <a:lnTo>
                  <a:pt x="0" y="482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C00461-5545-4BF4-AABE-32B7B5452E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31771" y="1016000"/>
            <a:ext cx="2337739" cy="5471886"/>
          </a:xfrm>
          <a:custGeom>
            <a:avLst/>
            <a:gdLst>
              <a:gd name="connsiteX0" fmla="*/ 0 w 2337739"/>
              <a:gd name="connsiteY0" fmla="*/ 0 h 5471886"/>
              <a:gd name="connsiteX1" fmla="*/ 2337739 w 2337739"/>
              <a:gd name="connsiteY1" fmla="*/ 0 h 5471886"/>
              <a:gd name="connsiteX2" fmla="*/ 2337739 w 2337739"/>
              <a:gd name="connsiteY2" fmla="*/ 5471886 h 5471886"/>
              <a:gd name="connsiteX3" fmla="*/ 0 w 2337739"/>
              <a:gd name="connsiteY3" fmla="*/ 5471886 h 547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39" h="5471886">
                <a:moveTo>
                  <a:pt x="0" y="0"/>
                </a:moveTo>
                <a:lnTo>
                  <a:pt x="2337739" y="0"/>
                </a:lnTo>
                <a:lnTo>
                  <a:pt x="2337739" y="5471886"/>
                </a:lnTo>
                <a:lnTo>
                  <a:pt x="0" y="54718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C2920AF-B16E-4457-84E0-319CCCD7BC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81804" y="2032000"/>
            <a:ext cx="2337739" cy="4826000"/>
          </a:xfrm>
          <a:custGeom>
            <a:avLst/>
            <a:gdLst>
              <a:gd name="connsiteX0" fmla="*/ 0 w 2337739"/>
              <a:gd name="connsiteY0" fmla="*/ 0 h 4826000"/>
              <a:gd name="connsiteX1" fmla="*/ 2337739 w 2337739"/>
              <a:gd name="connsiteY1" fmla="*/ 0 h 4826000"/>
              <a:gd name="connsiteX2" fmla="*/ 2337739 w 2337739"/>
              <a:gd name="connsiteY2" fmla="*/ 4826000 h 4826000"/>
              <a:gd name="connsiteX3" fmla="*/ 0 w 2337739"/>
              <a:gd name="connsiteY3" fmla="*/ 482600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739" h="4826000">
                <a:moveTo>
                  <a:pt x="0" y="0"/>
                </a:moveTo>
                <a:lnTo>
                  <a:pt x="2337739" y="0"/>
                </a:lnTo>
                <a:lnTo>
                  <a:pt x="2337739" y="4826000"/>
                </a:lnTo>
                <a:lnTo>
                  <a:pt x="0" y="4826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08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1A319E-7E6F-44C5-A6B4-BD6A6ADA99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" y="400050"/>
            <a:ext cx="10782300" cy="3028950"/>
          </a:xfrm>
          <a:custGeom>
            <a:avLst/>
            <a:gdLst>
              <a:gd name="connsiteX0" fmla="*/ 0 w 10782300"/>
              <a:gd name="connsiteY0" fmla="*/ 0 h 3028950"/>
              <a:gd name="connsiteX1" fmla="*/ 10782300 w 10782300"/>
              <a:gd name="connsiteY1" fmla="*/ 0 h 3028950"/>
              <a:gd name="connsiteX2" fmla="*/ 10782300 w 10782300"/>
              <a:gd name="connsiteY2" fmla="*/ 3028950 h 3028950"/>
              <a:gd name="connsiteX3" fmla="*/ 0 w 10782300"/>
              <a:gd name="connsiteY3" fmla="*/ 3028950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2300" h="3028950">
                <a:moveTo>
                  <a:pt x="0" y="0"/>
                </a:moveTo>
                <a:lnTo>
                  <a:pt x="10782300" y="0"/>
                </a:lnTo>
                <a:lnTo>
                  <a:pt x="10782300" y="3028950"/>
                </a:lnTo>
                <a:lnTo>
                  <a:pt x="0" y="30289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23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FDF5B15-C54C-43B8-9140-0FE9F63962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27642" cy="6858000"/>
          </a:xfrm>
          <a:custGeom>
            <a:avLst/>
            <a:gdLst>
              <a:gd name="connsiteX0" fmla="*/ 0 w 11327642"/>
              <a:gd name="connsiteY0" fmla="*/ 0 h 6858000"/>
              <a:gd name="connsiteX1" fmla="*/ 11327642 w 11327642"/>
              <a:gd name="connsiteY1" fmla="*/ 0 h 6858000"/>
              <a:gd name="connsiteX2" fmla="*/ 11327642 w 11327642"/>
              <a:gd name="connsiteY2" fmla="*/ 6858000 h 6858000"/>
              <a:gd name="connsiteX3" fmla="*/ 0 w 113276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7642" h="6858000">
                <a:moveTo>
                  <a:pt x="0" y="0"/>
                </a:moveTo>
                <a:lnTo>
                  <a:pt x="11327642" y="0"/>
                </a:lnTo>
                <a:lnTo>
                  <a:pt x="1132764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11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A5C4B5C-49BD-40F2-B719-C485B3AA4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27642" cy="6858000"/>
          </a:xfrm>
          <a:custGeom>
            <a:avLst/>
            <a:gdLst>
              <a:gd name="connsiteX0" fmla="*/ 0 w 11327642"/>
              <a:gd name="connsiteY0" fmla="*/ 0 h 6858000"/>
              <a:gd name="connsiteX1" fmla="*/ 11327642 w 11327642"/>
              <a:gd name="connsiteY1" fmla="*/ 0 h 6858000"/>
              <a:gd name="connsiteX2" fmla="*/ 11327642 w 11327642"/>
              <a:gd name="connsiteY2" fmla="*/ 6858000 h 6858000"/>
              <a:gd name="connsiteX3" fmla="*/ 0 w 113276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7642" h="6858000">
                <a:moveTo>
                  <a:pt x="0" y="0"/>
                </a:moveTo>
                <a:lnTo>
                  <a:pt x="11327642" y="0"/>
                </a:lnTo>
                <a:lnTo>
                  <a:pt x="1132764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5D0A30-C50D-4B90-8162-346E4DB23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37628" y="0"/>
            <a:ext cx="8254373" cy="6281106"/>
          </a:xfrm>
          <a:custGeom>
            <a:avLst/>
            <a:gdLst>
              <a:gd name="connsiteX0" fmla="*/ 3218201 w 8254373"/>
              <a:gd name="connsiteY0" fmla="*/ 3914918 h 6371046"/>
              <a:gd name="connsiteX1" fmla="*/ 3657329 w 8254373"/>
              <a:gd name="connsiteY1" fmla="*/ 4010234 h 6371046"/>
              <a:gd name="connsiteX2" fmla="*/ 6705328 w 8254373"/>
              <a:gd name="connsiteY2" fmla="*/ 5334809 h 6371046"/>
              <a:gd name="connsiteX3" fmla="*/ 7223870 w 8254373"/>
              <a:gd name="connsiteY3" fmla="*/ 6119456 h 6371046"/>
              <a:gd name="connsiteX4" fmla="*/ 6296434 w 8254373"/>
              <a:gd name="connsiteY4" fmla="*/ 6275722 h 6371046"/>
              <a:gd name="connsiteX5" fmla="*/ 3248434 w 8254373"/>
              <a:gd name="connsiteY5" fmla="*/ 4951148 h 6371046"/>
              <a:gd name="connsiteX6" fmla="*/ 2729892 w 8254373"/>
              <a:gd name="connsiteY6" fmla="*/ 4166500 h 6371046"/>
              <a:gd name="connsiteX7" fmla="*/ 3218201 w 8254373"/>
              <a:gd name="connsiteY7" fmla="*/ 3914918 h 6371046"/>
              <a:gd name="connsiteX8" fmla="*/ 7441471 w 8254373"/>
              <a:gd name="connsiteY8" fmla="*/ 3544468 h 6371046"/>
              <a:gd name="connsiteX9" fmla="*/ 7960246 w 8254373"/>
              <a:gd name="connsiteY9" fmla="*/ 3644624 h 6371046"/>
              <a:gd name="connsiteX10" fmla="*/ 8254373 w 8254373"/>
              <a:gd name="connsiteY10" fmla="*/ 3772443 h 6371046"/>
              <a:gd name="connsiteX11" fmla="*/ 8254373 w 8254373"/>
              <a:gd name="connsiteY11" fmla="*/ 5848681 h 6371046"/>
              <a:gd name="connsiteX12" fmla="*/ 7201301 w 8254373"/>
              <a:gd name="connsiteY12" fmla="*/ 5391046 h 6371046"/>
              <a:gd name="connsiteX13" fmla="*/ 6588447 w 8254373"/>
              <a:gd name="connsiteY13" fmla="*/ 4086598 h 6371046"/>
              <a:gd name="connsiteX14" fmla="*/ 7441471 w 8254373"/>
              <a:gd name="connsiteY14" fmla="*/ 3544468 h 6371046"/>
              <a:gd name="connsiteX15" fmla="*/ 6531039 w 8254373"/>
              <a:gd name="connsiteY15" fmla="*/ 943536 h 6371046"/>
              <a:gd name="connsiteX16" fmla="*/ 7049814 w 8254373"/>
              <a:gd name="connsiteY16" fmla="*/ 1043692 h 6371046"/>
              <a:gd name="connsiteX17" fmla="*/ 8254373 w 8254373"/>
              <a:gd name="connsiteY17" fmla="*/ 1567159 h 6371046"/>
              <a:gd name="connsiteX18" fmla="*/ 8254373 w 8254373"/>
              <a:gd name="connsiteY18" fmla="*/ 3643397 h 6371046"/>
              <a:gd name="connsiteX19" fmla="*/ 6290869 w 8254373"/>
              <a:gd name="connsiteY19" fmla="*/ 2790113 h 6371046"/>
              <a:gd name="connsiteX20" fmla="*/ 5678015 w 8254373"/>
              <a:gd name="connsiteY20" fmla="*/ 1485666 h 6371046"/>
              <a:gd name="connsiteX21" fmla="*/ 6531039 w 8254373"/>
              <a:gd name="connsiteY21" fmla="*/ 943536 h 6371046"/>
              <a:gd name="connsiteX22" fmla="*/ 1201153 w 8254373"/>
              <a:gd name="connsiteY22" fmla="*/ 779049 h 6371046"/>
              <a:gd name="connsiteX23" fmla="*/ 1719929 w 8254373"/>
              <a:gd name="connsiteY23" fmla="*/ 879205 h 6371046"/>
              <a:gd name="connsiteX24" fmla="*/ 5903406 w 8254373"/>
              <a:gd name="connsiteY24" fmla="*/ 2697226 h 6371046"/>
              <a:gd name="connsiteX25" fmla="*/ 6516260 w 8254373"/>
              <a:gd name="connsiteY25" fmla="*/ 4001673 h 6371046"/>
              <a:gd name="connsiteX26" fmla="*/ 5144460 w 8254373"/>
              <a:gd name="connsiteY26" fmla="*/ 4443647 h 6371046"/>
              <a:gd name="connsiteX27" fmla="*/ 960983 w 8254373"/>
              <a:gd name="connsiteY27" fmla="*/ 2625626 h 6371046"/>
              <a:gd name="connsiteX28" fmla="*/ 348130 w 8254373"/>
              <a:gd name="connsiteY28" fmla="*/ 1321179 h 6371046"/>
              <a:gd name="connsiteX29" fmla="*/ 1201153 w 8254373"/>
              <a:gd name="connsiteY29" fmla="*/ 779049 h 6371046"/>
              <a:gd name="connsiteX30" fmla="*/ 0 w 8254373"/>
              <a:gd name="connsiteY30" fmla="*/ 1 h 6371046"/>
              <a:gd name="connsiteX31" fmla="*/ 4771396 w 8254373"/>
              <a:gd name="connsiteY31" fmla="*/ 1 h 6371046"/>
              <a:gd name="connsiteX32" fmla="*/ 4992975 w 8254373"/>
              <a:gd name="connsiteY32" fmla="*/ 96293 h 6371046"/>
              <a:gd name="connsiteX33" fmla="*/ 5605829 w 8254373"/>
              <a:gd name="connsiteY33" fmla="*/ 1400741 h 6371046"/>
              <a:gd name="connsiteX34" fmla="*/ 4234030 w 8254373"/>
              <a:gd name="connsiteY34" fmla="*/ 1842714 h 6371046"/>
              <a:gd name="connsiteX35" fmla="*/ 50552 w 8254373"/>
              <a:gd name="connsiteY35" fmla="*/ 24693 h 6371046"/>
              <a:gd name="connsiteX36" fmla="*/ 5124183 w 8254373"/>
              <a:gd name="connsiteY36" fmla="*/ 0 h 6371046"/>
              <a:gd name="connsiteX37" fmla="*/ 7311121 w 8254373"/>
              <a:gd name="connsiteY37" fmla="*/ 0 h 6371046"/>
              <a:gd name="connsiteX38" fmla="*/ 8254373 w 8254373"/>
              <a:gd name="connsiteY38" fmla="*/ 438932 h 6371046"/>
              <a:gd name="connsiteX39" fmla="*/ 8254373 w 8254373"/>
              <a:gd name="connsiteY39" fmla="*/ 1447004 h 6371046"/>
              <a:gd name="connsiteX40" fmla="*/ 8067196 w 8254373"/>
              <a:gd name="connsiteY40" fmla="*/ 1369499 h 637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54373" h="6371046">
                <a:moveTo>
                  <a:pt x="3218201" y="3914918"/>
                </a:moveTo>
                <a:cubicBezTo>
                  <a:pt x="3355635" y="3914339"/>
                  <a:pt x="3507607" y="3945170"/>
                  <a:pt x="3657329" y="4010234"/>
                </a:cubicBezTo>
                <a:lnTo>
                  <a:pt x="6705328" y="5334809"/>
                </a:lnTo>
                <a:cubicBezTo>
                  <a:pt x="7104585" y="5508315"/>
                  <a:pt x="7336790" y="5859616"/>
                  <a:pt x="7223870" y="6119456"/>
                </a:cubicBezTo>
                <a:cubicBezTo>
                  <a:pt x="7110951" y="6379296"/>
                  <a:pt x="6695691" y="6449228"/>
                  <a:pt x="6296434" y="6275722"/>
                </a:cubicBezTo>
                <a:lnTo>
                  <a:pt x="3248434" y="4951148"/>
                </a:lnTo>
                <a:cubicBezTo>
                  <a:pt x="2849178" y="4777642"/>
                  <a:pt x="2616973" y="4426340"/>
                  <a:pt x="2729892" y="4166500"/>
                </a:cubicBezTo>
                <a:cubicBezTo>
                  <a:pt x="2800466" y="4004100"/>
                  <a:pt x="2989143" y="3915883"/>
                  <a:pt x="3218201" y="3914918"/>
                </a:cubicBezTo>
                <a:close/>
                <a:moveTo>
                  <a:pt x="7441471" y="3544468"/>
                </a:moveTo>
                <a:cubicBezTo>
                  <a:pt x="7611284" y="3538361"/>
                  <a:pt x="7788999" y="3570205"/>
                  <a:pt x="7960246" y="3644624"/>
                </a:cubicBezTo>
                <a:lnTo>
                  <a:pt x="8254373" y="3772443"/>
                </a:lnTo>
                <a:lnTo>
                  <a:pt x="8254373" y="5848681"/>
                </a:lnTo>
                <a:lnTo>
                  <a:pt x="7201301" y="5391046"/>
                </a:lnTo>
                <a:cubicBezTo>
                  <a:pt x="6653309" y="5152903"/>
                  <a:pt x="6378859" y="4568885"/>
                  <a:pt x="6588447" y="4086598"/>
                </a:cubicBezTo>
                <a:cubicBezTo>
                  <a:pt x="6732539" y="3755026"/>
                  <a:pt x="7067882" y="3557904"/>
                  <a:pt x="7441471" y="3544468"/>
                </a:cubicBezTo>
                <a:close/>
                <a:moveTo>
                  <a:pt x="6531039" y="943536"/>
                </a:moveTo>
                <a:cubicBezTo>
                  <a:pt x="6700852" y="937429"/>
                  <a:pt x="6878567" y="969273"/>
                  <a:pt x="7049814" y="1043692"/>
                </a:cubicBezTo>
                <a:lnTo>
                  <a:pt x="8254373" y="1567159"/>
                </a:lnTo>
                <a:lnTo>
                  <a:pt x="8254373" y="3643397"/>
                </a:lnTo>
                <a:lnTo>
                  <a:pt x="6290869" y="2790113"/>
                </a:lnTo>
                <a:cubicBezTo>
                  <a:pt x="5742877" y="2551971"/>
                  <a:pt x="5468427" y="1967953"/>
                  <a:pt x="5678015" y="1485666"/>
                </a:cubicBezTo>
                <a:cubicBezTo>
                  <a:pt x="5822107" y="1154094"/>
                  <a:pt x="6157450" y="956972"/>
                  <a:pt x="6531039" y="943536"/>
                </a:cubicBezTo>
                <a:close/>
                <a:moveTo>
                  <a:pt x="1201153" y="779049"/>
                </a:moveTo>
                <a:cubicBezTo>
                  <a:pt x="1370966" y="772942"/>
                  <a:pt x="1548681" y="804786"/>
                  <a:pt x="1719929" y="879205"/>
                </a:cubicBezTo>
                <a:lnTo>
                  <a:pt x="5903406" y="2697226"/>
                </a:lnTo>
                <a:cubicBezTo>
                  <a:pt x="6451399" y="2935368"/>
                  <a:pt x="6725848" y="3519386"/>
                  <a:pt x="6516260" y="4001673"/>
                </a:cubicBezTo>
                <a:cubicBezTo>
                  <a:pt x="6306671" y="4483961"/>
                  <a:pt x="5692453" y="4681789"/>
                  <a:pt x="5144460" y="4443647"/>
                </a:cubicBezTo>
                <a:lnTo>
                  <a:pt x="960983" y="2625626"/>
                </a:lnTo>
                <a:cubicBezTo>
                  <a:pt x="412991" y="2387484"/>
                  <a:pt x="138542" y="1803467"/>
                  <a:pt x="348130" y="1321179"/>
                </a:cubicBezTo>
                <a:cubicBezTo>
                  <a:pt x="492222" y="989607"/>
                  <a:pt x="827564" y="792485"/>
                  <a:pt x="1201153" y="779049"/>
                </a:cubicBezTo>
                <a:close/>
                <a:moveTo>
                  <a:pt x="0" y="1"/>
                </a:moveTo>
                <a:lnTo>
                  <a:pt x="4771396" y="1"/>
                </a:lnTo>
                <a:lnTo>
                  <a:pt x="4992975" y="96293"/>
                </a:lnTo>
                <a:cubicBezTo>
                  <a:pt x="5540968" y="334435"/>
                  <a:pt x="5815417" y="918453"/>
                  <a:pt x="5605829" y="1400741"/>
                </a:cubicBezTo>
                <a:cubicBezTo>
                  <a:pt x="5396240" y="1883028"/>
                  <a:pt x="4782022" y="2080856"/>
                  <a:pt x="4234030" y="1842714"/>
                </a:cubicBezTo>
                <a:lnTo>
                  <a:pt x="50552" y="24693"/>
                </a:lnTo>
                <a:close/>
                <a:moveTo>
                  <a:pt x="5124183" y="0"/>
                </a:moveTo>
                <a:lnTo>
                  <a:pt x="7311121" y="0"/>
                </a:lnTo>
                <a:lnTo>
                  <a:pt x="8254373" y="438932"/>
                </a:lnTo>
                <a:lnTo>
                  <a:pt x="8254373" y="1447004"/>
                </a:lnTo>
                <a:lnTo>
                  <a:pt x="8067196" y="13694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640DFD-4097-4B5A-9142-567CE5F890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67716" cy="6281107"/>
          </a:xfrm>
          <a:custGeom>
            <a:avLst/>
            <a:gdLst>
              <a:gd name="connsiteX0" fmla="*/ 4373178 w 7167716"/>
              <a:gd name="connsiteY0" fmla="*/ 3859652 h 6281107"/>
              <a:gd name="connsiteX1" fmla="*/ 4797203 w 7167716"/>
              <a:gd name="connsiteY1" fmla="*/ 4107682 h 6281107"/>
              <a:gd name="connsiteX2" fmla="*/ 4346925 w 7167716"/>
              <a:gd name="connsiteY2" fmla="*/ 4881254 h 6281107"/>
              <a:gd name="connsiteX3" fmla="*/ 1700184 w 7167716"/>
              <a:gd name="connsiteY3" fmla="*/ 6187129 h 6281107"/>
              <a:gd name="connsiteX4" fmla="*/ 894842 w 7167716"/>
              <a:gd name="connsiteY4" fmla="*/ 6033069 h 6281107"/>
              <a:gd name="connsiteX5" fmla="*/ 1345120 w 7167716"/>
              <a:gd name="connsiteY5" fmla="*/ 5259499 h 6281107"/>
              <a:gd name="connsiteX6" fmla="*/ 3991860 w 7167716"/>
              <a:gd name="connsiteY6" fmla="*/ 3953622 h 6281107"/>
              <a:gd name="connsiteX7" fmla="*/ 4373178 w 7167716"/>
              <a:gd name="connsiteY7" fmla="*/ 3859652 h 6281107"/>
              <a:gd name="connsiteX8" fmla="*/ 705887 w 7167716"/>
              <a:gd name="connsiteY8" fmla="*/ 3494431 h 6281107"/>
              <a:gd name="connsiteX9" fmla="*/ 1446613 w 7167716"/>
              <a:gd name="connsiteY9" fmla="*/ 4028909 h 6281107"/>
              <a:gd name="connsiteX10" fmla="*/ 914439 w 7167716"/>
              <a:gd name="connsiteY10" fmla="*/ 5314942 h 6281107"/>
              <a:gd name="connsiteX11" fmla="*/ 0 w 7167716"/>
              <a:gd name="connsiteY11" fmla="*/ 5766116 h 6281107"/>
              <a:gd name="connsiteX12" fmla="*/ 0 w 7167716"/>
              <a:gd name="connsiteY12" fmla="*/ 3719188 h 6281107"/>
              <a:gd name="connsiteX13" fmla="*/ 255406 w 7167716"/>
              <a:gd name="connsiteY13" fmla="*/ 3593174 h 6281107"/>
              <a:gd name="connsiteX14" fmla="*/ 705887 w 7167716"/>
              <a:gd name="connsiteY14" fmla="*/ 3494431 h 6281107"/>
              <a:gd name="connsiteX15" fmla="*/ 1496464 w 7167716"/>
              <a:gd name="connsiteY15" fmla="*/ 930217 h 6281107"/>
              <a:gd name="connsiteX16" fmla="*/ 2237191 w 7167716"/>
              <a:gd name="connsiteY16" fmla="*/ 1464694 h 6281107"/>
              <a:gd name="connsiteX17" fmla="*/ 1705016 w 7167716"/>
              <a:gd name="connsiteY17" fmla="*/ 2750726 h 6281107"/>
              <a:gd name="connsiteX18" fmla="*/ 0 w 7167716"/>
              <a:gd name="connsiteY18" fmla="*/ 3591964 h 6281107"/>
              <a:gd name="connsiteX19" fmla="*/ 0 w 7167716"/>
              <a:gd name="connsiteY19" fmla="*/ 1545036 h 6281107"/>
              <a:gd name="connsiteX20" fmla="*/ 1045984 w 7167716"/>
              <a:gd name="connsiteY20" fmla="*/ 1028959 h 6281107"/>
              <a:gd name="connsiteX21" fmla="*/ 1496464 w 7167716"/>
              <a:gd name="connsiteY21" fmla="*/ 930217 h 6281107"/>
              <a:gd name="connsiteX22" fmla="*/ 6124689 w 7167716"/>
              <a:gd name="connsiteY22" fmla="*/ 768052 h 6281107"/>
              <a:gd name="connsiteX23" fmla="*/ 6865415 w 7167716"/>
              <a:gd name="connsiteY23" fmla="*/ 1302529 h 6281107"/>
              <a:gd name="connsiteX24" fmla="*/ 6333242 w 7167716"/>
              <a:gd name="connsiteY24" fmla="*/ 2588561 h 6281107"/>
              <a:gd name="connsiteX25" fmla="*/ 2700504 w 7167716"/>
              <a:gd name="connsiteY25" fmla="*/ 4380917 h 6281107"/>
              <a:gd name="connsiteX26" fmla="*/ 1509297 w 7167716"/>
              <a:gd name="connsiteY26" fmla="*/ 3945183 h 6281107"/>
              <a:gd name="connsiteX27" fmla="*/ 2041471 w 7167716"/>
              <a:gd name="connsiteY27" fmla="*/ 2659150 h 6281107"/>
              <a:gd name="connsiteX28" fmla="*/ 5674208 w 7167716"/>
              <a:gd name="connsiteY28" fmla="*/ 866794 h 6281107"/>
              <a:gd name="connsiteX29" fmla="*/ 6124689 w 7167716"/>
              <a:gd name="connsiteY29" fmla="*/ 768052 h 6281107"/>
              <a:gd name="connsiteX30" fmla="*/ 3024455 w 7167716"/>
              <a:gd name="connsiteY30" fmla="*/ 1 h 6281107"/>
              <a:gd name="connsiteX31" fmla="*/ 7167716 w 7167716"/>
              <a:gd name="connsiteY31" fmla="*/ 1 h 6281107"/>
              <a:gd name="connsiteX32" fmla="*/ 7123818 w 7167716"/>
              <a:gd name="connsiteY32" fmla="*/ 24345 h 6281107"/>
              <a:gd name="connsiteX33" fmla="*/ 3491079 w 7167716"/>
              <a:gd name="connsiteY33" fmla="*/ 1816701 h 6281107"/>
              <a:gd name="connsiteX34" fmla="*/ 2299873 w 7167716"/>
              <a:gd name="connsiteY34" fmla="*/ 1380966 h 6281107"/>
              <a:gd name="connsiteX35" fmla="*/ 2832046 w 7167716"/>
              <a:gd name="connsiteY35" fmla="*/ 94934 h 6281107"/>
              <a:gd name="connsiteX36" fmla="*/ 819077 w 7167716"/>
              <a:gd name="connsiteY36" fmla="*/ 0 h 6281107"/>
              <a:gd name="connsiteX37" fmla="*/ 2718112 w 7167716"/>
              <a:gd name="connsiteY37" fmla="*/ 0 h 6281107"/>
              <a:gd name="connsiteX38" fmla="*/ 162536 w 7167716"/>
              <a:gd name="connsiteY38" fmla="*/ 1350167 h 6281107"/>
              <a:gd name="connsiteX39" fmla="*/ 0 w 7167716"/>
              <a:gd name="connsiteY39" fmla="*/ 1426577 h 6281107"/>
              <a:gd name="connsiteX40" fmla="*/ 0 w 7167716"/>
              <a:gd name="connsiteY40" fmla="*/ 432736 h 628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167716" h="6281107">
                <a:moveTo>
                  <a:pt x="4373178" y="3859652"/>
                </a:moveTo>
                <a:cubicBezTo>
                  <a:pt x="4572082" y="3860603"/>
                  <a:pt x="4735920" y="3947575"/>
                  <a:pt x="4797203" y="4107682"/>
                </a:cubicBezTo>
                <a:cubicBezTo>
                  <a:pt x="4895257" y="4363854"/>
                  <a:pt x="4693621" y="4710197"/>
                  <a:pt x="4346925" y="4881254"/>
                </a:cubicBezTo>
                <a:lnTo>
                  <a:pt x="1700184" y="6187129"/>
                </a:lnTo>
                <a:cubicBezTo>
                  <a:pt x="1353488" y="6358185"/>
                  <a:pt x="992896" y="6289241"/>
                  <a:pt x="894842" y="6033069"/>
                </a:cubicBezTo>
                <a:cubicBezTo>
                  <a:pt x="796787" y="5776897"/>
                  <a:pt x="998423" y="5430555"/>
                  <a:pt x="1345120" y="5259499"/>
                </a:cubicBezTo>
                <a:lnTo>
                  <a:pt x="3991860" y="3953622"/>
                </a:lnTo>
                <a:cubicBezTo>
                  <a:pt x="4121872" y="3889477"/>
                  <a:pt x="4253837" y="3859081"/>
                  <a:pt x="4373178" y="3859652"/>
                </a:cubicBezTo>
                <a:close/>
                <a:moveTo>
                  <a:pt x="705887" y="3494431"/>
                </a:moveTo>
                <a:cubicBezTo>
                  <a:pt x="1030294" y="3507678"/>
                  <a:pt x="1321491" y="3702017"/>
                  <a:pt x="1446613" y="4028909"/>
                </a:cubicBezTo>
                <a:cubicBezTo>
                  <a:pt x="1628610" y="4504387"/>
                  <a:pt x="1390290" y="5080161"/>
                  <a:pt x="914439" y="5314942"/>
                </a:cubicBezTo>
                <a:lnTo>
                  <a:pt x="0" y="5766116"/>
                </a:lnTo>
                <a:lnTo>
                  <a:pt x="0" y="3719188"/>
                </a:lnTo>
                <a:lnTo>
                  <a:pt x="255406" y="3593174"/>
                </a:lnTo>
                <a:cubicBezTo>
                  <a:pt x="404109" y="3519805"/>
                  <a:pt x="558429" y="3488411"/>
                  <a:pt x="705887" y="3494431"/>
                </a:cubicBezTo>
                <a:close/>
                <a:moveTo>
                  <a:pt x="1496464" y="930217"/>
                </a:moveTo>
                <a:cubicBezTo>
                  <a:pt x="1820871" y="943463"/>
                  <a:pt x="2112067" y="1137802"/>
                  <a:pt x="2237191" y="1464694"/>
                </a:cubicBezTo>
                <a:cubicBezTo>
                  <a:pt x="2419187" y="1940172"/>
                  <a:pt x="2180867" y="2515945"/>
                  <a:pt x="1705016" y="2750726"/>
                </a:cubicBezTo>
                <a:lnTo>
                  <a:pt x="0" y="3591964"/>
                </a:lnTo>
                <a:lnTo>
                  <a:pt x="0" y="1545036"/>
                </a:lnTo>
                <a:lnTo>
                  <a:pt x="1045984" y="1028959"/>
                </a:lnTo>
                <a:cubicBezTo>
                  <a:pt x="1194687" y="955590"/>
                  <a:pt x="1349006" y="924196"/>
                  <a:pt x="1496464" y="930217"/>
                </a:cubicBezTo>
                <a:close/>
                <a:moveTo>
                  <a:pt x="6124689" y="768052"/>
                </a:moveTo>
                <a:cubicBezTo>
                  <a:pt x="6449096" y="781298"/>
                  <a:pt x="6740292" y="975637"/>
                  <a:pt x="6865415" y="1302529"/>
                </a:cubicBezTo>
                <a:cubicBezTo>
                  <a:pt x="7047412" y="1778007"/>
                  <a:pt x="6809092" y="2353781"/>
                  <a:pt x="6333242" y="2588561"/>
                </a:cubicBezTo>
                <a:lnTo>
                  <a:pt x="2700504" y="4380917"/>
                </a:lnTo>
                <a:cubicBezTo>
                  <a:pt x="2224652" y="4615698"/>
                  <a:pt x="1691294" y="4420662"/>
                  <a:pt x="1509297" y="3945183"/>
                </a:cubicBezTo>
                <a:cubicBezTo>
                  <a:pt x="1327300" y="3469704"/>
                  <a:pt x="1565619" y="2893930"/>
                  <a:pt x="2041471" y="2659150"/>
                </a:cubicBezTo>
                <a:lnTo>
                  <a:pt x="5674208" y="866794"/>
                </a:lnTo>
                <a:cubicBezTo>
                  <a:pt x="5822912" y="793426"/>
                  <a:pt x="5977231" y="762031"/>
                  <a:pt x="6124689" y="768052"/>
                </a:cubicBezTo>
                <a:close/>
                <a:moveTo>
                  <a:pt x="3024455" y="1"/>
                </a:moveTo>
                <a:lnTo>
                  <a:pt x="7167716" y="1"/>
                </a:lnTo>
                <a:lnTo>
                  <a:pt x="7123818" y="24345"/>
                </a:lnTo>
                <a:lnTo>
                  <a:pt x="3491079" y="1816701"/>
                </a:lnTo>
                <a:cubicBezTo>
                  <a:pt x="3015228" y="2051481"/>
                  <a:pt x="2481870" y="1856445"/>
                  <a:pt x="2299873" y="1380966"/>
                </a:cubicBezTo>
                <a:cubicBezTo>
                  <a:pt x="2117876" y="905488"/>
                  <a:pt x="2356194" y="329714"/>
                  <a:pt x="2832046" y="94934"/>
                </a:cubicBezTo>
                <a:close/>
                <a:moveTo>
                  <a:pt x="819077" y="0"/>
                </a:moveTo>
                <a:lnTo>
                  <a:pt x="2718112" y="0"/>
                </a:lnTo>
                <a:lnTo>
                  <a:pt x="162536" y="1350167"/>
                </a:lnTo>
                <a:lnTo>
                  <a:pt x="0" y="1426577"/>
                </a:lnTo>
                <a:lnTo>
                  <a:pt x="0" y="43273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7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64B0C2-DC90-4554-8AF0-E3EA846E7C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1" y="1"/>
            <a:ext cx="4644571" cy="4934856"/>
          </a:xfrm>
          <a:custGeom>
            <a:avLst/>
            <a:gdLst>
              <a:gd name="connsiteX0" fmla="*/ 0 w 4644571"/>
              <a:gd name="connsiteY0" fmla="*/ 0 h 4934856"/>
              <a:gd name="connsiteX1" fmla="*/ 4644571 w 4644571"/>
              <a:gd name="connsiteY1" fmla="*/ 0 h 4934856"/>
              <a:gd name="connsiteX2" fmla="*/ 4644571 w 4644571"/>
              <a:gd name="connsiteY2" fmla="*/ 4934856 h 4934856"/>
              <a:gd name="connsiteX3" fmla="*/ 0 w 4644571"/>
              <a:gd name="connsiteY3" fmla="*/ 4934856 h 49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571" h="4934856">
                <a:moveTo>
                  <a:pt x="0" y="0"/>
                </a:moveTo>
                <a:lnTo>
                  <a:pt x="4644571" y="0"/>
                </a:lnTo>
                <a:lnTo>
                  <a:pt x="4644571" y="4934856"/>
                </a:lnTo>
                <a:lnTo>
                  <a:pt x="0" y="49348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76CB2D-3AEF-476A-9266-A50A147DEC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6742" y="-1"/>
            <a:ext cx="5007429" cy="2351315"/>
          </a:xfrm>
          <a:custGeom>
            <a:avLst/>
            <a:gdLst>
              <a:gd name="connsiteX0" fmla="*/ 0 w 5007429"/>
              <a:gd name="connsiteY0" fmla="*/ 0 h 2351315"/>
              <a:gd name="connsiteX1" fmla="*/ 5007429 w 5007429"/>
              <a:gd name="connsiteY1" fmla="*/ 0 h 2351315"/>
              <a:gd name="connsiteX2" fmla="*/ 5007429 w 5007429"/>
              <a:gd name="connsiteY2" fmla="*/ 2351315 h 2351315"/>
              <a:gd name="connsiteX3" fmla="*/ 0 w 5007429"/>
              <a:gd name="connsiteY3" fmla="*/ 2351315 h 235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7429" h="2351315">
                <a:moveTo>
                  <a:pt x="0" y="0"/>
                </a:moveTo>
                <a:lnTo>
                  <a:pt x="5007429" y="0"/>
                </a:lnTo>
                <a:lnTo>
                  <a:pt x="5007429" y="2351315"/>
                </a:lnTo>
                <a:lnTo>
                  <a:pt x="0" y="23513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8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BF240C-F41E-4969-ADF7-E3529F6B92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8456" y="0"/>
            <a:ext cx="5457371" cy="6858000"/>
          </a:xfrm>
          <a:custGeom>
            <a:avLst/>
            <a:gdLst>
              <a:gd name="connsiteX0" fmla="*/ 0 w 5457371"/>
              <a:gd name="connsiteY0" fmla="*/ 0 h 6858000"/>
              <a:gd name="connsiteX1" fmla="*/ 3243152 w 5457371"/>
              <a:gd name="connsiteY1" fmla="*/ 0 h 6858000"/>
              <a:gd name="connsiteX2" fmla="*/ 5457371 w 5457371"/>
              <a:gd name="connsiteY2" fmla="*/ 3429000 h 6858000"/>
              <a:gd name="connsiteX3" fmla="*/ 3243152 w 5457371"/>
              <a:gd name="connsiteY3" fmla="*/ 6858000 h 6858000"/>
              <a:gd name="connsiteX4" fmla="*/ 0 w 5457371"/>
              <a:gd name="connsiteY4" fmla="*/ 6858000 h 6858000"/>
              <a:gd name="connsiteX5" fmla="*/ 2214219 w 5457371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371" h="6858000">
                <a:moveTo>
                  <a:pt x="0" y="0"/>
                </a:moveTo>
                <a:lnTo>
                  <a:pt x="3243152" y="0"/>
                </a:lnTo>
                <a:lnTo>
                  <a:pt x="5457371" y="3429000"/>
                </a:lnTo>
                <a:lnTo>
                  <a:pt x="3243152" y="6858000"/>
                </a:lnTo>
                <a:lnTo>
                  <a:pt x="0" y="6858000"/>
                </a:lnTo>
                <a:lnTo>
                  <a:pt x="2214219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4CE899-CE91-4894-A3EF-87F8A57C0324}"/>
              </a:ext>
            </a:extLst>
          </p:cNvPr>
          <p:cNvSpPr txBox="1"/>
          <p:nvPr userDrawn="1"/>
        </p:nvSpPr>
        <p:spPr>
          <a:xfrm>
            <a:off x="11450612" y="310438"/>
            <a:ext cx="567217" cy="184666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rtlCol="0">
            <a:spAutoFit/>
          </a:bodyPr>
          <a:lstStyle/>
          <a:p>
            <a:pPr algn="ctr"/>
            <a:r>
              <a:rPr lang="en-US" sz="1200" b="0" spc="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  </a:t>
            </a:r>
            <a:fld id="{C6DA61A6-9DFA-4531-9DEE-6E177963A29C}" type="slidenum">
              <a:rPr lang="en-US" sz="1200" b="0" spc="0" smtClean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pPr algn="ctr"/>
              <a:t>‹#›</a:t>
            </a:fld>
            <a:r>
              <a:rPr lang="en-US" sz="1200" b="0" spc="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id-ID" sz="1200" b="0" spc="0" dirty="0">
              <a:solidFill>
                <a:schemeClr val="tx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BADB4-221C-44F5-981E-27AFD318DD0B}"/>
              </a:ext>
            </a:extLst>
          </p:cNvPr>
          <p:cNvSpPr txBox="1"/>
          <p:nvPr userDrawn="1"/>
        </p:nvSpPr>
        <p:spPr>
          <a:xfrm rot="5400000">
            <a:off x="10225556" y="3260011"/>
            <a:ext cx="3017328" cy="337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spc="6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WORKSPACE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7C56E3-EC1F-467A-AAE8-B7752EE071FF}"/>
              </a:ext>
            </a:extLst>
          </p:cNvPr>
          <p:cNvGrpSpPr/>
          <p:nvPr userDrawn="1"/>
        </p:nvGrpSpPr>
        <p:grpSpPr>
          <a:xfrm rot="5400000">
            <a:off x="11448331" y="6181266"/>
            <a:ext cx="608347" cy="124246"/>
            <a:chOff x="7620000" y="0"/>
            <a:chExt cx="1678944" cy="3429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24A48A-DE1A-4971-855D-B8BD156C1656}"/>
                </a:ext>
              </a:extLst>
            </p:cNvPr>
            <p:cNvSpPr/>
            <p:nvPr/>
          </p:nvSpPr>
          <p:spPr>
            <a:xfrm>
              <a:off x="7620000" y="0"/>
              <a:ext cx="342900" cy="342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F9D2F4-5272-41B6-B5FC-61B8B3F6EC01}"/>
                </a:ext>
              </a:extLst>
            </p:cNvPr>
            <p:cNvSpPr/>
            <p:nvPr/>
          </p:nvSpPr>
          <p:spPr>
            <a:xfrm>
              <a:off x="8065348" y="0"/>
              <a:ext cx="342900" cy="34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2DC97F-8717-4CB5-A1C1-64EAD290E8F2}"/>
                </a:ext>
              </a:extLst>
            </p:cNvPr>
            <p:cNvSpPr/>
            <p:nvPr/>
          </p:nvSpPr>
          <p:spPr>
            <a:xfrm>
              <a:off x="8510696" y="0"/>
              <a:ext cx="342900" cy="342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4F1A5A-6B70-4565-82FC-A769629B936D}"/>
                </a:ext>
              </a:extLst>
            </p:cNvPr>
            <p:cNvSpPr/>
            <p:nvPr/>
          </p:nvSpPr>
          <p:spPr>
            <a:xfrm>
              <a:off x="8956044" y="0"/>
              <a:ext cx="342900" cy="342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0451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4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078CF8B-C1D9-4223-9E77-5C94EE75E6B7}"/>
              </a:ext>
            </a:extLst>
          </p:cNvPr>
          <p:cNvSpPr/>
          <p:nvPr/>
        </p:nvSpPr>
        <p:spPr>
          <a:xfrm>
            <a:off x="9545276" y="938786"/>
            <a:ext cx="2646724" cy="2700596"/>
          </a:xfrm>
          <a:custGeom>
            <a:avLst/>
            <a:gdLst>
              <a:gd name="connsiteX0" fmla="*/ 923390 w 2646724"/>
              <a:gd name="connsiteY0" fmla="*/ 735 h 2700596"/>
              <a:gd name="connsiteX1" fmla="*/ 1442165 w 2646724"/>
              <a:gd name="connsiteY1" fmla="*/ 100891 h 2700596"/>
              <a:gd name="connsiteX2" fmla="*/ 2646724 w 2646724"/>
              <a:gd name="connsiteY2" fmla="*/ 624358 h 2700596"/>
              <a:gd name="connsiteX3" fmla="*/ 2646724 w 2646724"/>
              <a:gd name="connsiteY3" fmla="*/ 2700596 h 2700596"/>
              <a:gd name="connsiteX4" fmla="*/ 683220 w 2646724"/>
              <a:gd name="connsiteY4" fmla="*/ 1847312 h 2700596"/>
              <a:gd name="connsiteX5" fmla="*/ 70366 w 2646724"/>
              <a:gd name="connsiteY5" fmla="*/ 542865 h 2700596"/>
              <a:gd name="connsiteX6" fmla="*/ 923390 w 2646724"/>
              <a:gd name="connsiteY6" fmla="*/ 735 h 270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724" h="2700596">
                <a:moveTo>
                  <a:pt x="923390" y="735"/>
                </a:moveTo>
                <a:cubicBezTo>
                  <a:pt x="1093203" y="-5372"/>
                  <a:pt x="1270918" y="26472"/>
                  <a:pt x="1442165" y="100891"/>
                </a:cubicBezTo>
                <a:lnTo>
                  <a:pt x="2646724" y="624358"/>
                </a:lnTo>
                <a:lnTo>
                  <a:pt x="2646724" y="2700596"/>
                </a:lnTo>
                <a:lnTo>
                  <a:pt x="683220" y="1847312"/>
                </a:lnTo>
                <a:cubicBezTo>
                  <a:pt x="135228" y="1609170"/>
                  <a:pt x="-139222" y="1025152"/>
                  <a:pt x="70366" y="542865"/>
                </a:cubicBezTo>
                <a:cubicBezTo>
                  <a:pt x="214458" y="211293"/>
                  <a:pt x="549801" y="14171"/>
                  <a:pt x="923390" y="73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7CD082E-3328-4896-A233-35131768FC6C}"/>
              </a:ext>
            </a:extLst>
          </p:cNvPr>
          <p:cNvSpPr/>
          <p:nvPr/>
        </p:nvSpPr>
        <p:spPr>
          <a:xfrm>
            <a:off x="10455708" y="3453794"/>
            <a:ext cx="1736292" cy="2304948"/>
          </a:xfrm>
          <a:custGeom>
            <a:avLst/>
            <a:gdLst>
              <a:gd name="connsiteX0" fmla="*/ 923390 w 1736292"/>
              <a:gd name="connsiteY0" fmla="*/ 735 h 2304948"/>
              <a:gd name="connsiteX1" fmla="*/ 1442165 w 1736292"/>
              <a:gd name="connsiteY1" fmla="*/ 100891 h 2304948"/>
              <a:gd name="connsiteX2" fmla="*/ 1736292 w 1736292"/>
              <a:gd name="connsiteY2" fmla="*/ 228710 h 2304948"/>
              <a:gd name="connsiteX3" fmla="*/ 1736292 w 1736292"/>
              <a:gd name="connsiteY3" fmla="*/ 2304948 h 2304948"/>
              <a:gd name="connsiteX4" fmla="*/ 683220 w 1736292"/>
              <a:gd name="connsiteY4" fmla="*/ 1847313 h 2304948"/>
              <a:gd name="connsiteX5" fmla="*/ 70366 w 1736292"/>
              <a:gd name="connsiteY5" fmla="*/ 542865 h 2304948"/>
              <a:gd name="connsiteX6" fmla="*/ 923390 w 1736292"/>
              <a:gd name="connsiteY6" fmla="*/ 735 h 230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292" h="2304948">
                <a:moveTo>
                  <a:pt x="923390" y="735"/>
                </a:moveTo>
                <a:cubicBezTo>
                  <a:pt x="1093203" y="-5372"/>
                  <a:pt x="1270918" y="26472"/>
                  <a:pt x="1442165" y="100891"/>
                </a:cubicBezTo>
                <a:lnTo>
                  <a:pt x="1736292" y="228710"/>
                </a:lnTo>
                <a:lnTo>
                  <a:pt x="1736292" y="2304948"/>
                </a:lnTo>
                <a:lnTo>
                  <a:pt x="683220" y="1847313"/>
                </a:lnTo>
                <a:cubicBezTo>
                  <a:pt x="135228" y="1609170"/>
                  <a:pt x="-139222" y="1025152"/>
                  <a:pt x="70366" y="542865"/>
                </a:cubicBezTo>
                <a:cubicBezTo>
                  <a:pt x="214458" y="211293"/>
                  <a:pt x="549801" y="14171"/>
                  <a:pt x="923390" y="73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1A9370D-3ABF-41EF-B9FD-536A428537D7}"/>
              </a:ext>
            </a:extLst>
          </p:cNvPr>
          <p:cNvSpPr/>
          <p:nvPr/>
        </p:nvSpPr>
        <p:spPr>
          <a:xfrm>
            <a:off x="6638977" y="3824969"/>
            <a:ext cx="4551063" cy="2456137"/>
          </a:xfrm>
          <a:custGeom>
            <a:avLst/>
            <a:gdLst>
              <a:gd name="connsiteX0" fmla="*/ 516851 w 4551063"/>
              <a:gd name="connsiteY0" fmla="*/ 9 h 2456137"/>
              <a:gd name="connsiteX1" fmla="*/ 955979 w 4551063"/>
              <a:gd name="connsiteY1" fmla="*/ 95325 h 2456137"/>
              <a:gd name="connsiteX2" fmla="*/ 4003978 w 4551063"/>
              <a:gd name="connsiteY2" fmla="*/ 1419900 h 2456137"/>
              <a:gd name="connsiteX3" fmla="*/ 4522520 w 4551063"/>
              <a:gd name="connsiteY3" fmla="*/ 2204547 h 2456137"/>
              <a:gd name="connsiteX4" fmla="*/ 3595084 w 4551063"/>
              <a:gd name="connsiteY4" fmla="*/ 2360813 h 2456137"/>
              <a:gd name="connsiteX5" fmla="*/ 547084 w 4551063"/>
              <a:gd name="connsiteY5" fmla="*/ 1036239 h 2456137"/>
              <a:gd name="connsiteX6" fmla="*/ 28542 w 4551063"/>
              <a:gd name="connsiteY6" fmla="*/ 251591 h 2456137"/>
              <a:gd name="connsiteX7" fmla="*/ 516851 w 4551063"/>
              <a:gd name="connsiteY7" fmla="*/ 9 h 24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1063" h="2456137">
                <a:moveTo>
                  <a:pt x="516851" y="9"/>
                </a:moveTo>
                <a:cubicBezTo>
                  <a:pt x="654285" y="-570"/>
                  <a:pt x="806257" y="30261"/>
                  <a:pt x="955979" y="95325"/>
                </a:cubicBezTo>
                <a:lnTo>
                  <a:pt x="4003978" y="1419900"/>
                </a:lnTo>
                <a:cubicBezTo>
                  <a:pt x="4403235" y="1593406"/>
                  <a:pt x="4635440" y="1944707"/>
                  <a:pt x="4522520" y="2204547"/>
                </a:cubicBezTo>
                <a:cubicBezTo>
                  <a:pt x="4409601" y="2464387"/>
                  <a:pt x="3994341" y="2534319"/>
                  <a:pt x="3595084" y="2360813"/>
                </a:cubicBezTo>
                <a:lnTo>
                  <a:pt x="547084" y="1036239"/>
                </a:lnTo>
                <a:cubicBezTo>
                  <a:pt x="147828" y="862733"/>
                  <a:pt x="-84377" y="511431"/>
                  <a:pt x="28542" y="251591"/>
                </a:cubicBezTo>
                <a:cubicBezTo>
                  <a:pt x="99116" y="89191"/>
                  <a:pt x="287793" y="974"/>
                  <a:pt x="516851" y="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48D0F61-66BE-4102-BFE7-EA9FFA0A8B2A}"/>
              </a:ext>
            </a:extLst>
          </p:cNvPr>
          <p:cNvSpPr/>
          <p:nvPr/>
        </p:nvSpPr>
        <p:spPr>
          <a:xfrm rot="184954">
            <a:off x="4560325" y="2950255"/>
            <a:ext cx="2153382" cy="957488"/>
          </a:xfrm>
          <a:custGeom>
            <a:avLst/>
            <a:gdLst>
              <a:gd name="connsiteX0" fmla="*/ 516851 w 4551063"/>
              <a:gd name="connsiteY0" fmla="*/ 9 h 2456137"/>
              <a:gd name="connsiteX1" fmla="*/ 955979 w 4551063"/>
              <a:gd name="connsiteY1" fmla="*/ 95325 h 2456137"/>
              <a:gd name="connsiteX2" fmla="*/ 4003978 w 4551063"/>
              <a:gd name="connsiteY2" fmla="*/ 1419900 h 2456137"/>
              <a:gd name="connsiteX3" fmla="*/ 4522520 w 4551063"/>
              <a:gd name="connsiteY3" fmla="*/ 2204547 h 2456137"/>
              <a:gd name="connsiteX4" fmla="*/ 3595084 w 4551063"/>
              <a:gd name="connsiteY4" fmla="*/ 2360813 h 2456137"/>
              <a:gd name="connsiteX5" fmla="*/ 547084 w 4551063"/>
              <a:gd name="connsiteY5" fmla="*/ 1036239 h 2456137"/>
              <a:gd name="connsiteX6" fmla="*/ 28542 w 4551063"/>
              <a:gd name="connsiteY6" fmla="*/ 251591 h 2456137"/>
              <a:gd name="connsiteX7" fmla="*/ 516851 w 4551063"/>
              <a:gd name="connsiteY7" fmla="*/ 9 h 24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1063" h="2456137">
                <a:moveTo>
                  <a:pt x="516851" y="9"/>
                </a:moveTo>
                <a:cubicBezTo>
                  <a:pt x="654285" y="-570"/>
                  <a:pt x="806257" y="30261"/>
                  <a:pt x="955979" y="95325"/>
                </a:cubicBezTo>
                <a:lnTo>
                  <a:pt x="4003978" y="1419900"/>
                </a:lnTo>
                <a:cubicBezTo>
                  <a:pt x="4403235" y="1593406"/>
                  <a:pt x="4635440" y="1944707"/>
                  <a:pt x="4522520" y="2204547"/>
                </a:cubicBezTo>
                <a:cubicBezTo>
                  <a:pt x="4409601" y="2464387"/>
                  <a:pt x="3994341" y="2534319"/>
                  <a:pt x="3595084" y="2360813"/>
                </a:cubicBezTo>
                <a:lnTo>
                  <a:pt x="547084" y="1036239"/>
                </a:lnTo>
                <a:cubicBezTo>
                  <a:pt x="147828" y="862733"/>
                  <a:pt x="-84377" y="511431"/>
                  <a:pt x="28542" y="251591"/>
                </a:cubicBezTo>
                <a:cubicBezTo>
                  <a:pt x="99116" y="89191"/>
                  <a:pt x="287793" y="974"/>
                  <a:pt x="516851" y="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4D030EC-1AE3-48EA-B175-025BE87B2B62}"/>
              </a:ext>
            </a:extLst>
          </p:cNvPr>
          <p:cNvSpPr/>
          <p:nvPr/>
        </p:nvSpPr>
        <p:spPr>
          <a:xfrm rot="242751">
            <a:off x="2265185" y="12717"/>
            <a:ext cx="2286800" cy="750397"/>
          </a:xfrm>
          <a:custGeom>
            <a:avLst/>
            <a:gdLst>
              <a:gd name="connsiteX0" fmla="*/ 0 w 2286800"/>
              <a:gd name="connsiteY0" fmla="*/ 67189 h 750397"/>
              <a:gd name="connsiteX1" fmla="*/ 949919 w 2286800"/>
              <a:gd name="connsiteY1" fmla="*/ 0 h 750397"/>
              <a:gd name="connsiteX2" fmla="*/ 2004631 w 2286800"/>
              <a:gd name="connsiteY2" fmla="*/ 346435 h 750397"/>
              <a:gd name="connsiteX3" fmla="*/ 2272079 w 2286800"/>
              <a:gd name="connsiteY3" fmla="*/ 652318 h 750397"/>
              <a:gd name="connsiteX4" fmla="*/ 1793737 w 2286800"/>
              <a:gd name="connsiteY4" fmla="*/ 713236 h 750397"/>
              <a:gd name="connsiteX5" fmla="*/ 221676 w 2286800"/>
              <a:gd name="connsiteY5" fmla="*/ 196872 h 750397"/>
              <a:gd name="connsiteX6" fmla="*/ 31204 w 2286800"/>
              <a:gd name="connsiteY6" fmla="*/ 97073 h 750397"/>
              <a:gd name="connsiteX7" fmla="*/ 0 w 2286800"/>
              <a:gd name="connsiteY7" fmla="*/ 67189 h 75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800" h="750397">
                <a:moveTo>
                  <a:pt x="0" y="67189"/>
                </a:moveTo>
                <a:lnTo>
                  <a:pt x="949919" y="0"/>
                </a:lnTo>
                <a:lnTo>
                  <a:pt x="2004631" y="346435"/>
                </a:lnTo>
                <a:cubicBezTo>
                  <a:pt x="2210555" y="414074"/>
                  <a:pt x="2330319" y="551023"/>
                  <a:pt x="2272079" y="652318"/>
                </a:cubicBezTo>
                <a:cubicBezTo>
                  <a:pt x="2213839" y="753614"/>
                  <a:pt x="1999661" y="780875"/>
                  <a:pt x="1793737" y="713236"/>
                </a:cubicBezTo>
                <a:lnTo>
                  <a:pt x="221676" y="196872"/>
                </a:lnTo>
                <a:cubicBezTo>
                  <a:pt x="144455" y="171507"/>
                  <a:pt x="79350" y="136396"/>
                  <a:pt x="31204" y="97073"/>
                </a:cubicBezTo>
                <a:lnTo>
                  <a:pt x="0" y="671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54654F-2A67-4023-AB4B-438D752A98D5}"/>
              </a:ext>
            </a:extLst>
          </p:cNvPr>
          <p:cNvSpPr txBox="1"/>
          <p:nvPr/>
        </p:nvSpPr>
        <p:spPr>
          <a:xfrm>
            <a:off x="187052" y="2025958"/>
            <a:ext cx="4539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Проект городской трамвайной сети</a:t>
            </a:r>
            <a:endParaRPr lang="ru-RU" sz="4000" b="1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r="13040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4654F-2A67-4023-AB4B-438D752A98D5}"/>
              </a:ext>
            </a:extLst>
          </p:cNvPr>
          <p:cNvSpPr txBox="1"/>
          <p:nvPr/>
        </p:nvSpPr>
        <p:spPr>
          <a:xfrm>
            <a:off x="112393" y="5556890"/>
            <a:ext cx="595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Запуск нового для города Тюмени вида общественного транспорта - трамвая</a:t>
            </a:r>
            <a:endParaRPr lang="ru-RU" sz="2400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13127" y="2410691"/>
            <a:ext cx="432262" cy="20877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r="17909"/>
          <a:stretch>
            <a:fillRect/>
          </a:stretch>
        </p:blipFill>
        <p:spPr>
          <a:xfrm>
            <a:off x="0" y="0"/>
            <a:ext cx="4772297" cy="4058193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5095494"/>
            <a:ext cx="89963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Для Тюмени </a:t>
            </a:r>
            <a:r>
              <a:rPr lang="ru-RU" sz="2000" dirty="0">
                <a:latin typeface="+mj-lt"/>
              </a:rPr>
              <a:t>трамвай </a:t>
            </a:r>
            <a:r>
              <a:rPr lang="ru-RU" sz="2000" dirty="0" smtClean="0">
                <a:latin typeface="+mj-lt"/>
              </a:rPr>
              <a:t>– отличное решение: </a:t>
            </a:r>
            <a:r>
              <a:rPr lang="ru-RU" sz="2000" dirty="0">
                <a:latin typeface="+mj-lt"/>
              </a:rPr>
              <a:t>вырастет провозная способность улиц. Трамваи идеальны для исторической части города: у них заданная траектория движения и отсутствуют выхлопные газы, которые оседают на фасадах зданий. А также в Тюмени трамвай может использовать как действующую, так и бывшую железнодорожную систему</a:t>
            </a:r>
            <a:endParaRPr lang="ru-RU" sz="20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5617" y="679269"/>
            <a:ext cx="72797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atin typeface="+mj-lt"/>
              </a:rPr>
              <a:t>Было время, когда трамвай считали помехой для движения автомобилистов, убирали трамвайные пути. Теперь во всем мире начался «трамвайный ренессанс». И хотя стоимость трамвайного вагона велика, развитие трамвайной сети — это серьёзный вклад в развитие всего города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79610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r="18439"/>
          <a:stretch>
            <a:fillRect/>
          </a:stretch>
        </p:blipFill>
        <p:spPr>
          <a:xfrm>
            <a:off x="9000" y="0"/>
            <a:ext cx="5695950" cy="6858000"/>
          </a:xfrm>
        </p:spPr>
      </p:pic>
      <p:pic>
        <p:nvPicPr>
          <p:cNvPr id="2052" name="Picture 4" descr="Герб Тюменской области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" y="1829384"/>
            <a:ext cx="4303595" cy="3399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710FBFA-5D4D-4FB8-99D2-E12CEAA47FB0}"/>
              </a:ext>
            </a:extLst>
          </p:cNvPr>
          <p:cNvSpPr txBox="1"/>
          <p:nvPr/>
        </p:nvSpPr>
        <p:spPr>
          <a:xfrm>
            <a:off x="0" y="153650"/>
            <a:ext cx="4758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Цели и задачи проекта</a:t>
            </a:r>
            <a:endParaRPr lang="en-US" sz="4400" b="1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A909DCD-EBB1-4A73-A383-25B1377535B2}"/>
              </a:ext>
            </a:extLst>
          </p:cNvPr>
          <p:cNvSpPr txBox="1"/>
          <p:nvPr/>
        </p:nvSpPr>
        <p:spPr>
          <a:xfrm>
            <a:off x="7090843" y="1466127"/>
            <a:ext cx="1114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02.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EEEEA8-F494-4036-9E4D-F2F54CB2452C}"/>
              </a:ext>
            </a:extLst>
          </p:cNvPr>
          <p:cNvSpPr txBox="1"/>
          <p:nvPr/>
        </p:nvSpPr>
        <p:spPr>
          <a:xfrm>
            <a:off x="7090843" y="528748"/>
            <a:ext cx="1114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01.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DEAD1A7-990F-49E1-9645-33DE350B3A20}"/>
              </a:ext>
            </a:extLst>
          </p:cNvPr>
          <p:cNvSpPr txBox="1"/>
          <p:nvPr/>
        </p:nvSpPr>
        <p:spPr>
          <a:xfrm>
            <a:off x="8038409" y="1343017"/>
            <a:ext cx="389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Проанализировать основные транспортные магистрали до объекто</a:t>
            </a:r>
            <a:r>
              <a:rPr lang="ru-RU" sz="2000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в притяжения</a:t>
            </a:r>
            <a:endParaRPr lang="en-US" sz="20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64FC45-D616-469F-A6C7-CB22AC8B9ECD}"/>
              </a:ext>
            </a:extLst>
          </p:cNvPr>
          <p:cNvSpPr txBox="1"/>
          <p:nvPr/>
        </p:nvSpPr>
        <p:spPr>
          <a:xfrm>
            <a:off x="7090843" y="3771287"/>
            <a:ext cx="1114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04.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642D615-558E-4B7E-A942-BDDC9D3D11E1}"/>
              </a:ext>
            </a:extLst>
          </p:cNvPr>
          <p:cNvSpPr txBox="1"/>
          <p:nvPr/>
        </p:nvSpPr>
        <p:spPr>
          <a:xfrm>
            <a:off x="7090843" y="2531124"/>
            <a:ext cx="1114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03.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8ED75-6399-4C2D-83D0-26F2FC9260A2}"/>
              </a:ext>
            </a:extLst>
          </p:cNvPr>
          <p:cNvSpPr txBox="1"/>
          <p:nvPr/>
        </p:nvSpPr>
        <p:spPr>
          <a:xfrm>
            <a:off x="8038408" y="2408014"/>
            <a:ext cx="389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Определить наиболее популярные маршруты общественного транспорта</a:t>
            </a:r>
            <a:endParaRPr lang="en-US" sz="20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A8ED75-6399-4C2D-83D0-26F2FC9260A2}"/>
              </a:ext>
            </a:extLst>
          </p:cNvPr>
          <p:cNvSpPr txBox="1"/>
          <p:nvPr/>
        </p:nvSpPr>
        <p:spPr>
          <a:xfrm>
            <a:off x="8038407" y="3417344"/>
            <a:ext cx="4089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Рассчитать количество автомобилей, следующих по основным магистралям и сопоставить их со степенью загрузки общественного транспорта</a:t>
            </a:r>
            <a:endParaRPr lang="en-US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6673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000"/>
          <a:stretch>
            <a:fillRect/>
          </a:stretch>
        </p:blipFill>
        <p:spPr/>
      </p:pic>
      <p:sp>
        <p:nvSpPr>
          <p:cNvPr id="11" name="Прямоугольник 10"/>
          <p:cNvSpPr/>
          <p:nvPr/>
        </p:nvSpPr>
        <p:spPr>
          <a:xfrm>
            <a:off x="11513127" y="2410691"/>
            <a:ext cx="432262" cy="20877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AD1A7-990F-49E1-9645-33DE350B3A20}"/>
              </a:ext>
            </a:extLst>
          </p:cNvPr>
          <p:cNvSpPr txBox="1"/>
          <p:nvPr/>
        </p:nvSpPr>
        <p:spPr>
          <a:xfrm>
            <a:off x="8038407" y="559525"/>
            <a:ext cx="3906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Определить ключевые точки притяжения горожан</a:t>
            </a:r>
            <a:endParaRPr lang="en-US" sz="20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64FC45-D616-469F-A6C7-CB22AC8B9ECD}"/>
              </a:ext>
            </a:extLst>
          </p:cNvPr>
          <p:cNvSpPr txBox="1"/>
          <p:nvPr/>
        </p:nvSpPr>
        <p:spPr>
          <a:xfrm>
            <a:off x="7090842" y="4980673"/>
            <a:ext cx="1114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0</a:t>
            </a:r>
            <a:r>
              <a:rPr lang="ru-RU" sz="4400" b="1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5</a:t>
            </a:r>
            <a:r>
              <a:rPr lang="en-US" sz="4400" b="1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.</a:t>
            </a:r>
            <a:endParaRPr lang="en-US" sz="4400" b="1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64FC45-D616-469F-A6C7-CB22AC8B9ECD}"/>
              </a:ext>
            </a:extLst>
          </p:cNvPr>
          <p:cNvSpPr txBox="1"/>
          <p:nvPr/>
        </p:nvSpPr>
        <p:spPr>
          <a:xfrm>
            <a:off x="7090842" y="5882283"/>
            <a:ext cx="1114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0</a:t>
            </a:r>
            <a:r>
              <a:rPr lang="ru-RU" sz="4400" b="1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6</a:t>
            </a:r>
            <a:r>
              <a:rPr lang="en-US" sz="4400" b="1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.</a:t>
            </a:r>
            <a:endParaRPr lang="en-US" sz="4400" b="1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A8ED75-6399-4C2D-83D0-26F2FC9260A2}"/>
              </a:ext>
            </a:extLst>
          </p:cNvPr>
          <p:cNvSpPr txBox="1"/>
          <p:nvPr/>
        </p:nvSpPr>
        <p:spPr>
          <a:xfrm>
            <a:off x="8038407" y="4903729"/>
            <a:ext cx="408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Проанализировать эффективность существующего общественного транспорта</a:t>
            </a:r>
            <a:endParaRPr lang="en-US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A8ED75-6399-4C2D-83D0-26F2FC9260A2}"/>
              </a:ext>
            </a:extLst>
          </p:cNvPr>
          <p:cNvSpPr txBox="1"/>
          <p:nvPr/>
        </p:nvSpPr>
        <p:spPr>
          <a:xfrm>
            <a:off x="8038407" y="5805339"/>
            <a:ext cx="408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Предложить возможное решение проблемы загруженности общественного транспорта</a:t>
            </a:r>
            <a:endParaRPr lang="en-US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2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EE6AEC2-169E-45FC-AC5B-3B12E36D98D1}"/>
              </a:ext>
            </a:extLst>
          </p:cNvPr>
          <p:cNvGrpSpPr/>
          <p:nvPr/>
        </p:nvGrpSpPr>
        <p:grpSpPr>
          <a:xfrm>
            <a:off x="3645" y="2637597"/>
            <a:ext cx="5622877" cy="3972471"/>
            <a:chOff x="369741" y="2572601"/>
            <a:chExt cx="4857352" cy="3972471"/>
          </a:xfrm>
        </p:grpSpPr>
        <p:sp>
          <p:nvSpPr>
            <p:cNvPr id="10" name="Rounded Rectangle 74">
              <a:extLst>
                <a:ext uri="{FF2B5EF4-FFF2-40B4-BE49-F238E27FC236}">
                  <a16:creationId xmlns:a16="http://schemas.microsoft.com/office/drawing/2014/main" id="{24C0E2EC-E5C7-4671-9995-387645D809C0}"/>
                </a:ext>
              </a:extLst>
            </p:cNvPr>
            <p:cNvSpPr/>
            <p:nvPr/>
          </p:nvSpPr>
          <p:spPr>
            <a:xfrm>
              <a:off x="900247" y="3456938"/>
              <a:ext cx="3984945" cy="140261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74">
              <a:extLst>
                <a:ext uri="{FF2B5EF4-FFF2-40B4-BE49-F238E27FC236}">
                  <a16:creationId xmlns:a16="http://schemas.microsoft.com/office/drawing/2014/main" id="{19AB3F4E-5D22-460C-9A35-8BC7FC0ADD34}"/>
                </a:ext>
              </a:extLst>
            </p:cNvPr>
            <p:cNvSpPr/>
            <p:nvPr/>
          </p:nvSpPr>
          <p:spPr>
            <a:xfrm>
              <a:off x="369741" y="2572601"/>
              <a:ext cx="4857352" cy="88987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4">
              <a:extLst>
                <a:ext uri="{FF2B5EF4-FFF2-40B4-BE49-F238E27FC236}">
                  <a16:creationId xmlns:a16="http://schemas.microsoft.com/office/drawing/2014/main" id="{74CAC770-B59E-448D-9F6E-FF9135DF7794}"/>
                </a:ext>
              </a:extLst>
            </p:cNvPr>
            <p:cNvSpPr/>
            <p:nvPr/>
          </p:nvSpPr>
          <p:spPr>
            <a:xfrm>
              <a:off x="900247" y="4859551"/>
              <a:ext cx="3984945" cy="168552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45F5A06-9821-4773-AB4A-CFE61EA294EF}"/>
              </a:ext>
            </a:extLst>
          </p:cNvPr>
          <p:cNvSpPr txBox="1"/>
          <p:nvPr/>
        </p:nvSpPr>
        <p:spPr>
          <a:xfrm>
            <a:off x="44532" y="479910"/>
            <a:ext cx="2745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Тюмень – </a:t>
            </a:r>
          </a:p>
          <a:p>
            <a:r>
              <a:rPr lang="ru-RU" sz="2800" b="1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с</a:t>
            </a:r>
            <a:r>
              <a:rPr lang="ru-RU" sz="2800" b="1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тремительно р</a:t>
            </a:r>
            <a:r>
              <a:rPr lang="ru-RU" sz="2800" b="1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астущий город</a:t>
            </a:r>
            <a:endParaRPr lang="en-US" sz="2800" b="1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891129-9268-4736-BF11-CB3E16DA0C30}"/>
              </a:ext>
            </a:extLst>
          </p:cNvPr>
          <p:cNvSpPr txBox="1"/>
          <p:nvPr/>
        </p:nvSpPr>
        <p:spPr>
          <a:xfrm>
            <a:off x="2662990" y="-6581"/>
            <a:ext cx="899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Основными точками притяжения граждан в утренние часы пик являются различные бизнес-кварталы на пересечении ули</a:t>
            </a:r>
            <a:r>
              <a:rPr lang="ru-RU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ц Ленина и Республики, четыре университета (</a:t>
            </a:r>
            <a:r>
              <a:rPr lang="ru-RU" dirty="0" err="1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ТюмГУ</a:t>
            </a:r>
            <a:r>
              <a:rPr lang="ru-RU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, ТИУ, ТГИК, ГАУСЗ)</a:t>
            </a:r>
            <a:r>
              <a:rPr lang="ru-RU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 на улице Республики, а также многочисленные офисы на всём протяжении центральной части ул. Республики. </a:t>
            </a:r>
            <a:endParaRPr lang="en-US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491B83-C6FD-446F-B86C-12697A395299}"/>
              </a:ext>
            </a:extLst>
          </p:cNvPr>
          <p:cNvSpPr txBox="1"/>
          <p:nvPr/>
        </p:nvSpPr>
        <p:spPr>
          <a:xfrm>
            <a:off x="65474" y="2762979"/>
            <a:ext cx="482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a typeface="Lato" panose="020F0502020204030203" pitchFamily="34" charset="0"/>
                <a:cs typeface="Lato" panose="020F0502020204030203" pitchFamily="34" charset="0"/>
              </a:rPr>
              <a:t>Основные точки притяжения:</a:t>
            </a:r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59367B-4995-4BA1-BDD4-AE21BE12799E}"/>
              </a:ext>
            </a:extLst>
          </p:cNvPr>
          <p:cNvGrpSpPr/>
          <p:nvPr/>
        </p:nvGrpSpPr>
        <p:grpSpPr>
          <a:xfrm>
            <a:off x="32005" y="3926861"/>
            <a:ext cx="678543" cy="678543"/>
            <a:chOff x="791838" y="4301507"/>
            <a:chExt cx="678543" cy="67854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176D3CC-83E6-4B92-8DCC-830504F4B100}"/>
                </a:ext>
              </a:extLst>
            </p:cNvPr>
            <p:cNvSpPr/>
            <p:nvPr/>
          </p:nvSpPr>
          <p:spPr>
            <a:xfrm>
              <a:off x="791838" y="4301507"/>
              <a:ext cx="678543" cy="67854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199">
              <a:extLst>
                <a:ext uri="{FF2B5EF4-FFF2-40B4-BE49-F238E27FC236}">
                  <a16:creationId xmlns:a16="http://schemas.microsoft.com/office/drawing/2014/main" id="{885D2FF4-F1E9-4CBA-827C-E06200351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66" y="4490815"/>
              <a:ext cx="322687" cy="299926"/>
            </a:xfrm>
            <a:custGeom>
              <a:avLst/>
              <a:gdLst>
                <a:gd name="T0" fmla="*/ 201927 w 634"/>
                <a:gd name="T1" fmla="*/ 26650 h 590"/>
                <a:gd name="T2" fmla="*/ 201927 w 634"/>
                <a:gd name="T3" fmla="*/ 26650 h 590"/>
                <a:gd name="T4" fmla="*/ 159378 w 634"/>
                <a:gd name="T5" fmla="*/ 26650 h 590"/>
                <a:gd name="T6" fmla="*/ 159378 w 634"/>
                <a:gd name="T7" fmla="*/ 10804 h 590"/>
                <a:gd name="T8" fmla="*/ 143512 w 634"/>
                <a:gd name="T9" fmla="*/ 0 h 590"/>
                <a:gd name="T10" fmla="*/ 85098 w 634"/>
                <a:gd name="T11" fmla="*/ 0 h 590"/>
                <a:gd name="T12" fmla="*/ 74641 w 634"/>
                <a:gd name="T13" fmla="*/ 10804 h 590"/>
                <a:gd name="T14" fmla="*/ 74641 w 634"/>
                <a:gd name="T15" fmla="*/ 26650 h 590"/>
                <a:gd name="T16" fmla="*/ 32092 w 634"/>
                <a:gd name="T17" fmla="*/ 26650 h 590"/>
                <a:gd name="T18" fmla="*/ 0 w 634"/>
                <a:gd name="T19" fmla="*/ 52939 h 590"/>
                <a:gd name="T20" fmla="*/ 0 w 634"/>
                <a:gd name="T21" fmla="*/ 180425 h 590"/>
                <a:gd name="T22" fmla="*/ 32092 w 634"/>
                <a:gd name="T23" fmla="*/ 212117 h 590"/>
                <a:gd name="T24" fmla="*/ 201927 w 634"/>
                <a:gd name="T25" fmla="*/ 212117 h 590"/>
                <a:gd name="T26" fmla="*/ 228249 w 634"/>
                <a:gd name="T27" fmla="*/ 180425 h 590"/>
                <a:gd name="T28" fmla="*/ 228249 w 634"/>
                <a:gd name="T29" fmla="*/ 52939 h 590"/>
                <a:gd name="T30" fmla="*/ 201927 w 634"/>
                <a:gd name="T31" fmla="*/ 26650 h 590"/>
                <a:gd name="T32" fmla="*/ 85098 w 634"/>
                <a:gd name="T33" fmla="*/ 21248 h 590"/>
                <a:gd name="T34" fmla="*/ 85098 w 634"/>
                <a:gd name="T35" fmla="*/ 21248 h 590"/>
                <a:gd name="T36" fmla="*/ 95555 w 634"/>
                <a:gd name="T37" fmla="*/ 10804 h 590"/>
                <a:gd name="T38" fmla="*/ 138104 w 634"/>
                <a:gd name="T39" fmla="*/ 10804 h 590"/>
                <a:gd name="T40" fmla="*/ 143512 w 634"/>
                <a:gd name="T41" fmla="*/ 21248 h 590"/>
                <a:gd name="T42" fmla="*/ 143512 w 634"/>
                <a:gd name="T43" fmla="*/ 26650 h 590"/>
                <a:gd name="T44" fmla="*/ 85098 w 634"/>
                <a:gd name="T45" fmla="*/ 26650 h 590"/>
                <a:gd name="T46" fmla="*/ 85098 w 634"/>
                <a:gd name="T47" fmla="*/ 21248 h 590"/>
                <a:gd name="T48" fmla="*/ 212384 w 634"/>
                <a:gd name="T49" fmla="*/ 180425 h 590"/>
                <a:gd name="T50" fmla="*/ 212384 w 634"/>
                <a:gd name="T51" fmla="*/ 180425 h 590"/>
                <a:gd name="T52" fmla="*/ 201927 w 634"/>
                <a:gd name="T53" fmla="*/ 196271 h 590"/>
                <a:gd name="T54" fmla="*/ 32092 w 634"/>
                <a:gd name="T55" fmla="*/ 196271 h 590"/>
                <a:gd name="T56" fmla="*/ 15866 w 634"/>
                <a:gd name="T57" fmla="*/ 180425 h 590"/>
                <a:gd name="T58" fmla="*/ 15866 w 634"/>
                <a:gd name="T59" fmla="*/ 106239 h 590"/>
                <a:gd name="T60" fmla="*/ 90506 w 634"/>
                <a:gd name="T61" fmla="*/ 106239 h 590"/>
                <a:gd name="T62" fmla="*/ 85098 w 634"/>
                <a:gd name="T63" fmla="*/ 111280 h 590"/>
                <a:gd name="T64" fmla="*/ 116829 w 634"/>
                <a:gd name="T65" fmla="*/ 137930 h 590"/>
                <a:gd name="T66" fmla="*/ 143512 w 634"/>
                <a:gd name="T67" fmla="*/ 111280 h 590"/>
                <a:gd name="T68" fmla="*/ 143512 w 634"/>
                <a:gd name="T69" fmla="*/ 106239 h 590"/>
                <a:gd name="T70" fmla="*/ 212384 w 634"/>
                <a:gd name="T71" fmla="*/ 106239 h 590"/>
                <a:gd name="T72" fmla="*/ 212384 w 634"/>
                <a:gd name="T73" fmla="*/ 180425 h 590"/>
                <a:gd name="T74" fmla="*/ 100963 w 634"/>
                <a:gd name="T75" fmla="*/ 111280 h 590"/>
                <a:gd name="T76" fmla="*/ 100963 w 634"/>
                <a:gd name="T77" fmla="*/ 111280 h 590"/>
                <a:gd name="T78" fmla="*/ 100963 w 634"/>
                <a:gd name="T79" fmla="*/ 106239 h 590"/>
                <a:gd name="T80" fmla="*/ 127647 w 634"/>
                <a:gd name="T81" fmla="*/ 106239 h 590"/>
                <a:gd name="T82" fmla="*/ 127647 w 634"/>
                <a:gd name="T83" fmla="*/ 111280 h 590"/>
                <a:gd name="T84" fmla="*/ 116829 w 634"/>
                <a:gd name="T85" fmla="*/ 127486 h 590"/>
                <a:gd name="T86" fmla="*/ 100963 w 634"/>
                <a:gd name="T87" fmla="*/ 111280 h 590"/>
                <a:gd name="T88" fmla="*/ 212384 w 634"/>
                <a:gd name="T89" fmla="*/ 90033 h 590"/>
                <a:gd name="T90" fmla="*/ 212384 w 634"/>
                <a:gd name="T91" fmla="*/ 90033 h 590"/>
                <a:gd name="T92" fmla="*/ 15866 w 634"/>
                <a:gd name="T93" fmla="*/ 90033 h 590"/>
                <a:gd name="T94" fmla="*/ 15866 w 634"/>
                <a:gd name="T95" fmla="*/ 52939 h 590"/>
                <a:gd name="T96" fmla="*/ 32092 w 634"/>
                <a:gd name="T97" fmla="*/ 42495 h 590"/>
                <a:gd name="T98" fmla="*/ 201927 w 634"/>
                <a:gd name="T99" fmla="*/ 42495 h 590"/>
                <a:gd name="T100" fmla="*/ 212384 w 634"/>
                <a:gd name="T101" fmla="*/ 52939 h 590"/>
                <a:gd name="T102" fmla="*/ 212384 w 634"/>
                <a:gd name="T103" fmla="*/ 90033 h 5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90">
                  <a:moveTo>
                    <a:pt x="560" y="74"/>
                  </a:moveTo>
                  <a:lnTo>
                    <a:pt x="560" y="74"/>
                  </a:lnTo>
                  <a:cubicBezTo>
                    <a:pt x="442" y="74"/>
                    <a:pt x="442" y="74"/>
                    <a:pt x="442" y="74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15"/>
                    <a:pt x="412" y="0"/>
                    <a:pt x="398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21" y="0"/>
                    <a:pt x="207" y="15"/>
                    <a:pt x="207" y="30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44" y="74"/>
                    <a:pt x="0" y="103"/>
                    <a:pt x="0" y="147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0" y="545"/>
                    <a:pt x="44" y="589"/>
                    <a:pt x="89" y="589"/>
                  </a:cubicBezTo>
                  <a:cubicBezTo>
                    <a:pt x="560" y="589"/>
                    <a:pt x="560" y="589"/>
                    <a:pt x="560" y="589"/>
                  </a:cubicBezTo>
                  <a:cubicBezTo>
                    <a:pt x="604" y="589"/>
                    <a:pt x="633" y="545"/>
                    <a:pt x="633" y="501"/>
                  </a:cubicBezTo>
                  <a:cubicBezTo>
                    <a:pt x="633" y="147"/>
                    <a:pt x="633" y="147"/>
                    <a:pt x="633" y="147"/>
                  </a:cubicBezTo>
                  <a:cubicBezTo>
                    <a:pt x="633" y="103"/>
                    <a:pt x="604" y="74"/>
                    <a:pt x="560" y="74"/>
                  </a:cubicBezTo>
                  <a:close/>
                  <a:moveTo>
                    <a:pt x="236" y="59"/>
                  </a:moveTo>
                  <a:lnTo>
                    <a:pt x="236" y="59"/>
                  </a:lnTo>
                  <a:cubicBezTo>
                    <a:pt x="236" y="45"/>
                    <a:pt x="251" y="30"/>
                    <a:pt x="265" y="30"/>
                  </a:cubicBezTo>
                  <a:cubicBezTo>
                    <a:pt x="383" y="30"/>
                    <a:pt x="383" y="30"/>
                    <a:pt x="383" y="30"/>
                  </a:cubicBezTo>
                  <a:cubicBezTo>
                    <a:pt x="383" y="30"/>
                    <a:pt x="398" y="45"/>
                    <a:pt x="398" y="59"/>
                  </a:cubicBezTo>
                  <a:cubicBezTo>
                    <a:pt x="398" y="74"/>
                    <a:pt x="398" y="74"/>
                    <a:pt x="398" y="74"/>
                  </a:cubicBezTo>
                  <a:cubicBezTo>
                    <a:pt x="236" y="74"/>
                    <a:pt x="236" y="74"/>
                    <a:pt x="236" y="74"/>
                  </a:cubicBezTo>
                  <a:lnTo>
                    <a:pt x="236" y="59"/>
                  </a:lnTo>
                  <a:close/>
                  <a:moveTo>
                    <a:pt x="589" y="501"/>
                  </a:moveTo>
                  <a:lnTo>
                    <a:pt x="589" y="501"/>
                  </a:lnTo>
                  <a:cubicBezTo>
                    <a:pt x="589" y="530"/>
                    <a:pt x="574" y="545"/>
                    <a:pt x="560" y="545"/>
                  </a:cubicBezTo>
                  <a:cubicBezTo>
                    <a:pt x="89" y="545"/>
                    <a:pt x="89" y="545"/>
                    <a:pt x="89" y="545"/>
                  </a:cubicBezTo>
                  <a:cubicBezTo>
                    <a:pt x="59" y="545"/>
                    <a:pt x="44" y="530"/>
                    <a:pt x="44" y="501"/>
                  </a:cubicBezTo>
                  <a:cubicBezTo>
                    <a:pt x="44" y="295"/>
                    <a:pt x="44" y="295"/>
                    <a:pt x="44" y="295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36" y="295"/>
                    <a:pt x="236" y="309"/>
                    <a:pt x="236" y="309"/>
                  </a:cubicBezTo>
                  <a:cubicBezTo>
                    <a:pt x="236" y="354"/>
                    <a:pt x="280" y="383"/>
                    <a:pt x="324" y="383"/>
                  </a:cubicBezTo>
                  <a:cubicBezTo>
                    <a:pt x="369" y="383"/>
                    <a:pt x="398" y="354"/>
                    <a:pt x="398" y="309"/>
                  </a:cubicBezTo>
                  <a:lnTo>
                    <a:pt x="398" y="295"/>
                  </a:lnTo>
                  <a:cubicBezTo>
                    <a:pt x="589" y="295"/>
                    <a:pt x="589" y="295"/>
                    <a:pt x="589" y="295"/>
                  </a:cubicBezTo>
                  <a:lnTo>
                    <a:pt x="589" y="501"/>
                  </a:lnTo>
                  <a:close/>
                  <a:moveTo>
                    <a:pt x="280" y="309"/>
                  </a:moveTo>
                  <a:lnTo>
                    <a:pt x="280" y="309"/>
                  </a:lnTo>
                  <a:lnTo>
                    <a:pt x="280" y="295"/>
                  </a:lnTo>
                  <a:cubicBezTo>
                    <a:pt x="354" y="295"/>
                    <a:pt x="354" y="295"/>
                    <a:pt x="354" y="295"/>
                  </a:cubicBezTo>
                  <a:lnTo>
                    <a:pt x="354" y="309"/>
                  </a:lnTo>
                  <a:cubicBezTo>
                    <a:pt x="354" y="324"/>
                    <a:pt x="339" y="354"/>
                    <a:pt x="324" y="354"/>
                  </a:cubicBezTo>
                  <a:cubicBezTo>
                    <a:pt x="295" y="354"/>
                    <a:pt x="280" y="324"/>
                    <a:pt x="280" y="309"/>
                  </a:cubicBezTo>
                  <a:close/>
                  <a:moveTo>
                    <a:pt x="589" y="250"/>
                  </a:moveTo>
                  <a:lnTo>
                    <a:pt x="589" y="250"/>
                  </a:lnTo>
                  <a:cubicBezTo>
                    <a:pt x="44" y="250"/>
                    <a:pt x="44" y="250"/>
                    <a:pt x="44" y="250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3"/>
                    <a:pt x="59" y="118"/>
                    <a:pt x="89" y="118"/>
                  </a:cubicBezTo>
                  <a:cubicBezTo>
                    <a:pt x="560" y="118"/>
                    <a:pt x="560" y="118"/>
                    <a:pt x="560" y="118"/>
                  </a:cubicBezTo>
                  <a:cubicBezTo>
                    <a:pt x="574" y="118"/>
                    <a:pt x="589" y="133"/>
                    <a:pt x="589" y="147"/>
                  </a:cubicBezTo>
                  <a:lnTo>
                    <a:pt x="589" y="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91408" tIns="45704" rIns="91408" bIns="45704" anchor="ctr"/>
            <a:lstStyle/>
            <a:p>
              <a:endParaRPr lang="en-US" sz="2700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BC9436DE-16D9-457A-859C-D22C5BEC6CE9}"/>
              </a:ext>
            </a:extLst>
          </p:cNvPr>
          <p:cNvSpPr/>
          <p:nvPr/>
        </p:nvSpPr>
        <p:spPr>
          <a:xfrm>
            <a:off x="65474" y="5428035"/>
            <a:ext cx="678543" cy="67854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utoShape 59">
            <a:extLst>
              <a:ext uri="{FF2B5EF4-FFF2-40B4-BE49-F238E27FC236}">
                <a16:creationId xmlns:a16="http://schemas.microsoft.com/office/drawing/2014/main" id="{7935F64F-56DC-4781-9499-19D1EB5BE0A0}"/>
              </a:ext>
            </a:extLst>
          </p:cNvPr>
          <p:cNvSpPr>
            <a:spLocks/>
          </p:cNvSpPr>
          <p:nvPr/>
        </p:nvSpPr>
        <p:spPr bwMode="auto">
          <a:xfrm>
            <a:off x="199729" y="5575358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2B47EC-0A18-46CC-A447-FDD5BBD7BE69}"/>
              </a:ext>
            </a:extLst>
          </p:cNvPr>
          <p:cNvSpPr txBox="1"/>
          <p:nvPr/>
        </p:nvSpPr>
        <p:spPr>
          <a:xfrm>
            <a:off x="766507" y="3550492"/>
            <a:ext cx="4097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a typeface="Lato" panose="020F0502020204030203" pitchFamily="34" charset="0"/>
                <a:cs typeface="Lato" panose="020F0502020204030203" pitchFamily="34" charset="0"/>
              </a:rPr>
              <a:t>Центр </a:t>
            </a:r>
            <a:r>
              <a:rPr lang="ru-RU" sz="2000" dirty="0">
                <a:ea typeface="Lato" panose="020F0502020204030203" pitchFamily="34" charset="0"/>
                <a:cs typeface="Lato" panose="020F0502020204030203" pitchFamily="34" charset="0"/>
              </a:rPr>
              <a:t>города </a:t>
            </a:r>
            <a:r>
              <a:rPr lang="ru-RU" sz="2000" dirty="0" smtClean="0">
                <a:ea typeface="Lato" panose="020F0502020204030203" pitchFamily="34" charset="0"/>
                <a:cs typeface="Lato" panose="020F0502020204030203" pitchFamily="34" charset="0"/>
              </a:rPr>
              <a:t>(район </a:t>
            </a:r>
            <a:r>
              <a:rPr lang="ru-RU" sz="2000" dirty="0">
                <a:ea typeface="Lato" panose="020F0502020204030203" pitchFamily="34" charset="0"/>
                <a:cs typeface="Lato" panose="020F0502020204030203" pitchFamily="34" charset="0"/>
              </a:rPr>
              <a:t>улиц Ленина и Республики, где сосредоточены основные места работы и учёбы большинства горожан</a:t>
            </a:r>
            <a:r>
              <a:rPr lang="ru-RU" sz="2000" dirty="0" smtClean="0">
                <a:ea typeface="Lato" panose="020F0502020204030203" pitchFamily="34" charset="0"/>
                <a:cs typeface="Lato" panose="020F0502020204030203" pitchFamily="34" charset="0"/>
              </a:rPr>
              <a:t>).</a:t>
            </a:r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9CA878-47CE-45D4-9C99-C079C22E746C}"/>
              </a:ext>
            </a:extLst>
          </p:cNvPr>
          <p:cNvSpPr txBox="1"/>
          <p:nvPr/>
        </p:nvSpPr>
        <p:spPr>
          <a:xfrm>
            <a:off x="721067" y="4896954"/>
            <a:ext cx="3802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a typeface="Lato" panose="020F0502020204030203" pitchFamily="34" charset="0"/>
                <a:cs typeface="Lato" panose="020F0502020204030203" pitchFamily="34" charset="0"/>
              </a:rPr>
              <a:t>Восточный Административный Округ, самый крупный жилой район города, а также самый густонаселённый (ул. Широтная, </a:t>
            </a:r>
            <a:r>
              <a:rPr lang="ru-RU" sz="2000" dirty="0" err="1" smtClean="0">
                <a:ea typeface="Lato" panose="020F0502020204030203" pitchFamily="34" charset="0"/>
                <a:cs typeface="Lato" panose="020F0502020204030203" pitchFamily="34" charset="0"/>
              </a:rPr>
              <a:t>Мельникайте</a:t>
            </a:r>
            <a:r>
              <a:rPr lang="ru-RU" sz="2000" dirty="0" smtClean="0">
                <a:ea typeface="Lato" panose="020F0502020204030203" pitchFamily="34" charset="0"/>
                <a:cs typeface="Lato" panose="020F0502020204030203" pitchFamily="34" charset="0"/>
              </a:rPr>
              <a:t> и </a:t>
            </a:r>
            <a:r>
              <a:rPr lang="ru-RU" sz="2000" dirty="0" err="1" smtClean="0">
                <a:ea typeface="Lato" panose="020F0502020204030203" pitchFamily="34" charset="0"/>
                <a:cs typeface="Lato" panose="020F0502020204030203" pitchFamily="34" charset="0"/>
              </a:rPr>
              <a:t>Пермякова</a:t>
            </a:r>
            <a:r>
              <a:rPr lang="ru-RU" sz="2000" dirty="0" smtClean="0">
                <a:ea typeface="Lato" panose="020F0502020204030203" pitchFamily="34" charset="0"/>
                <a:cs typeface="Lato" panose="020F0502020204030203" pitchFamily="34" charset="0"/>
              </a:rPr>
              <a:t>).</a:t>
            </a:r>
            <a:endParaRPr lang="en-US" sz="20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513127" y="2410691"/>
            <a:ext cx="432262" cy="20877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58" y="1898933"/>
            <a:ext cx="7714762" cy="4626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2891129-9268-4736-BF11-CB3E16DA0C30}"/>
              </a:ext>
            </a:extLst>
          </p:cNvPr>
          <p:cNvSpPr txBox="1"/>
          <p:nvPr/>
        </p:nvSpPr>
        <p:spPr>
          <a:xfrm>
            <a:off x="3325895" y="1216771"/>
            <a:ext cx="861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Соответственно, в вечернее время люди возвращаются домой. </a:t>
            </a:r>
            <a:r>
              <a:rPr lang="ru-RU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По главной улице города – ул. Республики горожане в основном едут в самый густонаселённый район города – Восточный АО (по данным на 1 января 2020 года там проживает 200 324 человека из 807,3 тысяч населения всей Тюмени).</a:t>
            </a:r>
            <a:endParaRPr lang="en-US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5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07" y="-594"/>
            <a:ext cx="5456393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5" r="20165"/>
          <a:stretch>
            <a:fillRect/>
          </a:stretch>
        </p:blipFill>
        <p:spPr>
          <a:xfrm>
            <a:off x="-1" y="-1"/>
            <a:ext cx="2759590" cy="241069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876"/>
            <a:ext cx="2759825" cy="2301123"/>
          </a:xfrm>
          <a:custGeom>
            <a:avLst/>
            <a:gdLst>
              <a:gd name="connsiteX0" fmla="*/ 0 w 5457371"/>
              <a:gd name="connsiteY0" fmla="*/ 0 h 6858000"/>
              <a:gd name="connsiteX1" fmla="*/ 3243152 w 5457371"/>
              <a:gd name="connsiteY1" fmla="*/ 0 h 6858000"/>
              <a:gd name="connsiteX2" fmla="*/ 5457371 w 5457371"/>
              <a:gd name="connsiteY2" fmla="*/ 3429000 h 6858000"/>
              <a:gd name="connsiteX3" fmla="*/ 3243152 w 5457371"/>
              <a:gd name="connsiteY3" fmla="*/ 6858000 h 6858000"/>
              <a:gd name="connsiteX4" fmla="*/ 0 w 5457371"/>
              <a:gd name="connsiteY4" fmla="*/ 6858000 h 6858000"/>
              <a:gd name="connsiteX5" fmla="*/ 2214219 w 5457371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371" h="6858000">
                <a:moveTo>
                  <a:pt x="0" y="0"/>
                </a:moveTo>
                <a:lnTo>
                  <a:pt x="3243152" y="0"/>
                </a:lnTo>
                <a:lnTo>
                  <a:pt x="5457371" y="3429000"/>
                </a:lnTo>
                <a:lnTo>
                  <a:pt x="3243152" y="6858000"/>
                </a:lnTo>
                <a:lnTo>
                  <a:pt x="0" y="6858000"/>
                </a:lnTo>
                <a:lnTo>
                  <a:pt x="2214219" y="3429000"/>
                </a:lnTo>
                <a:close/>
              </a:path>
            </a:pathLst>
          </a:cu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64" y="2410690"/>
            <a:ext cx="2701637" cy="2146185"/>
          </a:xfrm>
          <a:custGeom>
            <a:avLst/>
            <a:gdLst>
              <a:gd name="connsiteX0" fmla="*/ 0 w 5457371"/>
              <a:gd name="connsiteY0" fmla="*/ 0 h 6858000"/>
              <a:gd name="connsiteX1" fmla="*/ 3243152 w 5457371"/>
              <a:gd name="connsiteY1" fmla="*/ 0 h 6858000"/>
              <a:gd name="connsiteX2" fmla="*/ 5457371 w 5457371"/>
              <a:gd name="connsiteY2" fmla="*/ 3429000 h 6858000"/>
              <a:gd name="connsiteX3" fmla="*/ 3243152 w 5457371"/>
              <a:gd name="connsiteY3" fmla="*/ 6858000 h 6858000"/>
              <a:gd name="connsiteX4" fmla="*/ 0 w 5457371"/>
              <a:gd name="connsiteY4" fmla="*/ 6858000 h 6858000"/>
              <a:gd name="connsiteX5" fmla="*/ 2214219 w 5457371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371" h="6858000">
                <a:moveTo>
                  <a:pt x="0" y="0"/>
                </a:moveTo>
                <a:lnTo>
                  <a:pt x="3243152" y="0"/>
                </a:lnTo>
                <a:lnTo>
                  <a:pt x="5457371" y="3429000"/>
                </a:lnTo>
                <a:lnTo>
                  <a:pt x="3243152" y="6858000"/>
                </a:lnTo>
                <a:lnTo>
                  <a:pt x="0" y="6858000"/>
                </a:lnTo>
                <a:lnTo>
                  <a:pt x="2214219" y="3429000"/>
                </a:lnTo>
                <a:close/>
              </a:path>
            </a:pathLst>
          </a:custGeom>
        </p:spPr>
      </p:pic>
      <p:sp>
        <p:nvSpPr>
          <p:cNvPr id="12" name="Прямоугольник 11"/>
          <p:cNvSpPr/>
          <p:nvPr/>
        </p:nvSpPr>
        <p:spPr>
          <a:xfrm>
            <a:off x="11513127" y="2410691"/>
            <a:ext cx="432262" cy="20877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F5A06-9821-4773-AB4A-CFE61EA294EF}"/>
              </a:ext>
            </a:extLst>
          </p:cNvPr>
          <p:cNvSpPr txBox="1"/>
          <p:nvPr/>
        </p:nvSpPr>
        <p:spPr>
          <a:xfrm>
            <a:off x="4333701" y="2766983"/>
            <a:ext cx="7553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Крупнейшая транспортная магистраль – улица Республики, проходящая стрелой через весь город. Через неё ежедневно проезжают сотни автобусов, десятки тысяч автомобилей, она же является удобной для передвижения пешком по городу.</a:t>
            </a:r>
            <a:endParaRPr lang="en-US" sz="2000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5F5A06-9821-4773-AB4A-CFE61EA294EF}"/>
              </a:ext>
            </a:extLst>
          </p:cNvPr>
          <p:cNvSpPr txBox="1"/>
          <p:nvPr/>
        </p:nvSpPr>
        <p:spPr>
          <a:xfrm>
            <a:off x="2767428" y="721475"/>
            <a:ext cx="8745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Ул. Широтная – самая широкая улица города, по ней сотни тыся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ч людей каждый день передвигаются до самых популярных точек притяжения в вечерние часы пик: в микрорайоны советской застройки, новые </a:t>
            </a:r>
            <a:r>
              <a:rPr lang="ru-RU" sz="2000" dirty="0" err="1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соверменные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 районы и отдаленные кварталы города.</a:t>
            </a:r>
            <a:endParaRPr lang="en-US" sz="2000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5F5A06-9821-4773-AB4A-CFE61EA294EF}"/>
              </a:ext>
            </a:extLst>
          </p:cNvPr>
          <p:cNvSpPr txBox="1"/>
          <p:nvPr/>
        </p:nvSpPr>
        <p:spPr>
          <a:xfrm>
            <a:off x="2982882" y="5045717"/>
            <a:ext cx="7553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Улицы </a:t>
            </a:r>
            <a:r>
              <a:rPr lang="ru-RU" sz="2000" dirty="0" err="1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Мельникайте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 и </a:t>
            </a:r>
            <a:r>
              <a:rPr lang="ru-RU" sz="2000" dirty="0" err="1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Пермякова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 – продолжают движение ул. Широтной в сторону центра города и упираются в улицу Республики, по которой продолжают движение практически все самые популярные маршруты общественного транспорта</a:t>
            </a:r>
            <a:endParaRPr lang="en-US" sz="2000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10FBFA-5D4D-4FB8-99D2-E12CEAA47FB0}"/>
              </a:ext>
            </a:extLst>
          </p:cNvPr>
          <p:cNvSpPr txBox="1"/>
          <p:nvPr/>
        </p:nvSpPr>
        <p:spPr>
          <a:xfrm>
            <a:off x="1969055" y="-47372"/>
            <a:ext cx="856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Основные транспортные магистрали</a:t>
            </a:r>
            <a:endParaRPr lang="en-US" sz="3200" b="1" i="1" dirty="0">
              <a:solidFill>
                <a:srgbClr val="00B050"/>
              </a:solidFill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8" b="25268"/>
          <a:stretch>
            <a:fillRect/>
          </a:stretch>
        </p:blipFill>
        <p:spPr>
          <a:xfrm>
            <a:off x="332295" y="704538"/>
            <a:ext cx="4167556" cy="1432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513127" y="2410691"/>
            <a:ext cx="432262" cy="20877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F5A06-9821-4773-AB4A-CFE61EA294EF}"/>
              </a:ext>
            </a:extLst>
          </p:cNvPr>
          <p:cNvSpPr txBox="1"/>
          <p:nvPr/>
        </p:nvSpPr>
        <p:spPr>
          <a:xfrm>
            <a:off x="4943449" y="1632475"/>
            <a:ext cx="6785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	Основные транспортные </a:t>
            </a:r>
            <a:r>
              <a:rPr lang="ru-RU" sz="2000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магистрали, ведущие к объектам притяжения: ул. </a:t>
            </a:r>
            <a:r>
              <a:rPr lang="ru-RU" sz="2000" dirty="0" err="1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Пермякова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, </a:t>
            </a:r>
            <a:r>
              <a:rPr lang="ru-RU" sz="2000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Широтная, 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Республики. </a:t>
            </a:r>
          </a:p>
          <a:p>
            <a:pPr algn="just"/>
            <a:r>
              <a:rPr lang="ru-RU" sz="2000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	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Общественный </a:t>
            </a:r>
            <a:r>
              <a:rPr lang="ru-RU" sz="2000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транспорт, который позволит добраться до объектов притяжения по основным транспортным магистралям: автобусы 25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, 30</a:t>
            </a:r>
            <a:r>
              <a:rPr lang="ru-RU" sz="2000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, 17,14, 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автобусы </a:t>
            </a:r>
            <a:r>
              <a:rPr lang="ru-RU" sz="2000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малой вместимости 51,73,77 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также позволят </a:t>
            </a:r>
            <a:r>
              <a:rPr lang="ru-RU" sz="2000" dirty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добраться к объектам 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притяжения.</a:t>
            </a:r>
            <a:endParaRPr lang="en-US" sz="2000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0FBFA-5D4D-4FB8-99D2-E12CEAA47FB0}"/>
              </a:ext>
            </a:extLst>
          </p:cNvPr>
          <p:cNvSpPr txBox="1"/>
          <p:nvPr/>
        </p:nvSpPr>
        <p:spPr>
          <a:xfrm>
            <a:off x="4943449" y="220374"/>
            <a:ext cx="670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Общественный транспорт </a:t>
            </a:r>
          </a:p>
          <a:p>
            <a:pPr algn="r"/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и загруженность</a:t>
            </a:r>
            <a:endParaRPr lang="en-US" sz="36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49197"/>
            <a:ext cx="11729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	</a:t>
            </a:r>
            <a:r>
              <a:rPr lang="ru-RU" sz="2000" dirty="0">
                <a:latin typeface="+mj-lt"/>
              </a:rPr>
              <a:t>Для транспортного обслуживания населения на территории города Тюмени действует автобусная маршрутная сеть, включающая в себя 134 маршрута общей протяжённостью 2131,80 км, в том числе 87 городских и 47 пригородных. </a:t>
            </a:r>
          </a:p>
          <a:p>
            <a:pPr algn="just"/>
            <a:r>
              <a:rPr lang="ru-RU" sz="2000" dirty="0" smtClean="0">
                <a:latin typeface="+mj-lt"/>
              </a:rPr>
              <a:t>	</a:t>
            </a:r>
            <a:endParaRPr lang="ru-RU" sz="2000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714">
            <a:off x="1674857" y="2160837"/>
            <a:ext cx="2568283" cy="1705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0" y="5322475"/>
            <a:ext cx="11513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Согласно </a:t>
            </a:r>
            <a:r>
              <a:rPr lang="ru-RU" sz="2000" dirty="0">
                <a:latin typeface="+mj-lt"/>
              </a:rPr>
              <a:t>опросам, 16% жителей Тюмени используют маршрут №25 общественного транспорта из числа автобусов. Он проходит от ул. Широтной до Республики и обратно. Второй по популярности маршрут – 51-й микроавтобус, идёт от Широтной, через </a:t>
            </a:r>
            <a:r>
              <a:rPr lang="ru-RU" sz="2000" dirty="0" err="1">
                <a:latin typeface="+mj-lt"/>
              </a:rPr>
              <a:t>Мельникайте</a:t>
            </a:r>
            <a:r>
              <a:rPr lang="ru-RU" sz="2000" dirty="0">
                <a:latin typeface="+mj-lt"/>
              </a:rPr>
              <a:t> и до пересечения с ул. Республики.</a:t>
            </a:r>
          </a:p>
        </p:txBody>
      </p:sp>
    </p:spTree>
    <p:extLst>
      <p:ext uri="{BB962C8B-B14F-4D97-AF65-F5344CB8AC3E}">
        <p14:creationId xmlns:p14="http://schemas.microsoft.com/office/powerpoint/2010/main" val="221561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13127" y="2410691"/>
            <a:ext cx="432262" cy="20877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7" y="2537240"/>
            <a:ext cx="7300032" cy="39223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9097"/>
            <a:ext cx="1173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Эффективность </a:t>
            </a:r>
            <a:r>
              <a:rPr lang="ru-RU" sz="2000" dirty="0">
                <a:latin typeface="+mj-lt"/>
              </a:rPr>
              <a:t>вышеупомянутых маршрутных автобусов мала, поскольку данный вид транспорта не способен вместить всех желающих в часы пик. В следствии чего часть пассажиров остаётся ждать следующий транспорт, который приезжает на соответствующие остановки таким же загруженным. Исходя из соотношения спроса и предложения, когда первое превышает второе, вытекает вывод о том, что существующая система общественного транспортира не способна обеспечить всех желающих...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01098" y="1948089"/>
            <a:ext cx="43281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Второй </a:t>
            </a:r>
            <a:r>
              <a:rPr lang="ru-RU" sz="2000" dirty="0">
                <a:latin typeface="+mj-lt"/>
              </a:rPr>
              <a:t>показатель эффективности - время, затраченное на перемещение. Среднее </a:t>
            </a:r>
            <a:r>
              <a:rPr lang="ru-RU" sz="2000" dirty="0" smtClean="0">
                <a:latin typeface="+mj-lt"/>
              </a:rPr>
              <a:t>время для поездки с </a:t>
            </a:r>
            <a:r>
              <a:rPr lang="ru-RU" sz="2000" dirty="0">
                <a:latin typeface="+mj-lt"/>
              </a:rPr>
              <a:t>крайних районов до центра города, составляет 30 минут в обычные часы. В часы пик, когда основные магистрали загружены транспортными средствами, время может увеличиваться до 80 минут, что значительно снижает эффективность автобуса, как общественного транспорта. </a:t>
            </a:r>
          </a:p>
        </p:txBody>
      </p:sp>
    </p:spTree>
    <p:extLst>
      <p:ext uri="{BB962C8B-B14F-4D97-AF65-F5344CB8AC3E}">
        <p14:creationId xmlns:p14="http://schemas.microsoft.com/office/powerpoint/2010/main" val="133995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84" y="117625"/>
            <a:ext cx="11504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Помимо прочего, о загруженности тюменских дорог говорит и собранная нами статистика: за </a:t>
            </a:r>
            <a:r>
              <a:rPr lang="ru-RU" sz="2000" dirty="0">
                <a:latin typeface="+mj-lt"/>
              </a:rPr>
              <a:t>2017-2019 </a:t>
            </a:r>
            <a:r>
              <a:rPr lang="ru-RU" sz="2000" dirty="0" smtClean="0">
                <a:latin typeface="+mj-lt"/>
              </a:rPr>
              <a:t>годы количество </a:t>
            </a:r>
            <a:r>
              <a:rPr lang="ru-RU" sz="2000" dirty="0">
                <a:latin typeface="+mj-lt"/>
              </a:rPr>
              <a:t>автомобилей, которые зарегистрированы на </a:t>
            </a:r>
            <a:r>
              <a:rPr lang="ru-RU" sz="2000" dirty="0" smtClean="0">
                <a:latin typeface="+mj-lt"/>
              </a:rPr>
              <a:t>территории </a:t>
            </a:r>
            <a:r>
              <a:rPr lang="ru-RU" sz="2000" dirty="0">
                <a:latin typeface="+mj-lt"/>
              </a:rPr>
              <a:t>областного центра и Тюменского района, увеличилось почти на 8,5% — с 355 до 385 тысяч. </a:t>
            </a:r>
            <a:endParaRPr lang="ru-RU" sz="2000" dirty="0" smtClean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13127" y="2410691"/>
            <a:ext cx="432262" cy="20877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084" y="1610677"/>
            <a:ext cx="61743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В </a:t>
            </a:r>
            <a:r>
              <a:rPr lang="ru-RU" sz="2000" dirty="0">
                <a:latin typeface="+mj-lt"/>
              </a:rPr>
              <a:t>2020 году из-за мировой пандемии тенденция на приобретение автомобилей немного спала, поэтому планируемое увеличение авто за год - на 2,1%. Следовательно, в областном центре количество автомобилей примерно составляет 393 тыс.</a:t>
            </a:r>
          </a:p>
          <a:p>
            <a:pPr algn="just"/>
            <a:r>
              <a:rPr lang="ru-RU" sz="2000" dirty="0">
                <a:latin typeface="+mj-lt"/>
              </a:rPr>
              <a:t>	В Восточном АО проживает порядка 200 тысяч человек, </a:t>
            </a:r>
            <a:r>
              <a:rPr lang="ru-RU" sz="2000" dirty="0" smtClean="0">
                <a:latin typeface="+mj-lt"/>
              </a:rPr>
              <a:t>то есть на </a:t>
            </a:r>
            <a:r>
              <a:rPr lang="ru-RU" sz="2000" dirty="0">
                <a:latin typeface="+mj-lt"/>
              </a:rPr>
              <a:t>них приходится почти 97 тысяч автомобилей! </a:t>
            </a:r>
          </a:p>
          <a:p>
            <a:pPr algn="just"/>
            <a:r>
              <a:rPr lang="ru-RU" sz="2000" dirty="0">
                <a:latin typeface="+mj-lt"/>
              </a:rPr>
              <a:t>	Всё это говорит о невозможности существующего общественного транспорта справиться с растущим населением города, в особенности, в самом загруженном районе города.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4628" y="1767056"/>
            <a:ext cx="5915199" cy="3963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1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2218"/>
          <a:stretch>
            <a:fillRect/>
          </a:stretch>
        </p:blipFill>
        <p:spPr>
          <a:xfrm>
            <a:off x="0" y="1"/>
            <a:ext cx="4839722" cy="4241074"/>
          </a:xfrm>
        </p:spPr>
      </p:pic>
      <p:sp>
        <p:nvSpPr>
          <p:cNvPr id="5" name="Прямоугольник 4"/>
          <p:cNvSpPr/>
          <p:nvPr/>
        </p:nvSpPr>
        <p:spPr>
          <a:xfrm>
            <a:off x="11513127" y="2410691"/>
            <a:ext cx="432262" cy="20877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0FBFA-5D4D-4FB8-99D2-E12CEAA47FB0}"/>
              </a:ext>
            </a:extLst>
          </p:cNvPr>
          <p:cNvSpPr txBox="1"/>
          <p:nvPr/>
        </p:nvSpPr>
        <p:spPr>
          <a:xfrm>
            <a:off x="4032070" y="237013"/>
            <a:ext cx="75944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400" b="1" dirty="0" smtClean="0">
                <a:latin typeface="+mj-lt"/>
                <a:ea typeface="Roboto" panose="02000000000000000000" pitchFamily="2" charset="0"/>
                <a:cs typeface="Lato" panose="020F0502020204030203" pitchFamily="34" charset="0"/>
              </a:rPr>
              <a:t>У нас есть решение проблемы – городской трамвай!</a:t>
            </a:r>
            <a:endParaRPr lang="en-US" sz="3400" b="1" dirty="0">
              <a:latin typeface="+mj-lt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3042" y="1949455"/>
            <a:ext cx="8412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	</a:t>
            </a:r>
            <a:r>
              <a:rPr lang="ru-RU" sz="2000" dirty="0">
                <a:latin typeface="+mj-lt"/>
              </a:rPr>
              <a:t>Причины, по которым наш выбор упал на трамвай в качестве решения поставленной перед нами проблемы</a:t>
            </a:r>
            <a:r>
              <a:rPr lang="ru-RU" sz="2000" dirty="0" smtClean="0">
                <a:latin typeface="+mj-lt"/>
              </a:rPr>
              <a:t>:</a:t>
            </a:r>
          </a:p>
          <a:p>
            <a:pPr algn="just"/>
            <a:endParaRPr lang="ru-RU" sz="2000" dirty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	</a:t>
            </a:r>
            <a:endParaRPr lang="ru-RU" sz="20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8331" y="2795777"/>
            <a:ext cx="8967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1</a:t>
            </a:r>
            <a:r>
              <a:rPr lang="ru-RU" sz="2000" dirty="0">
                <a:latin typeface="+mj-lt"/>
              </a:rPr>
              <a:t>. Существующие маршруты автобусов и их количество в нашем городе не способны обеспечить в часы пик всех желающим транспортом</a:t>
            </a:r>
            <a:r>
              <a:rPr lang="ru-RU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pPr algn="just"/>
            <a:endParaRPr lang="ru-RU" sz="2000" dirty="0">
              <a:latin typeface="+mj-lt"/>
            </a:endParaRPr>
          </a:p>
          <a:p>
            <a:pPr algn="just"/>
            <a:r>
              <a:rPr lang="ru-RU" sz="2000" dirty="0">
                <a:latin typeface="+mj-lt"/>
              </a:rPr>
              <a:t>	2. В 2009 года по улицам Тюмени проехал последний электрический транспорт – троллейбус, его закрыли с расчетом на установку трамвайных путей в будущем</a:t>
            </a:r>
            <a:r>
              <a:rPr lang="ru-RU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pPr algn="just"/>
            <a:endParaRPr lang="ru-RU" sz="2000" dirty="0">
              <a:latin typeface="+mj-lt"/>
            </a:endParaRPr>
          </a:p>
          <a:p>
            <a:pPr algn="just"/>
            <a:r>
              <a:rPr lang="ru-RU" sz="2000" dirty="0">
                <a:latin typeface="+mj-lt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9287" y="4840552"/>
            <a:ext cx="9834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3</a:t>
            </a:r>
            <a:r>
              <a:rPr lang="ru-RU" sz="2000" dirty="0">
                <a:latin typeface="+mj-lt"/>
              </a:rPr>
              <a:t>. Показателен пример Европейский стран, а также города Москвы – за последние 25 лет система общественного транспорта претерпела значительные изменения и стала почти на половину состоять из трамваев, а главное, что при этом пробки практически исчезли, а скорость поездок в городе сократилась.</a:t>
            </a:r>
          </a:p>
        </p:txBody>
      </p:sp>
    </p:spTree>
    <p:extLst>
      <p:ext uri="{BB962C8B-B14F-4D97-AF65-F5344CB8AC3E}">
        <p14:creationId xmlns:p14="http://schemas.microsoft.com/office/powerpoint/2010/main" val="158142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13127" y="2410691"/>
            <a:ext cx="432262" cy="20877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r="11933"/>
          <a:stretch>
            <a:fillRect/>
          </a:stretch>
        </p:blipFill>
        <p:spPr>
          <a:xfrm>
            <a:off x="0" y="0"/>
            <a:ext cx="4799970" cy="4206239"/>
          </a:xfrm>
        </p:spPr>
      </p:pic>
      <p:sp>
        <p:nvSpPr>
          <p:cNvPr id="6" name="Прямоугольник 5"/>
          <p:cNvSpPr/>
          <p:nvPr/>
        </p:nvSpPr>
        <p:spPr>
          <a:xfrm>
            <a:off x="4651924" y="347078"/>
            <a:ext cx="73920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+mj-lt"/>
              </a:rPr>
              <a:t>Также трамвай обладает внушительным количеством преимуществ по сравнению с другими видами транспорта: </a:t>
            </a:r>
          </a:p>
          <a:p>
            <a:pPr algn="just"/>
            <a:endParaRPr lang="ru-RU" sz="2000" dirty="0" smtClean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	1. Вместительность, высокая провозная способность</a:t>
            </a:r>
          </a:p>
          <a:p>
            <a:pPr algn="just"/>
            <a:r>
              <a:rPr lang="ru-RU" sz="2000" dirty="0" smtClean="0">
                <a:latin typeface="+mj-lt"/>
              </a:rPr>
              <a:t>	2</a:t>
            </a:r>
            <a:r>
              <a:rPr lang="ru-RU" sz="2000" dirty="0">
                <a:latin typeface="+mj-lt"/>
              </a:rPr>
              <a:t>. </a:t>
            </a:r>
            <a:r>
              <a:rPr lang="ru-RU" sz="2000" dirty="0" smtClean="0">
                <a:latin typeface="+mj-lt"/>
              </a:rPr>
              <a:t>Электробезопасность</a:t>
            </a:r>
            <a:endParaRPr lang="ru-RU" sz="2000" dirty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	3</a:t>
            </a:r>
            <a:r>
              <a:rPr lang="ru-RU" sz="2000" dirty="0">
                <a:latin typeface="+mj-lt"/>
              </a:rPr>
              <a:t>. </a:t>
            </a:r>
            <a:r>
              <a:rPr lang="ru-RU" sz="2000" dirty="0" smtClean="0">
                <a:latin typeface="+mj-lt"/>
              </a:rPr>
              <a:t>Долговечность</a:t>
            </a:r>
            <a:endParaRPr lang="ru-RU" sz="2000" dirty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	4</a:t>
            </a:r>
            <a:r>
              <a:rPr lang="ru-RU" sz="2000" dirty="0">
                <a:latin typeface="+mj-lt"/>
              </a:rPr>
              <a:t>. Тихий </a:t>
            </a:r>
            <a:r>
              <a:rPr lang="ru-RU" sz="2000" dirty="0" smtClean="0">
                <a:latin typeface="+mj-lt"/>
              </a:rPr>
              <a:t>ход</a:t>
            </a:r>
            <a:endParaRPr lang="ru-RU" sz="2000" dirty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	5</a:t>
            </a:r>
            <a:r>
              <a:rPr lang="ru-RU" sz="2000" dirty="0">
                <a:latin typeface="+mj-lt"/>
              </a:rPr>
              <a:t>. Комфорт </a:t>
            </a:r>
          </a:p>
          <a:p>
            <a:pPr algn="just"/>
            <a:r>
              <a:rPr lang="ru-RU" sz="2000" dirty="0" smtClean="0">
                <a:latin typeface="+mj-lt"/>
              </a:rPr>
              <a:t>	6. </a:t>
            </a:r>
            <a:r>
              <a:rPr lang="ru-RU" sz="2000" dirty="0" err="1" smtClean="0">
                <a:latin typeface="+mj-lt"/>
              </a:rPr>
              <a:t>Экологичность</a:t>
            </a:r>
            <a:endParaRPr lang="ru-RU" sz="2000" dirty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	7. Удобство и комфорт в зимнее время, что особенно актуально для суровых тюменских зим</a:t>
            </a:r>
          </a:p>
          <a:p>
            <a:pPr algn="just"/>
            <a:endParaRPr lang="ru-RU" sz="2000" dirty="0" smtClean="0">
              <a:latin typeface="+mj-lt"/>
            </a:endParaRPr>
          </a:p>
          <a:p>
            <a:pPr algn="just"/>
            <a:endParaRPr lang="ru-RU" sz="2000" dirty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	</a:t>
            </a:r>
            <a:endParaRPr lang="ru-RU" sz="20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545" y="4294304"/>
            <a:ext cx="113695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	</a:t>
            </a:r>
            <a:r>
              <a:rPr lang="ru-RU" sz="2000" dirty="0" smtClean="0">
                <a:latin typeface="+mj-lt"/>
              </a:rPr>
              <a:t>Также мы выяснили, что </a:t>
            </a:r>
            <a:r>
              <a:rPr lang="ru-RU" sz="2000" dirty="0">
                <a:latin typeface="+mj-lt"/>
              </a:rPr>
              <a:t>п</a:t>
            </a:r>
            <a:r>
              <a:rPr lang="ru-RU" sz="2000" dirty="0" smtClean="0">
                <a:latin typeface="+mj-lt"/>
              </a:rPr>
              <a:t>ри </a:t>
            </a:r>
            <a:r>
              <a:rPr lang="ru-RU" sz="2000" dirty="0">
                <a:latin typeface="+mj-lt"/>
              </a:rPr>
              <a:t>увеличении численности населения </a:t>
            </a:r>
            <a:r>
              <a:rPr lang="ru-RU" sz="2000" dirty="0" smtClean="0">
                <a:latin typeface="+mj-lt"/>
              </a:rPr>
              <a:t>до </a:t>
            </a:r>
            <a:r>
              <a:rPr lang="ru-RU" sz="2000" dirty="0">
                <a:latin typeface="+mj-lt"/>
              </a:rPr>
              <a:t>миллиона общий объем передвижений на общественном транспорте возрастет с 84,4 до 122,8 тыс. пасс/час, а поток пассажиров на наиболее нагруженных участках (ул. </a:t>
            </a:r>
            <a:r>
              <a:rPr lang="ru-RU" sz="2000" dirty="0" err="1">
                <a:latin typeface="+mj-lt"/>
              </a:rPr>
              <a:t>Пермякова</a:t>
            </a:r>
            <a:r>
              <a:rPr lang="ru-RU" sz="2000" dirty="0">
                <a:latin typeface="+mj-lt"/>
              </a:rPr>
              <a:t>) увеличится с 7,35 до 11,0 тыс. пасс/час в обоих направлениях. Автобусные линии даже при большой вместимости подвижного состава не могут провозить более 3-4 тыс. пасс/час в одну сторону. Трамвайные же линии способны провозить 10-15 тыс. </a:t>
            </a:r>
            <a:r>
              <a:rPr lang="ru-RU" sz="2000" dirty="0" smtClean="0">
                <a:latin typeface="+mj-lt"/>
              </a:rPr>
              <a:t>пасс/час. Предлагается в рамках проекта проложить трамвайные линии вдоль улиц Республики, Широтной, </a:t>
            </a:r>
            <a:r>
              <a:rPr lang="ru-RU" sz="2000" dirty="0" err="1" smtClean="0">
                <a:latin typeface="+mj-lt"/>
              </a:rPr>
              <a:t>Пермякова</a:t>
            </a:r>
            <a:r>
              <a:rPr lang="ru-RU" sz="2000" dirty="0" smtClean="0">
                <a:latin typeface="+mj-lt"/>
              </a:rPr>
              <a:t> и </a:t>
            </a:r>
            <a:r>
              <a:rPr lang="ru-RU" sz="2000" dirty="0" err="1" smtClean="0">
                <a:latin typeface="+mj-lt"/>
              </a:rPr>
              <a:t>Мельникайте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095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5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11503</TotalTime>
  <Words>453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</vt:lpstr>
      <vt:lpstr>Lato</vt:lpstr>
      <vt:lpstr>Lato Light</vt:lpstr>
      <vt:lpstr>Montserrat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Nikita Kalashnikov</cp:lastModifiedBy>
  <cp:revision>169</cp:revision>
  <dcterms:created xsi:type="dcterms:W3CDTF">2018-11-19T03:10:07Z</dcterms:created>
  <dcterms:modified xsi:type="dcterms:W3CDTF">2020-09-06T20:51:43Z</dcterms:modified>
</cp:coreProperties>
</file>