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8"/>
  </p:notesMasterIdLst>
  <p:sldIdLst>
    <p:sldId id="259" r:id="rId2"/>
    <p:sldId id="326" r:id="rId3"/>
    <p:sldId id="309" r:id="rId4"/>
    <p:sldId id="308" r:id="rId5"/>
    <p:sldId id="329" r:id="rId6"/>
    <p:sldId id="332" r:id="rId7"/>
    <p:sldId id="333" r:id="rId8"/>
    <p:sldId id="334" r:id="rId9"/>
    <p:sldId id="313" r:id="rId10"/>
    <p:sldId id="312" r:id="rId11"/>
    <p:sldId id="314" r:id="rId12"/>
    <p:sldId id="316" r:id="rId13"/>
    <p:sldId id="317" r:id="rId14"/>
    <p:sldId id="318" r:id="rId15"/>
    <p:sldId id="319" r:id="rId16"/>
    <p:sldId id="335" r:id="rId17"/>
  </p:sldIdLst>
  <p:sldSz cx="12192000" cy="6858000"/>
  <p:notesSz cx="6858000" cy="9144000"/>
  <p:embeddedFontLst>
    <p:embeddedFont>
      <p:font typeface="Roboto Lt" pitchFamily="2" charset="0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" pitchFamily="2" charset="0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83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9" autoAdjust="0"/>
    <p:restoredTop sz="94660"/>
  </p:normalViewPr>
  <p:slideViewPr>
    <p:cSldViewPr snapToGrid="0">
      <p:cViewPr>
        <p:scale>
          <a:sx n="66" d="100"/>
          <a:sy n="66" d="100"/>
        </p:scale>
        <p:origin x="-2274" y="-10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122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указать тему проекта и фио автора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изображение под тему проекта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хештеги под тему проекта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5ebf36e375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76" name="Google Shape;976;g5ebf36e375_0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g5ebf36e375_0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5f26358127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5" name="Google Shape;955;g5f26358127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g5f26358127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617c77885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617c77885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g617c77885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7" name="Google Shape;8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Google Shape;9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указать тему проекта и фио автора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изображение под тему проекта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хештеги под тему проекта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5ebf36e375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4" name="Google Shape;914;g5ebf36e375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g5ebf36e375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0" name="Google Shape;9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указать тему проекта и фио автора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изображение под тему проекта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хештеги под тему проекта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указать тему проекта и фио автора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изображение под тему проекта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заменить хештеги под тему проекта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5f26358127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5" name="Google Shape;955;g5f26358127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g5f26358127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ebf36e375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4" name="Google Shape;964;g5ebf36e375_0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g5ebf36e375_0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Титульный слайд 0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шаблон">
  <p:cSld name="Основной шабло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890000" y="60452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/>
        </p:nvSpPr>
        <p:spPr>
          <a:xfrm>
            <a:off x="4568216" y="4320411"/>
            <a:ext cx="3516400" cy="2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l="12224" t="23795" r="51832" b="27199"/>
          <a:stretch/>
        </p:blipFill>
        <p:spPr>
          <a:xfrm>
            <a:off x="1393371" y="1632604"/>
            <a:ext cx="10798629" cy="527095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/>
          <p:nvPr/>
        </p:nvSpPr>
        <p:spPr>
          <a:xfrm>
            <a:off x="8353165" y="4162146"/>
            <a:ext cx="296467" cy="302986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7585731" y="4427409"/>
            <a:ext cx="1945463" cy="101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 smtClean="0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SmArt</a:t>
            </a:r>
            <a:r>
              <a:rPr lang="en-US" sz="1800" i="1" dirty="0" smtClean="0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 Lab</a:t>
            </a:r>
            <a:endParaRPr i="1" dirty="0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881;p67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SmArt</a:t>
            </a:r>
            <a:r>
              <a:rPr lang="en-US" sz="6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Ярославль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Центр города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пространство для молодежи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71"/>
          <p:cNvSpPr txBox="1">
            <a:spLocks noGrp="1"/>
          </p:cNvSpPr>
          <p:nvPr>
            <p:ph type="body" idx="4294967295"/>
          </p:nvPr>
        </p:nvSpPr>
        <p:spPr>
          <a:xfrm>
            <a:off x="5075238" y="652463"/>
            <a:ext cx="2979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ru-RU" sz="4000">
                <a:solidFill>
                  <a:schemeClr val="lt1"/>
                </a:solidFill>
              </a:rPr>
              <a:t>Berloga 2.0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919" name="Google Shape;919;p71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Проектное решение</a:t>
            </a:r>
            <a:endParaRPr dirty="0"/>
          </a:p>
        </p:txBody>
      </p:sp>
      <p:pic>
        <p:nvPicPr>
          <p:cNvPr id="920" name="Google Shape;92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750" y="1320627"/>
            <a:ext cx="9296749" cy="52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73"/>
          <p:cNvSpPr txBox="1"/>
          <p:nvPr/>
        </p:nvSpPr>
        <p:spPr>
          <a:xfrm>
            <a:off x="4568216" y="4320411"/>
            <a:ext cx="3516400" cy="2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73"/>
          <p:cNvSpPr/>
          <p:nvPr/>
        </p:nvSpPr>
        <p:spPr>
          <a:xfrm>
            <a:off x="4876617" y="6034469"/>
            <a:ext cx="454013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Ярусность</a:t>
            </a:r>
            <a:r>
              <a:rPr lang="ru-RU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и озеленение для комфорта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4" name="Google Shape;934;p73" descr="https://pp.userapi.com/c851120/v851120459/1439fc/ULx0yNAzVC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7876" y="391886"/>
            <a:ext cx="10400295" cy="54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5"/>
          <p:cNvSpPr txBox="1"/>
          <p:nvPr/>
        </p:nvSpPr>
        <p:spPr>
          <a:xfrm>
            <a:off x="4568216" y="4320411"/>
            <a:ext cx="3516400" cy="2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0" name="Google Shape;950;p75" descr="https://pp.userapi.com/c851120/v851120459/143a24/daaqE2Rq6o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981" y="304800"/>
            <a:ext cx="6442469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75" descr="https://pp.userapi.com/c854128/v854128153/6c31b/NbDnk-L3tF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9450" y="304801"/>
            <a:ext cx="4368799" cy="32765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3;p73"/>
          <p:cNvSpPr/>
          <p:nvPr/>
        </p:nvSpPr>
        <p:spPr>
          <a:xfrm>
            <a:off x="3825934" y="4115226"/>
            <a:ext cx="454013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Обустройство сценического пространства в виде арт-объекта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6"/>
          <p:cNvSpPr txBox="1">
            <a:spLocks noGrp="1"/>
          </p:cNvSpPr>
          <p:nvPr>
            <p:ph type="body" idx="4294967295"/>
          </p:nvPr>
        </p:nvSpPr>
        <p:spPr>
          <a:xfrm>
            <a:off x="5075238" y="652463"/>
            <a:ext cx="2979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ru-RU" sz="4000">
                <a:solidFill>
                  <a:schemeClr val="lt1"/>
                </a:solidFill>
              </a:rPr>
              <a:t>Berloga 2.0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960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Проектное решение</a:t>
            </a:r>
            <a:endParaRPr dirty="0"/>
          </a:p>
        </p:txBody>
      </p:sp>
      <p:pic>
        <p:nvPicPr>
          <p:cNvPr id="961" name="Google Shape;96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801" y="1151071"/>
            <a:ext cx="10549226" cy="53405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3;p73"/>
          <p:cNvSpPr/>
          <p:nvPr/>
        </p:nvSpPr>
        <p:spPr>
          <a:xfrm>
            <a:off x="1576220" y="5842426"/>
            <a:ext cx="454013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Многофункциональная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сцена-амфитеатр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525" y="2800725"/>
            <a:ext cx="7049149" cy="39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650" y="391225"/>
            <a:ext cx="6506074" cy="36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075" y="355724"/>
            <a:ext cx="5906800" cy="33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77"/>
          <p:cNvSpPr txBox="1">
            <a:spLocks noGrp="1"/>
          </p:cNvSpPr>
          <p:nvPr>
            <p:ph type="body" idx="4294967295"/>
          </p:nvPr>
        </p:nvSpPr>
        <p:spPr>
          <a:xfrm>
            <a:off x="5075238" y="652463"/>
            <a:ext cx="2979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ru-RU" sz="4000">
                <a:solidFill>
                  <a:schemeClr val="lt1"/>
                </a:solidFill>
              </a:rPr>
              <a:t>Berloga 2.0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972" name="Google Shape;972;p77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Проектное решение</a:t>
            </a:r>
            <a:endParaRPr/>
          </a:p>
        </p:txBody>
      </p:sp>
      <p:pic>
        <p:nvPicPr>
          <p:cNvPr id="973" name="Google Shape;97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0050" y="3606025"/>
            <a:ext cx="5221949" cy="26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78"/>
          <p:cNvSpPr txBox="1">
            <a:spLocks noGrp="1"/>
          </p:cNvSpPr>
          <p:nvPr>
            <p:ph type="body" idx="4294967295"/>
          </p:nvPr>
        </p:nvSpPr>
        <p:spPr>
          <a:xfrm>
            <a:off x="5075238" y="652463"/>
            <a:ext cx="2979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ru-RU" sz="4000">
                <a:solidFill>
                  <a:schemeClr val="lt1"/>
                </a:solidFill>
              </a:rPr>
              <a:t>Berloga 2.0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981" name="Google Shape;981;p78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Уличная мебель на </a:t>
            </a:r>
            <a:r>
              <a:rPr lang="ru-RU" sz="3700" b="1" dirty="0" err="1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площдке</a:t>
            </a:r>
            <a:endParaRPr dirty="0"/>
          </a:p>
        </p:txBody>
      </p:sp>
      <p:pic>
        <p:nvPicPr>
          <p:cNvPr id="982" name="Google Shape;98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500" y="4577100"/>
            <a:ext cx="3933099" cy="212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1950" y="1179338"/>
            <a:ext cx="3247675" cy="32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2200" y="968775"/>
            <a:ext cx="2749800" cy="2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3875" y="4682750"/>
            <a:ext cx="2128500" cy="21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1475" y="1878800"/>
            <a:ext cx="2660851" cy="251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1425" y="4455275"/>
            <a:ext cx="3179700" cy="23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20675" y="3610325"/>
            <a:ext cx="1986250" cy="32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57863" y="1020045"/>
            <a:ext cx="3179700" cy="23721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6"/>
          <p:cNvSpPr txBox="1">
            <a:spLocks noGrp="1"/>
          </p:cNvSpPr>
          <p:nvPr>
            <p:ph type="body" idx="4294967295"/>
          </p:nvPr>
        </p:nvSpPr>
        <p:spPr>
          <a:xfrm>
            <a:off x="5075238" y="652463"/>
            <a:ext cx="2979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ru-RU" sz="4000">
                <a:solidFill>
                  <a:schemeClr val="lt1"/>
                </a:solidFill>
              </a:rPr>
              <a:t>Berloga 2.0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8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ЦМИТ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Dropbox (Личный)\SmArtLab\Новая папка\photo_2019-02-08_10-40-14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77" y="2293260"/>
            <a:ext cx="5329228" cy="20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ropbox (Личный)\SmArtLab\Новая папка\photo_2019-02-08_10-40-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16" y="4555795"/>
            <a:ext cx="5302189" cy="21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ropbox (Личный)\SmArtLab\Новая папка\photo_2019-02-08_10-40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77" y="58057"/>
            <a:ext cx="5302188" cy="20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933;p73"/>
          <p:cNvSpPr/>
          <p:nvPr/>
        </p:nvSpPr>
        <p:spPr>
          <a:xfrm>
            <a:off x="6961020" y="645340"/>
            <a:ext cx="454013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Размещение общественного пространства для </a:t>
            </a:r>
            <a:r>
              <a:rPr lang="ru-RU" sz="1800" i="1" dirty="0" err="1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мейкеров</a:t>
            </a:r>
            <a:endParaRPr lang="ru-RU" sz="1800" i="1" dirty="0" smtClean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Всесезонная площадка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Сочетание ЦМИТ как площадки для работы с оборудованием и Атриума как уличной зоны для сборки и выставок итоговых образ</a:t>
            </a:r>
            <a:r>
              <a:rPr lang="en-US" sz="1800" i="1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w</a:t>
            </a:r>
            <a:r>
              <a:rPr lang="ru-RU" sz="1800" i="1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ов</a:t>
            </a:r>
            <a:endParaRPr lang="ru-RU" sz="1800" i="1" dirty="0" smtClean="0">
              <a:solidFill>
                <a:schemeClr val="dk1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93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4269" r="2302" b="6578"/>
          <a:stretch/>
        </p:blipFill>
        <p:spPr bwMode="auto">
          <a:xfrm>
            <a:off x="1567543" y="1206852"/>
            <a:ext cx="9448800" cy="565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881;p67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SmArt</a:t>
            </a:r>
            <a:r>
              <a:rPr lang="en-US" sz="6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Ярославль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Вся инфраструктура –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В пешей доступности</a:t>
            </a:r>
            <a:endParaRPr dirty="0"/>
          </a:p>
        </p:txBody>
      </p:sp>
      <p:sp>
        <p:nvSpPr>
          <p:cNvPr id="7" name="Google Shape;129;p18"/>
          <p:cNvSpPr/>
          <p:nvPr/>
        </p:nvSpPr>
        <p:spPr>
          <a:xfrm>
            <a:off x="6434202" y="4270542"/>
            <a:ext cx="142746" cy="130492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31;p18"/>
          <p:cNvSpPr txBox="1"/>
          <p:nvPr/>
        </p:nvSpPr>
        <p:spPr>
          <a:xfrm>
            <a:off x="5740262" y="4479622"/>
            <a:ext cx="1945463" cy="101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SmArt</a:t>
            </a:r>
            <a:r>
              <a:rPr lang="en-US" sz="1800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 Lab</a:t>
            </a:r>
            <a:endParaRPr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0807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pic>
        <p:nvPicPr>
          <p:cNvPr id="890" name="Google Shape;8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743" y="899884"/>
            <a:ext cx="9194808" cy="59581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81;p67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SmArt</a:t>
            </a:r>
            <a:r>
              <a:rPr lang="en-US" sz="6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Ярославль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Объект в Зоне ЮНЕСКО</a:t>
            </a:r>
            <a:endParaRPr dirty="0"/>
          </a:p>
        </p:txBody>
      </p:sp>
      <p:pic>
        <p:nvPicPr>
          <p:cNvPr id="6" name="Picture 2" descr="C:\Dropbox (УНИ ЯрГУ)\== ЦТТ ==\== ТОЧКА КИПЕНИЯ ==\Графика\Лого Точки. ЯрГУ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05" y="4230057"/>
            <a:ext cx="1231107" cy="5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7"/>
          <p:cNvSpPr txBox="1">
            <a:spLocks noGrp="1"/>
          </p:cNvSpPr>
          <p:nvPr>
            <p:ph type="body" idx="4294967295"/>
          </p:nvPr>
        </p:nvSpPr>
        <p:spPr>
          <a:xfrm>
            <a:off x="5075238" y="652463"/>
            <a:ext cx="2979737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ru-RU" sz="4000">
                <a:solidFill>
                  <a:schemeClr val="lt1"/>
                </a:solidFill>
              </a:rPr>
              <a:t>Berloga 2.0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881" name="Google Shape;881;p67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6000" b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SmArt</a:t>
            </a:r>
            <a:r>
              <a:rPr lang="en-US" sz="6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Lab</a:t>
            </a:r>
            <a:endParaRPr lang="en-US" sz="6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Ярославль.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67" descr="https://pp.userapi.com/c851120/v851120459/1439de/HXswoF9l0f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958" y="15982"/>
            <a:ext cx="10734331" cy="545941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67"/>
          <p:cNvSpPr/>
          <p:nvPr/>
        </p:nvSpPr>
        <p:spPr>
          <a:xfrm>
            <a:off x="1931525" y="5475395"/>
            <a:ext cx="10050900" cy="121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 площадки на локации: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Атриум </a:t>
            </a: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cs typeface="Roboto"/>
                <a:sym typeface="Roboto"/>
              </a:rPr>
              <a:t>– открытая площадка, двор, закрытый со всех сторон;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ЦМИТ </a:t>
            </a: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cs typeface="Roboto"/>
                <a:sym typeface="Roboto"/>
              </a:rPr>
              <a:t>– площадка для </a:t>
            </a:r>
            <a:r>
              <a:rPr lang="ru-RU" sz="1800" i="1" dirty="0" err="1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cs typeface="Roboto"/>
                <a:sym typeface="Roboto"/>
              </a:rPr>
              <a:t>мейкеров</a:t>
            </a: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cs typeface="Roboto"/>
                <a:sym typeface="Roboto"/>
              </a:rPr>
              <a:t> на цокольном этаже.</a:t>
            </a:r>
            <a:endParaRPr lang="ru-RU" sz="1800" i="1" dirty="0" smtClean="0">
              <a:solidFill>
                <a:schemeClr val="dk1"/>
              </a:solidFill>
              <a:latin typeface="Roboto Lt" pitchFamily="2" charset="0"/>
              <a:ea typeface="Roboto Lt" pitchFamily="2" charset="0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Лекции</a:t>
            </a:r>
            <a:r>
              <a:rPr lang="ru-RU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выставки, представления, </a:t>
            </a: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защиты, конкурсы, </a:t>
            </a:r>
            <a:r>
              <a:rPr lang="ru-RU" sz="1800" i="1" dirty="0" err="1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пленеры</a:t>
            </a: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60;p76"/>
          <p:cNvSpPr txBox="1"/>
          <p:nvPr/>
        </p:nvSpPr>
        <p:spPr>
          <a:xfrm>
            <a:off x="3576425" y="4619052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ЦМИТ</a:t>
            </a:r>
            <a:endParaRPr dirty="0"/>
          </a:p>
        </p:txBody>
      </p:sp>
      <p:sp>
        <p:nvSpPr>
          <p:cNvPr id="7" name="Google Shape;960;p76"/>
          <p:cNvSpPr txBox="1"/>
          <p:nvPr/>
        </p:nvSpPr>
        <p:spPr>
          <a:xfrm>
            <a:off x="2987714" y="919065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Атриум</a:t>
            </a:r>
            <a:endParaRPr dirty="0"/>
          </a:p>
        </p:txBody>
      </p:sp>
      <p:pic>
        <p:nvPicPr>
          <p:cNvPr id="8" name="Picture 2" descr="C:\Dropbox (УНИ ЯрГУ)\== ЦТТ ==\== ТОЧКА КИПЕНИЯ ==\Графика\Лого Точки. ЯрГУ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81" y="3995187"/>
            <a:ext cx="1608088" cy="69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5</a:t>
            </a:fld>
            <a:endParaRPr lang="ru-RU"/>
          </a:p>
        </p:txBody>
      </p:sp>
      <p:sp>
        <p:nvSpPr>
          <p:cNvPr id="3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Текущее состояние</a:t>
            </a:r>
            <a:endParaRPr dirty="0"/>
          </a:p>
        </p:txBody>
      </p:sp>
      <p:sp>
        <p:nvSpPr>
          <p:cNvPr id="4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1" descr="C:\Dropbox (Личный)\SmArtLab\Текущее состояние\photo_2019-10-25_14-47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959354"/>
            <a:ext cx="10498760" cy="28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C:\Dropbox (Личный)\SmArtLab\Текущее состояние\photo_2019-10-25_14-47-58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8219" y="3602265"/>
            <a:ext cx="2882219" cy="384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33;p73"/>
          <p:cNvSpPr/>
          <p:nvPr/>
        </p:nvSpPr>
        <p:spPr>
          <a:xfrm>
            <a:off x="2328209" y="4253744"/>
            <a:ext cx="8763000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Легкий доступ через Точку кипения ЯрГУ или центральные ворота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Наличие остановок транспорта во все районы города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Близость вокзалов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Близость точек питания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Близость культурных объектов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82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/>
          </a:p>
        </p:txBody>
      </p:sp>
      <p:sp>
        <p:nvSpPr>
          <p:cNvPr id="3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Текущее состояние</a:t>
            </a:r>
            <a:endParaRPr dirty="0"/>
          </a:p>
        </p:txBody>
      </p:sp>
      <p:sp>
        <p:nvSpPr>
          <p:cNvPr id="4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17" descr="C:\Dropbox (Личный)\SmArtLab\Текущее состояние\photo_2019-10-25_14-48-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61" y="4068756"/>
            <a:ext cx="5778657" cy="240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Dropbox (Личный)\SmArtLab\Текущее состояние\photo_2019-10-25_14-48-0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61" y="832500"/>
            <a:ext cx="10366439" cy="28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33;p73"/>
          <p:cNvSpPr/>
          <p:nvPr/>
        </p:nvSpPr>
        <p:spPr>
          <a:xfrm>
            <a:off x="7451816" y="4068000"/>
            <a:ext cx="4587783" cy="20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800 </a:t>
            </a:r>
            <a:r>
              <a:rPr lang="ru-RU" sz="1800" i="1" dirty="0" err="1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кв.м</a:t>
            </a: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площади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Готовое основание для сцены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Арт-объект – лестница с 4 подиумами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Выход в Точку кипения и ЦМИТ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Готовое мощение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Наличие клумб для озеленения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Закрытость от шума города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Наличие освещения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Arial"/>
                <a:sym typeface="Roboto"/>
              </a:rPr>
              <a:t>Доступ к интернету и электричеству</a:t>
            </a:r>
            <a:endParaRPr lang="ru-RU" sz="1800" i="1" dirty="0" smtClean="0">
              <a:solidFill>
                <a:schemeClr val="dk1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2" descr="C:\Dropbox (УНИ ЯрГУ)\== ЦТТ ==\== ТОЧКА КИПЕНИЯ ==\Графика\Лого Точки. ЯрГУ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319" y="804392"/>
            <a:ext cx="963812" cy="4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ropbox (УНИ ЯрГУ)\== ЦТТ ==\== ТОЧКА КИПЕНИЯ ==\Графика\Лого точки. Темная тема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812" y="2178696"/>
            <a:ext cx="820478" cy="3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6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/>
          </a:p>
        </p:txBody>
      </p:sp>
      <p:sp>
        <p:nvSpPr>
          <p:cNvPr id="3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Текущее состояние</a:t>
            </a:r>
            <a:endParaRPr dirty="0"/>
          </a:p>
        </p:txBody>
      </p:sp>
      <p:sp>
        <p:nvSpPr>
          <p:cNvPr id="4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14" descr="C:\Dropbox (Личный)\SmArtLab\Текущее состояние\photo_2019-10-25_14-48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825847"/>
            <a:ext cx="2125662" cy="28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ropbox (Личный)\SmArtLab\Текущее состояние\photo_2019-10-25_14-47-59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62" y="3839842"/>
            <a:ext cx="2128162" cy="28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:\Dropbox (Личный)\SmArtLab\Текущее состояние\photo_2019-10-25_14-48-00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9" y="3799208"/>
            <a:ext cx="2125662" cy="28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C:\Dropbox (Личный)\SmArtLab\Текущее состояние\photo_2019-10-25_14-47-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62" y="822513"/>
            <a:ext cx="2128162" cy="283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33;p73"/>
          <p:cNvSpPr/>
          <p:nvPr/>
        </p:nvSpPr>
        <p:spPr>
          <a:xfrm>
            <a:off x="3943616" y="1077150"/>
            <a:ext cx="2453059" cy="20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Объект «Лестница»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sym typeface="Roboto"/>
              </a:rPr>
              <a:t>Выведен из оборота.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sym typeface="Roboto"/>
              </a:rPr>
              <a:t>Имеет 4 площадки, повернутых во двор - трибуны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3;p73"/>
          <p:cNvSpPr/>
          <p:nvPr/>
        </p:nvSpPr>
        <p:spPr>
          <a:xfrm>
            <a:off x="9049016" y="1077150"/>
            <a:ext cx="2453059" cy="20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Объект «Ворота»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sym typeface="Roboto"/>
              </a:rPr>
              <a:t>Доступ из города, подъезд транспорта</a:t>
            </a:r>
            <a:endParaRPr lang="ru-RU" sz="1800" i="1" dirty="0" smtClean="0">
              <a:solidFill>
                <a:schemeClr val="dk1"/>
              </a:solidFill>
              <a:latin typeface="Roboto Lt" pitchFamily="2" charset="0"/>
              <a:ea typeface="Roboto Lt" pitchFamily="2" charset="0"/>
              <a:sym typeface="Robot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33;p73"/>
          <p:cNvSpPr/>
          <p:nvPr/>
        </p:nvSpPr>
        <p:spPr>
          <a:xfrm>
            <a:off x="3943615" y="4199938"/>
            <a:ext cx="2453059" cy="20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Объекты «Лестница» и «Сцена»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33;p73"/>
          <p:cNvSpPr/>
          <p:nvPr/>
        </p:nvSpPr>
        <p:spPr>
          <a:xfrm>
            <a:off x="9044891" y="4029900"/>
            <a:ext cx="2453059" cy="20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Объект «Сцена»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sym typeface="Roboto"/>
              </a:rPr>
              <a:t>Основание для подиума</a:t>
            </a:r>
            <a:endParaRPr lang="ru-RU" sz="1800" i="1" dirty="0" smtClean="0">
              <a:solidFill>
                <a:schemeClr val="dk1"/>
              </a:solidFill>
              <a:latin typeface="Roboto Lt" pitchFamily="2" charset="0"/>
              <a:ea typeface="Roboto Lt" pitchFamily="2" charset="0"/>
              <a:sym typeface="Robot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76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8</a:t>
            </a:fld>
            <a:endParaRPr lang="ru-RU"/>
          </a:p>
        </p:txBody>
      </p:sp>
      <p:sp>
        <p:nvSpPr>
          <p:cNvPr id="3" name="Google Shape;960;p76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Текущее состояние</a:t>
            </a:r>
            <a:endParaRPr dirty="0"/>
          </a:p>
        </p:txBody>
      </p:sp>
      <p:sp>
        <p:nvSpPr>
          <p:cNvPr id="4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ЦМИТ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12" descr="C:\Dropbox (Личный)\SmArtLab\Текущее состояние\photo_2018-05-18_13-41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76" y="832500"/>
            <a:ext cx="35433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Dropbox (Личный)\SmArtLab\Текущее состояние\photo_2018-05-18_13-41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4" y="775831"/>
            <a:ext cx="3359151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Dropbox (Личный)\SmArtLab\Текущее состояние\photo_2018-05-18_13-41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27" y="3813514"/>
            <a:ext cx="35433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Dropbox (Личный)\SmArtLab\Текущее состояние\photo_2018-05-18_13-41-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97" y="3813514"/>
            <a:ext cx="3356128" cy="2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33;p73"/>
          <p:cNvSpPr/>
          <p:nvPr/>
        </p:nvSpPr>
        <p:spPr>
          <a:xfrm>
            <a:off x="5733481" y="1019134"/>
            <a:ext cx="2453059" cy="203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300 </a:t>
            </a:r>
            <a:r>
              <a:rPr lang="ru-RU" sz="1800" i="1" dirty="0" err="1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кв.м</a:t>
            </a: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площадей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6 зон (помещений)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Наличие вытяжек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Выход в Атриум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Ровный пол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Бывший ресторан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Наличие санузлов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Наличие проводки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 smtClean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Размещение зоны </a:t>
            </a:r>
            <a:r>
              <a:rPr lang="ru-RU" sz="1800" i="1" dirty="0" err="1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прототипирования</a:t>
            </a: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для </a:t>
            </a:r>
            <a:r>
              <a:rPr lang="ru-RU" sz="1800" i="1" dirty="0" err="1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мейкеров</a:t>
            </a:r>
            <a:r>
              <a:rPr lang="ru-RU" sz="1800" i="1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sym typeface="Roboto"/>
              </a:rPr>
              <a:t>Рабочие места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dk1"/>
                </a:solidFill>
                <a:latin typeface="Roboto Lt" pitchFamily="2" charset="0"/>
                <a:ea typeface="Roboto Lt" pitchFamily="2" charset="0"/>
                <a:sym typeface="Roboto"/>
              </a:rPr>
              <a:t>оборудование</a:t>
            </a:r>
            <a:endParaRPr lang="ru-RU" sz="1800" i="1" dirty="0" smtClean="0">
              <a:solidFill>
                <a:schemeClr val="dk1"/>
              </a:solidFill>
              <a:latin typeface="Roboto Lt" pitchFamily="2" charset="0"/>
              <a:ea typeface="Roboto Lt" pitchFamily="2" charset="0"/>
              <a:sym typeface="Robot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20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2"/>
          <p:cNvSpPr/>
          <p:nvPr/>
        </p:nvSpPr>
        <p:spPr>
          <a:xfrm>
            <a:off x="2837189" y="827385"/>
            <a:ext cx="746187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Комфортное уличное пространство для креативной молодежи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72" descr="https://pp.userapi.com/c851120/v851120459/1439c0/H7fdxHYMFt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123" y="1505112"/>
            <a:ext cx="10524877" cy="53528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18;p71"/>
          <p:cNvSpPr/>
          <p:nvPr/>
        </p:nvSpPr>
        <p:spPr>
          <a:xfrm rot="-5400000">
            <a:off x="-2508425" y="2718656"/>
            <a:ext cx="65169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АТРИУМ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Ярославль,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Комсомольская 3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19;p71"/>
          <p:cNvSpPr txBox="1"/>
          <p:nvPr/>
        </p:nvSpPr>
        <p:spPr>
          <a:xfrm>
            <a:off x="2365125" y="0"/>
            <a:ext cx="84060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Проектное решение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470</Words>
  <Application>Microsoft Office PowerPoint</Application>
  <PresentationFormat>Произвольный</PresentationFormat>
  <Paragraphs>130</Paragraphs>
  <Slides>16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Roboto Lt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Живаев</cp:lastModifiedBy>
  <cp:revision>5</cp:revision>
  <dcterms:modified xsi:type="dcterms:W3CDTF">2019-11-05T20:14:16Z</dcterms:modified>
</cp:coreProperties>
</file>