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67" r:id="rId5"/>
    <p:sldId id="259" r:id="rId6"/>
    <p:sldId id="260" r:id="rId7"/>
    <p:sldId id="268" r:id="rId8"/>
    <p:sldId id="261" r:id="rId9"/>
    <p:sldId id="262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3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62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0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0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5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91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47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38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28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7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6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AC35-B381-4294-BBA4-801FC63DAA75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71BE-4D47-49C2-9014-71E41B298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5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2192003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10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3413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46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6183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0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541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021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7834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75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8042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C9193-9B4B-4394-9E09-7F1DD4C1F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1429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681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</cp:revision>
  <dcterms:created xsi:type="dcterms:W3CDTF">2020-03-16T04:46:22Z</dcterms:created>
  <dcterms:modified xsi:type="dcterms:W3CDTF">2020-03-17T09:47:50Z</dcterms:modified>
</cp:coreProperties>
</file>