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1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44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77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42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9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64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8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5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3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7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6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235E-5078-4ABB-A5FE-4CD02FFC2789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67A9-8214-4ACE-B106-9059E412F6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6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817" y="-2404129"/>
            <a:ext cx="7024255" cy="107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256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</cp:revision>
  <dcterms:created xsi:type="dcterms:W3CDTF">2020-05-16T03:15:14Z</dcterms:created>
  <dcterms:modified xsi:type="dcterms:W3CDTF">2020-05-16T03:16:49Z</dcterms:modified>
</cp:coreProperties>
</file>