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46" d="100"/>
          <a:sy n="46" d="100"/>
        </p:scale>
        <p:origin x="3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11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44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42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49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64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8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5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3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57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76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235E-5078-4ABB-A5FE-4CD02FFC278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67A9-8214-4ACE-B106-9059E412F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96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817" y="-2404129"/>
            <a:ext cx="7024255" cy="1078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56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</cp:revision>
  <dcterms:created xsi:type="dcterms:W3CDTF">2020-05-16T03:15:14Z</dcterms:created>
  <dcterms:modified xsi:type="dcterms:W3CDTF">2020-05-16T03:16:49Z</dcterms:modified>
</cp:coreProperties>
</file>