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6" r:id="rId6"/>
    <p:sldId id="260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8900"/>
    <a:srgbClr val="788990"/>
    <a:srgbClr val="4B4046"/>
    <a:srgbClr val="B07F01"/>
    <a:srgbClr val="65D8C8"/>
    <a:srgbClr val="C40026"/>
    <a:srgbClr val="022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3" autoAdjust="0"/>
    <p:restoredTop sz="94660"/>
  </p:normalViewPr>
  <p:slideViewPr>
    <p:cSldViewPr snapToGrid="0">
      <p:cViewPr>
        <p:scale>
          <a:sx n="81" d="100"/>
          <a:sy n="81" d="100"/>
        </p:scale>
        <p:origin x="-43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9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7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1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0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1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2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81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9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279D-6CBA-4956-97D0-71DFA989C538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0E08-5C22-4150-8C4E-DC395E8FB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6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6975" y="2921001"/>
            <a:ext cx="7258050" cy="681037"/>
          </a:xfrm>
          <a:solidFill>
            <a:srgbClr val="B07F01">
              <a:alpha val="79000"/>
            </a:srgb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Городская мобильность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4199" y="3603626"/>
            <a:ext cx="3171825" cy="474662"/>
          </a:xfrm>
          <a:solidFill>
            <a:srgbClr val="788990">
              <a:alpha val="81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городе Тюмень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6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0426"/>
            <a:ext cx="5934075" cy="482600"/>
          </a:xfrm>
          <a:solidFill>
            <a:srgbClr val="AD8900">
              <a:alpha val="76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Развить пешеходную сеть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1197"/>
            <a:ext cx="6237455" cy="4156678"/>
          </a:xfrm>
        </p:spPr>
      </p:pic>
      <p:sp>
        <p:nvSpPr>
          <p:cNvPr id="5" name="Объект 6"/>
          <p:cNvSpPr txBox="1">
            <a:spLocks/>
          </p:cNvSpPr>
          <p:nvPr/>
        </p:nvSpPr>
        <p:spPr>
          <a:xfrm>
            <a:off x="7391400" y="1701197"/>
            <a:ext cx="4276725" cy="4156678"/>
          </a:xfrm>
          <a:prstGeom prst="rect">
            <a:avLst/>
          </a:prstGeom>
          <a:solidFill>
            <a:srgbClr val="788990">
              <a:alpha val="81000"/>
            </a:srgb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мы уже писали выше, тротуары в Тюмени находятся в хорошем состоянии, но не стоит останавливаться на достигнутом. Люди отвыкают ходить пешком, что не является хорошей тенденцией для общества, но грамотно спланированные пешеходные зоны могут в корне поменять ситуацию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1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4250"/>
            <a:ext cx="10515600" cy="2051050"/>
          </a:xfrm>
          <a:solidFill>
            <a:srgbClr val="788990">
              <a:alpha val="85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Относительно уровня </a:t>
            </a:r>
            <a:r>
              <a:rPr lang="ru-RU" dirty="0"/>
              <a:t>среднего российского города Тюмень выглядит </a:t>
            </a:r>
            <a:r>
              <a:rPr lang="ru-RU" dirty="0" smtClean="0"/>
              <a:t>более </a:t>
            </a:r>
            <a:r>
              <a:rPr lang="ru-RU" dirty="0"/>
              <a:t>благоустроенной и развитой как в плане технического оснащения, так и грамотной планировки уличного пространства. Конечно, о совершенстве речи не идёт, но тенденция к улучшению ситуации видна невооружённым глазом. </a:t>
            </a:r>
          </a:p>
        </p:txBody>
      </p:sp>
    </p:spTree>
    <p:extLst>
      <p:ext uri="{BB962C8B-B14F-4D97-AF65-F5344CB8AC3E}">
        <p14:creationId xmlns:p14="http://schemas.microsoft.com/office/powerpoint/2010/main" val="384562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693278"/>
            <a:ext cx="4926106" cy="4026204"/>
          </a:xfrm>
          <a:solidFill>
            <a:srgbClr val="788990">
              <a:alpha val="82000"/>
            </a:srgbClr>
          </a:solidFill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точку 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возьмём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спальный район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находящийся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Цветного бульвара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четырех километрах,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 качестве условной отправной точки  - остановку общественного автотранспорта «Театральный центр «Космос»»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880854"/>
            <a:ext cx="1962150" cy="520700"/>
          </a:xfrm>
          <a:prstGeom prst="rect">
            <a:avLst/>
          </a:prstGeom>
          <a:solidFill>
            <a:srgbClr val="AD8900">
              <a:alpha val="78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Black" panose="020B0A04020102020204" pitchFamily="34" charset="0"/>
              </a:rPr>
              <a:t>Точка 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z56.d.sdska.ru/2-z56-0447f138-c3fa-4f1a-bd32-5ee418f50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29" y="1693278"/>
            <a:ext cx="5997389" cy="39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7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2801"/>
            <a:ext cx="1962150" cy="520700"/>
          </a:xfrm>
          <a:solidFill>
            <a:srgbClr val="AD8900">
              <a:alpha val="78000"/>
            </a:srgb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Точка Б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539875"/>
            <a:ext cx="4229100" cy="4136898"/>
          </a:xfrm>
          <a:solidFill>
            <a:srgbClr val="788990">
              <a:alpha val="84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Точка притяжения в нашем случае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Цветной бульвар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район, к нему прилегающий. Вокруг него расположено множество офисных зданий, корпусов тюменских университетов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иных значимых и популярных объектов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1539875"/>
            <a:ext cx="6391275" cy="41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49219"/>
            <a:ext cx="6611471" cy="522381"/>
          </a:xfrm>
          <a:solidFill>
            <a:srgbClr val="AD8900">
              <a:alpha val="81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Рассматриваемый маршрут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4218"/>
            <a:ext cx="10515600" cy="43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7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49" y="727076"/>
            <a:ext cx="6331927" cy="558800"/>
          </a:xfrm>
          <a:solidFill>
            <a:srgbClr val="AD8900">
              <a:alpha val="76000"/>
            </a:srgb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Существующие проблемы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682749"/>
            <a:ext cx="7143750" cy="4117975"/>
          </a:xfrm>
        </p:spPr>
      </p:pic>
      <p:sp>
        <p:nvSpPr>
          <p:cNvPr id="5" name="Объект 6"/>
          <p:cNvSpPr txBox="1">
            <a:spLocks/>
          </p:cNvSpPr>
          <p:nvPr/>
        </p:nvSpPr>
        <p:spPr>
          <a:xfrm>
            <a:off x="666750" y="1682749"/>
            <a:ext cx="3933825" cy="4117975"/>
          </a:xfrm>
          <a:prstGeom prst="rect">
            <a:avLst/>
          </a:prstGeom>
          <a:solidFill>
            <a:srgbClr val="788990">
              <a:alpha val="81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очевидная не-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экологичность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общественного и личного автотранспорта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затрудненное передвижение по автострадам, проще говоря, пробки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9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8526"/>
            <a:ext cx="6467475" cy="558800"/>
          </a:xfrm>
          <a:solidFill>
            <a:srgbClr val="AD8900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Внедрить велоинфраструктуру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7050"/>
            <a:ext cx="5801784" cy="4351338"/>
          </a:xfrm>
        </p:spPr>
      </p:pic>
      <p:sp>
        <p:nvSpPr>
          <p:cNvPr id="6" name="Объект 6"/>
          <p:cNvSpPr txBox="1">
            <a:spLocks/>
          </p:cNvSpPr>
          <p:nvPr/>
        </p:nvSpPr>
        <p:spPr>
          <a:xfrm>
            <a:off x="6956970" y="1797050"/>
            <a:ext cx="4810125" cy="4351338"/>
          </a:xfrm>
          <a:prstGeom prst="rect">
            <a:avLst/>
          </a:prstGeom>
          <a:solidFill>
            <a:srgbClr val="788990">
              <a:alpha val="81000"/>
            </a:srgb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Громадным </a:t>
            </a:r>
            <a:r>
              <a:rPr lang="ru-RU" dirty="0"/>
              <a:t>шагом к повышению интереса граждан к перемещению на велосипедах будет создание сети точек их бесплатной аренды по всему городу. Принцип таков – при желании взять велосипед/самокат в прокат ты регистрируешься в системе, оставляешь залог (например, переводишь определённую сумму на счёт компании), катаешься на нём какое-то время до лимита, затем сдаёшь его на ближайшую точку и получаешь залог обратно переводом (схема залога может быть иной).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5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012826"/>
            <a:ext cx="6289431" cy="501650"/>
          </a:xfrm>
          <a:solidFill>
            <a:srgbClr val="AD8900">
              <a:alpha val="86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Продолжая о велосипедах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788990">
              <a:alpha val="81000"/>
            </a:srgbClr>
          </a:solidFill>
        </p:spPr>
        <p:txBody>
          <a:bodyPr/>
          <a:lstStyle/>
          <a:p>
            <a:r>
              <a:rPr lang="ru-RU" dirty="0"/>
              <a:t>В качестве альтернативы личному автомобилю во время поездки за продуктами или иными товарами необходимо ввести на прокатные точки грузовые варианты велосипедов. Кроме того, около школ, больниц, торговых центров и так далее возникнет необходимость в обширных парковках для </a:t>
            </a:r>
            <a:r>
              <a:rPr lang="ru-RU" dirty="0" err="1"/>
              <a:t>велотранспорта</a:t>
            </a:r>
            <a:r>
              <a:rPr lang="ru-RU" dirty="0"/>
              <a:t> (их можно располагать вблизи непосредственно зданий за счёт бывшей территории автопарковок, ведь в </a:t>
            </a:r>
            <a:r>
              <a:rPr lang="ru-RU" dirty="0" err="1"/>
              <a:t>теори</a:t>
            </a:r>
            <a:r>
              <a:rPr lang="ru-RU" dirty="0"/>
              <a:t>, количество автомобилей должно уменьшиться). Естественно, программа должна субсидироваться государством, либо же, если инициативу возьмёт на себя частный инвестор, придётся установить определённую плату за пользование прокатными велосипедами.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469" y="746126"/>
            <a:ext cx="6920955" cy="539749"/>
          </a:xfrm>
          <a:solidFill>
            <a:srgbClr val="AD8900">
              <a:alpha val="87000"/>
            </a:srgb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Пустить </a:t>
            </a:r>
            <a:r>
              <a:rPr lang="ru-RU" sz="2800" smtClean="0">
                <a:latin typeface="Arial Black" panose="020B0A04020102020204" pitchFamily="34" charset="0"/>
              </a:rPr>
              <a:t>по улицам </a:t>
            </a:r>
            <a:r>
              <a:rPr lang="ru-RU" sz="2800" dirty="0" smtClean="0">
                <a:latin typeface="Arial Black" panose="020B0A04020102020204" pitchFamily="34" charset="0"/>
              </a:rPr>
              <a:t>электробусы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1480885"/>
            <a:ext cx="6144666" cy="445208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0469" y="1494920"/>
            <a:ext cx="4810125" cy="4438054"/>
          </a:xfrm>
          <a:solidFill>
            <a:srgbClr val="788990">
              <a:alpha val="81000"/>
            </a:srgb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электробусов по примеру столицы – Москвы – позволит существенно снизить влияние выбросов выхлопных газов на экологическую обстановку в городе.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372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Городская мобильность</vt:lpstr>
      <vt:lpstr>Презентация PowerPoint</vt:lpstr>
      <vt:lpstr>Презентация PowerPoint</vt:lpstr>
      <vt:lpstr>Точка Б</vt:lpstr>
      <vt:lpstr>Рассматриваемый маршрут</vt:lpstr>
      <vt:lpstr>Существующие проблемы</vt:lpstr>
      <vt:lpstr>Внедрить велоинфраструктуру</vt:lpstr>
      <vt:lpstr>Продолжая о велосипедах</vt:lpstr>
      <vt:lpstr>Пустить по улицам электробусы</vt:lpstr>
      <vt:lpstr>Развить пешеходную сеть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мобильность</dc:title>
  <dc:creator>Security</dc:creator>
  <cp:lastModifiedBy>Свет-Сергеевич</cp:lastModifiedBy>
  <cp:revision>17</cp:revision>
  <dcterms:created xsi:type="dcterms:W3CDTF">2020-09-06T18:07:22Z</dcterms:created>
  <dcterms:modified xsi:type="dcterms:W3CDTF">2020-09-06T20:45:44Z</dcterms:modified>
</cp:coreProperties>
</file>