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5" r:id="rId2"/>
    <p:sldId id="266" r:id="rId3"/>
    <p:sldId id="267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1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159F189-8EB4-4A3E-8A41-E99690BF2C39}">
          <p14:sldIdLst>
            <p14:sldId id="265"/>
            <p14:sldId id="271"/>
            <p14:sldId id="266"/>
            <p14:sldId id="267"/>
            <p14:sldId id="270"/>
            <p14:sldId id="272"/>
            <p14:sldId id="273"/>
            <p14:sldId id="274"/>
            <p14:sldId id="275"/>
            <p14:sldId id="276"/>
            <p14:sldId id="277"/>
            <p14:sldId id="280"/>
            <p14:sldId id="279"/>
            <p14:sldId id="278"/>
            <p14:sldId id="261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5824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3489" autoAdjust="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jpeg"/><Relationship Id="rId2" Type="http://schemas.openxmlformats.org/officeDocument/2006/relationships/image" Target="../media/image341.jpeg"/><Relationship Id="rId1" Type="http://schemas.openxmlformats.org/officeDocument/2006/relationships/image" Target="../media/image3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1B54B-0ACF-4EF6-A6FC-527B985581F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EB1C62-B49F-4249-A259-775395CC30BD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/>
            <a:t>Население</a:t>
          </a:r>
          <a:endParaRPr lang="ru-RU" sz="2000" b="1" dirty="0"/>
        </a:p>
      </dgm:t>
    </dgm:pt>
    <dgm:pt modelId="{118A0D3F-9FD4-4590-BD03-0823EBC772A2}" type="parTrans" cxnId="{75A53CA9-D837-4773-9E7D-68DAC1060D43}">
      <dgm:prSet/>
      <dgm:spPr/>
      <dgm:t>
        <a:bodyPr/>
        <a:lstStyle/>
        <a:p>
          <a:endParaRPr lang="ru-RU"/>
        </a:p>
      </dgm:t>
    </dgm:pt>
    <dgm:pt modelId="{8975C25F-FE09-48C7-BBDF-E76F5E7B70DB}" type="sibTrans" cxnId="{75A53CA9-D837-4773-9E7D-68DAC1060D43}">
      <dgm:prSet/>
      <dgm:spPr/>
      <dgm:t>
        <a:bodyPr/>
        <a:lstStyle/>
        <a:p>
          <a:endParaRPr lang="ru-RU"/>
        </a:p>
      </dgm:t>
    </dgm:pt>
    <dgm:pt modelId="{1BF59B03-9C26-4637-9945-DBFA7A890CDB}">
      <dgm:prSet phldrT="[Текст]" custT="1"/>
      <dgm:spPr/>
      <dgm:t>
        <a:bodyPr/>
        <a:lstStyle/>
        <a:p>
          <a:r>
            <a:rPr kumimoji="0" lang="ru-RU" sz="18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rPr>
            <a:t>18 297 </a:t>
          </a:r>
          <a:r>
            <a:rPr kumimoji="0" lang="ru-RU" sz="2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rPr>
            <a:t>человек</a:t>
          </a:r>
          <a:endParaRPr kumimoji="0" lang="ru-RU" sz="18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D0B33A46-4C09-4DD0-881C-33420769725E}" type="parTrans" cxnId="{BC79DF28-291C-4216-91D9-885336CD8483}">
      <dgm:prSet/>
      <dgm:spPr/>
      <dgm:t>
        <a:bodyPr/>
        <a:lstStyle/>
        <a:p>
          <a:endParaRPr lang="ru-RU"/>
        </a:p>
      </dgm:t>
    </dgm:pt>
    <dgm:pt modelId="{14FF04E3-7846-4230-9B23-7FC3CDEB3067}" type="sibTrans" cxnId="{BC79DF28-291C-4216-91D9-885336CD8483}">
      <dgm:prSet/>
      <dgm:spPr/>
      <dgm:t>
        <a:bodyPr/>
        <a:lstStyle/>
        <a:p>
          <a:endParaRPr lang="ru-RU"/>
        </a:p>
      </dgm:t>
    </dgm:pt>
    <dgm:pt modelId="{AAEDD486-5391-4C1A-B4C1-42D72CB5F5B5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smtClean="0"/>
            <a:t>Экономика района</a:t>
          </a:r>
          <a:endParaRPr lang="ru-RU" b="1" dirty="0"/>
        </a:p>
      </dgm:t>
    </dgm:pt>
    <dgm:pt modelId="{ACEC8680-7193-493D-9165-DFBBC327B6CA}" type="parTrans" cxnId="{111932BF-040A-455E-975D-14DD28B1BD52}">
      <dgm:prSet/>
      <dgm:spPr/>
      <dgm:t>
        <a:bodyPr/>
        <a:lstStyle/>
        <a:p>
          <a:endParaRPr lang="ru-RU"/>
        </a:p>
      </dgm:t>
    </dgm:pt>
    <dgm:pt modelId="{111EE8A7-9CDD-428E-A5EA-4A98309D8316}" type="sibTrans" cxnId="{111932BF-040A-455E-975D-14DD28B1BD52}">
      <dgm:prSet/>
      <dgm:spPr/>
      <dgm:t>
        <a:bodyPr/>
        <a:lstStyle/>
        <a:p>
          <a:endParaRPr lang="ru-RU"/>
        </a:p>
      </dgm:t>
    </dgm:pt>
    <dgm:pt modelId="{78225F2F-FD1D-42EC-B672-FC07E64E58FC}">
      <dgm:prSet phldrT="[Текст]" custT="1"/>
      <dgm:spPr/>
      <dgm:t>
        <a:bodyPr/>
        <a:lstStyle/>
        <a:p>
          <a:pPr algn="ctr"/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rPr>
            <a:t>544 субъекта малого и среднего предпринимательства</a:t>
          </a:r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95BCCAA5-0F83-4EA1-B4EF-18BBDC5ED1D9}" type="parTrans" cxnId="{63BCFCA8-7D38-481C-A078-608DB1E09AC9}">
      <dgm:prSet/>
      <dgm:spPr/>
      <dgm:t>
        <a:bodyPr/>
        <a:lstStyle/>
        <a:p>
          <a:endParaRPr lang="ru-RU"/>
        </a:p>
      </dgm:t>
    </dgm:pt>
    <dgm:pt modelId="{33901D8E-5285-4B17-B447-A74808DDA140}" type="sibTrans" cxnId="{63BCFCA8-7D38-481C-A078-608DB1E09AC9}">
      <dgm:prSet/>
      <dgm:spPr/>
      <dgm:t>
        <a:bodyPr/>
        <a:lstStyle/>
        <a:p>
          <a:endParaRPr lang="ru-RU"/>
        </a:p>
      </dgm:t>
    </dgm:pt>
    <dgm:pt modelId="{F8E0D6AC-F534-4CF5-B5D3-98EA0A000F95}">
      <dgm:prSet phldrT="[Текст]" custT="1"/>
      <dgm:spPr/>
      <dgm:t>
        <a:bodyPr/>
        <a:lstStyle/>
        <a:p>
          <a:pPr algn="ctr"/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rPr>
            <a:t>8 сельскохозяйственных предприятий</a:t>
          </a:r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8FC9E354-88F1-4104-B4E4-5AFE3ED4366F}" type="parTrans" cxnId="{33B7DE8C-3293-490E-9356-92372B993F25}">
      <dgm:prSet/>
      <dgm:spPr/>
      <dgm:t>
        <a:bodyPr/>
        <a:lstStyle/>
        <a:p>
          <a:endParaRPr lang="ru-RU"/>
        </a:p>
      </dgm:t>
    </dgm:pt>
    <dgm:pt modelId="{C9011DF3-6D05-4F80-A246-0472DEDE638C}" type="sibTrans" cxnId="{33B7DE8C-3293-490E-9356-92372B993F25}">
      <dgm:prSet/>
      <dgm:spPr/>
      <dgm:t>
        <a:bodyPr/>
        <a:lstStyle/>
        <a:p>
          <a:endParaRPr lang="ru-RU"/>
        </a:p>
      </dgm:t>
    </dgm:pt>
    <dgm:pt modelId="{505EEFA9-E031-40F9-BFC6-86C319F29C32}">
      <dgm:prSet phldrT="[Текст]" custT="1"/>
      <dgm:spPr/>
      <dgm:t>
        <a:bodyPr/>
        <a:lstStyle/>
        <a:p>
          <a:pPr algn="ctr"/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rPr>
            <a:t>4 средних предприятия</a:t>
          </a:r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814FC3F6-DDA6-4F8A-9184-785F04DA6BD9}" type="parTrans" cxnId="{1CA8EB92-751B-4242-9ACF-317183930FFA}">
      <dgm:prSet/>
      <dgm:spPr/>
      <dgm:t>
        <a:bodyPr/>
        <a:lstStyle/>
        <a:p>
          <a:endParaRPr lang="ru-RU"/>
        </a:p>
      </dgm:t>
    </dgm:pt>
    <dgm:pt modelId="{440E6066-9B76-4CBD-8061-8F076F832289}" type="sibTrans" cxnId="{1CA8EB92-751B-4242-9ACF-317183930FFA}">
      <dgm:prSet/>
      <dgm:spPr/>
      <dgm:t>
        <a:bodyPr/>
        <a:lstStyle/>
        <a:p>
          <a:endParaRPr lang="ru-RU"/>
        </a:p>
      </dgm:t>
    </dgm:pt>
    <dgm:pt modelId="{10D603A3-004E-44AD-8BF0-BF48024ABB9E}">
      <dgm:prSet phldrT="[Текст]" custT="1"/>
      <dgm:spPr/>
      <dgm:t>
        <a:bodyPr/>
        <a:lstStyle/>
        <a:p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EA38BD90-19C5-4453-A3E2-94E2BB8B96F5}" type="parTrans" cxnId="{6239A1E7-2D33-489C-82B9-B2093AD81087}">
      <dgm:prSet/>
      <dgm:spPr/>
    </dgm:pt>
    <dgm:pt modelId="{EB57A167-85AC-43D7-9EAC-9EC960BAA08A}" type="sibTrans" cxnId="{6239A1E7-2D33-489C-82B9-B2093AD81087}">
      <dgm:prSet/>
      <dgm:spPr/>
    </dgm:pt>
    <dgm:pt modelId="{FC8EF23C-91C9-4218-B1D9-77CFCADB238D}">
      <dgm:prSet phldrT="[Текст]" custT="1"/>
      <dgm:spPr/>
      <dgm:t>
        <a:bodyPr/>
        <a:lstStyle/>
        <a:p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B66A3D4A-F671-431E-A002-B41072BEDEFC}" type="parTrans" cxnId="{413E94FB-BB20-43E3-8968-9D68B4D1B9A5}">
      <dgm:prSet/>
      <dgm:spPr/>
    </dgm:pt>
    <dgm:pt modelId="{8EC8C03E-4497-459A-B9FA-B6647D6B86DE}" type="sibTrans" cxnId="{413E94FB-BB20-43E3-8968-9D68B4D1B9A5}">
      <dgm:prSet/>
      <dgm:spPr/>
    </dgm:pt>
    <dgm:pt modelId="{91001285-63F5-4D9E-9803-3A56EB8AB2ED}">
      <dgm:prSet phldrT="[Текст]" custT="1"/>
      <dgm:spPr/>
      <dgm:t>
        <a:bodyPr/>
        <a:lstStyle/>
        <a:p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78F67E09-5CD4-46FF-8611-18453335EB59}" type="parTrans" cxnId="{88BDE947-1610-43C9-BBCA-9C7153CDEB39}">
      <dgm:prSet/>
      <dgm:spPr/>
    </dgm:pt>
    <dgm:pt modelId="{B9E682E7-0392-4A5E-91AD-65620E7CB584}" type="sibTrans" cxnId="{88BDE947-1610-43C9-BBCA-9C7153CDEB39}">
      <dgm:prSet/>
      <dgm:spPr/>
    </dgm:pt>
    <dgm:pt modelId="{B5F1A3DA-D3AE-4D02-B79A-6A2398667F0E}" type="pres">
      <dgm:prSet presAssocID="{18B1B54B-0ACF-4EF6-A6FC-527B985581F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1DBDA5-A551-413C-BB67-C2B55A2F0935}" type="pres">
      <dgm:prSet presAssocID="{94EB1C62-B49F-4249-A259-775395CC30BD}" presName="linNode" presStyleCnt="0"/>
      <dgm:spPr/>
    </dgm:pt>
    <dgm:pt modelId="{9E8C2EC9-3DC6-4851-B121-F8AA658B33DC}" type="pres">
      <dgm:prSet presAssocID="{94EB1C62-B49F-4249-A259-775395CC30B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9C306-1D04-484D-89F4-0E39B47E2500}" type="pres">
      <dgm:prSet presAssocID="{94EB1C62-B49F-4249-A259-775395CC30BD}" presName="childShp" presStyleLbl="bgAccFollowNode1" presStyleIdx="0" presStyleCnt="2" custScaleX="108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5215B-1926-4779-9A9A-554A0E9B3233}" type="pres">
      <dgm:prSet presAssocID="{8975C25F-FE09-48C7-BBDF-E76F5E7B70DB}" presName="spacing" presStyleCnt="0"/>
      <dgm:spPr/>
    </dgm:pt>
    <dgm:pt modelId="{907F999A-1406-4CD3-B599-7196510F6C8F}" type="pres">
      <dgm:prSet presAssocID="{AAEDD486-5391-4C1A-B4C1-42D72CB5F5B5}" presName="linNode" presStyleCnt="0"/>
      <dgm:spPr/>
    </dgm:pt>
    <dgm:pt modelId="{1522A9AE-6981-4E15-9F64-EE4312A5D801}" type="pres">
      <dgm:prSet presAssocID="{AAEDD486-5391-4C1A-B4C1-42D72CB5F5B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74C8C-63DB-433F-9319-9A34A4FA5AB5}" type="pres">
      <dgm:prSet presAssocID="{AAEDD486-5391-4C1A-B4C1-42D72CB5F5B5}" presName="childShp" presStyleLbl="bgAccFollowNode1" presStyleIdx="1" presStyleCnt="2" custScaleX="119316" custLinFactNeighborX="2537" custLinFactNeighborY="1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53CA9-D837-4773-9E7D-68DAC1060D43}" srcId="{18B1B54B-0ACF-4EF6-A6FC-527B985581F0}" destId="{94EB1C62-B49F-4249-A259-775395CC30BD}" srcOrd="0" destOrd="0" parTransId="{118A0D3F-9FD4-4590-BD03-0823EBC772A2}" sibTransId="{8975C25F-FE09-48C7-BBDF-E76F5E7B70DB}"/>
    <dgm:cxn modelId="{88BDE947-1610-43C9-BBCA-9C7153CDEB39}" srcId="{94EB1C62-B49F-4249-A259-775395CC30BD}" destId="{91001285-63F5-4D9E-9803-3A56EB8AB2ED}" srcOrd="2" destOrd="0" parTransId="{78F67E09-5CD4-46FF-8611-18453335EB59}" sibTransId="{B9E682E7-0392-4A5E-91AD-65620E7CB584}"/>
    <dgm:cxn modelId="{201253C8-35E7-4882-B0C8-7A2A79AD9F8F}" type="presOf" srcId="{18B1B54B-0ACF-4EF6-A6FC-527B985581F0}" destId="{B5F1A3DA-D3AE-4D02-B79A-6A2398667F0E}" srcOrd="0" destOrd="0" presId="urn:microsoft.com/office/officeart/2005/8/layout/vList6"/>
    <dgm:cxn modelId="{D5C5CDEE-DA6D-440C-B59A-09D7AAF36419}" type="presOf" srcId="{91001285-63F5-4D9E-9803-3A56EB8AB2ED}" destId="{60B9C306-1D04-484D-89F4-0E39B47E2500}" srcOrd="0" destOrd="2" presId="urn:microsoft.com/office/officeart/2005/8/layout/vList6"/>
    <dgm:cxn modelId="{6239A1E7-2D33-489C-82B9-B2093AD81087}" srcId="{94EB1C62-B49F-4249-A259-775395CC30BD}" destId="{10D603A3-004E-44AD-8BF0-BF48024ABB9E}" srcOrd="0" destOrd="0" parTransId="{EA38BD90-19C5-4453-A3E2-94E2BB8B96F5}" sibTransId="{EB57A167-85AC-43D7-9EAC-9EC960BAA08A}"/>
    <dgm:cxn modelId="{CF7500F7-5D04-4964-B9BE-01542B8B1A5E}" type="presOf" srcId="{78225F2F-FD1D-42EC-B672-FC07E64E58FC}" destId="{FFA74C8C-63DB-433F-9319-9A34A4FA5AB5}" srcOrd="0" destOrd="0" presId="urn:microsoft.com/office/officeart/2005/8/layout/vList6"/>
    <dgm:cxn modelId="{33B7DE8C-3293-490E-9356-92372B993F25}" srcId="{AAEDD486-5391-4C1A-B4C1-42D72CB5F5B5}" destId="{F8E0D6AC-F534-4CF5-B5D3-98EA0A000F95}" srcOrd="1" destOrd="0" parTransId="{8FC9E354-88F1-4104-B4E4-5AFE3ED4366F}" sibTransId="{C9011DF3-6D05-4F80-A246-0472DEDE638C}"/>
    <dgm:cxn modelId="{E7C7E975-C28F-41A6-A0C6-F29523D5C27F}" type="presOf" srcId="{1BF59B03-9C26-4637-9945-DBFA7A890CDB}" destId="{60B9C306-1D04-484D-89F4-0E39B47E2500}" srcOrd="0" destOrd="3" presId="urn:microsoft.com/office/officeart/2005/8/layout/vList6"/>
    <dgm:cxn modelId="{A89D7947-2F77-4DFF-B8E9-6D14264C7E7C}" type="presOf" srcId="{FC8EF23C-91C9-4218-B1D9-77CFCADB238D}" destId="{60B9C306-1D04-484D-89F4-0E39B47E2500}" srcOrd="0" destOrd="1" presId="urn:microsoft.com/office/officeart/2005/8/layout/vList6"/>
    <dgm:cxn modelId="{111932BF-040A-455E-975D-14DD28B1BD52}" srcId="{18B1B54B-0ACF-4EF6-A6FC-527B985581F0}" destId="{AAEDD486-5391-4C1A-B4C1-42D72CB5F5B5}" srcOrd="1" destOrd="0" parTransId="{ACEC8680-7193-493D-9165-DFBBC327B6CA}" sibTransId="{111EE8A7-9CDD-428E-A5EA-4A98309D8316}"/>
    <dgm:cxn modelId="{1CA8EB92-751B-4242-9ACF-317183930FFA}" srcId="{AAEDD486-5391-4C1A-B4C1-42D72CB5F5B5}" destId="{505EEFA9-E031-40F9-BFC6-86C319F29C32}" srcOrd="2" destOrd="0" parTransId="{814FC3F6-DDA6-4F8A-9184-785F04DA6BD9}" sibTransId="{440E6066-9B76-4CBD-8061-8F076F832289}"/>
    <dgm:cxn modelId="{8EE94B45-9209-4472-9E3E-F314823953A6}" type="presOf" srcId="{10D603A3-004E-44AD-8BF0-BF48024ABB9E}" destId="{60B9C306-1D04-484D-89F4-0E39B47E2500}" srcOrd="0" destOrd="0" presId="urn:microsoft.com/office/officeart/2005/8/layout/vList6"/>
    <dgm:cxn modelId="{E93C55DE-52C8-4BC3-AFF2-552FF0716591}" type="presOf" srcId="{F8E0D6AC-F534-4CF5-B5D3-98EA0A000F95}" destId="{FFA74C8C-63DB-433F-9319-9A34A4FA5AB5}" srcOrd="0" destOrd="1" presId="urn:microsoft.com/office/officeart/2005/8/layout/vList6"/>
    <dgm:cxn modelId="{A1E58DF8-C842-415A-A1AA-7FC6585A2AB3}" type="presOf" srcId="{94EB1C62-B49F-4249-A259-775395CC30BD}" destId="{9E8C2EC9-3DC6-4851-B121-F8AA658B33DC}" srcOrd="0" destOrd="0" presId="urn:microsoft.com/office/officeart/2005/8/layout/vList6"/>
    <dgm:cxn modelId="{413E94FB-BB20-43E3-8968-9D68B4D1B9A5}" srcId="{94EB1C62-B49F-4249-A259-775395CC30BD}" destId="{FC8EF23C-91C9-4218-B1D9-77CFCADB238D}" srcOrd="1" destOrd="0" parTransId="{B66A3D4A-F671-431E-A002-B41072BEDEFC}" sibTransId="{8EC8C03E-4497-459A-B9FA-B6647D6B86DE}"/>
    <dgm:cxn modelId="{B5BD56EA-720D-411F-BA1B-FA277046C5CC}" type="presOf" srcId="{505EEFA9-E031-40F9-BFC6-86C319F29C32}" destId="{FFA74C8C-63DB-433F-9319-9A34A4FA5AB5}" srcOrd="0" destOrd="2" presId="urn:microsoft.com/office/officeart/2005/8/layout/vList6"/>
    <dgm:cxn modelId="{BC79DF28-291C-4216-91D9-885336CD8483}" srcId="{94EB1C62-B49F-4249-A259-775395CC30BD}" destId="{1BF59B03-9C26-4637-9945-DBFA7A890CDB}" srcOrd="3" destOrd="0" parTransId="{D0B33A46-4C09-4DD0-881C-33420769725E}" sibTransId="{14FF04E3-7846-4230-9B23-7FC3CDEB3067}"/>
    <dgm:cxn modelId="{9D7A2DB9-326E-445E-8620-3EFC804411BA}" type="presOf" srcId="{AAEDD486-5391-4C1A-B4C1-42D72CB5F5B5}" destId="{1522A9AE-6981-4E15-9F64-EE4312A5D801}" srcOrd="0" destOrd="0" presId="urn:microsoft.com/office/officeart/2005/8/layout/vList6"/>
    <dgm:cxn modelId="{63BCFCA8-7D38-481C-A078-608DB1E09AC9}" srcId="{AAEDD486-5391-4C1A-B4C1-42D72CB5F5B5}" destId="{78225F2F-FD1D-42EC-B672-FC07E64E58FC}" srcOrd="0" destOrd="0" parTransId="{95BCCAA5-0F83-4EA1-B4EF-18BBDC5ED1D9}" sibTransId="{33901D8E-5285-4B17-B447-A74808DDA140}"/>
    <dgm:cxn modelId="{FE6B8AEC-F880-4B3D-B3DC-5157EB815E6D}" type="presParOf" srcId="{B5F1A3DA-D3AE-4D02-B79A-6A2398667F0E}" destId="{441DBDA5-A551-413C-BB67-C2B55A2F0935}" srcOrd="0" destOrd="0" presId="urn:microsoft.com/office/officeart/2005/8/layout/vList6"/>
    <dgm:cxn modelId="{3C0330A0-AB0A-4E10-A32D-C1FCAD64C465}" type="presParOf" srcId="{441DBDA5-A551-413C-BB67-C2B55A2F0935}" destId="{9E8C2EC9-3DC6-4851-B121-F8AA658B33DC}" srcOrd="0" destOrd="0" presId="urn:microsoft.com/office/officeart/2005/8/layout/vList6"/>
    <dgm:cxn modelId="{25094CDD-D2BD-4A63-AEB7-CFD02384EF6E}" type="presParOf" srcId="{441DBDA5-A551-413C-BB67-C2B55A2F0935}" destId="{60B9C306-1D04-484D-89F4-0E39B47E2500}" srcOrd="1" destOrd="0" presId="urn:microsoft.com/office/officeart/2005/8/layout/vList6"/>
    <dgm:cxn modelId="{8457BDDD-2D40-4359-8B38-8DCCF4F2D3D7}" type="presParOf" srcId="{B5F1A3DA-D3AE-4D02-B79A-6A2398667F0E}" destId="{E775215B-1926-4779-9A9A-554A0E9B3233}" srcOrd="1" destOrd="0" presId="urn:microsoft.com/office/officeart/2005/8/layout/vList6"/>
    <dgm:cxn modelId="{0AE1B5F5-807A-4D8C-B77F-E9795BB8DA72}" type="presParOf" srcId="{B5F1A3DA-D3AE-4D02-B79A-6A2398667F0E}" destId="{907F999A-1406-4CD3-B599-7196510F6C8F}" srcOrd="2" destOrd="0" presId="urn:microsoft.com/office/officeart/2005/8/layout/vList6"/>
    <dgm:cxn modelId="{616AF423-4076-4EAB-8252-E834D89AB062}" type="presParOf" srcId="{907F999A-1406-4CD3-B599-7196510F6C8F}" destId="{1522A9AE-6981-4E15-9F64-EE4312A5D801}" srcOrd="0" destOrd="0" presId="urn:microsoft.com/office/officeart/2005/8/layout/vList6"/>
    <dgm:cxn modelId="{56460D4F-A22F-49EF-A138-7A8E67AAB261}" type="presParOf" srcId="{907F999A-1406-4CD3-B599-7196510F6C8F}" destId="{FFA74C8C-63DB-433F-9319-9A34A4FA5A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45453-DBDD-4935-A025-1165709EA76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C173B-BC1B-497D-B9A3-9067772084D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Областной бюджет</a:t>
          </a:r>
          <a:endParaRPr lang="ru-RU" sz="1800" b="1" dirty="0"/>
        </a:p>
      </dgm:t>
    </dgm:pt>
    <dgm:pt modelId="{7404BDAD-54FF-4488-8FDD-605E42AB62B0}" type="parTrans" cxnId="{9A420115-1F10-47EB-9C9A-35A64A4EB32C}">
      <dgm:prSet/>
      <dgm:spPr/>
      <dgm:t>
        <a:bodyPr/>
        <a:lstStyle/>
        <a:p>
          <a:endParaRPr lang="ru-RU"/>
        </a:p>
      </dgm:t>
    </dgm:pt>
    <dgm:pt modelId="{F4C86F99-051D-4B43-8F96-6AAF52002E1C}" type="sibTrans" cxnId="{9A420115-1F10-47EB-9C9A-35A64A4EB32C}">
      <dgm:prSet/>
      <dgm:spPr/>
      <dgm:t>
        <a:bodyPr/>
        <a:lstStyle/>
        <a:p>
          <a:endParaRPr lang="ru-RU"/>
        </a:p>
      </dgm:t>
    </dgm:pt>
    <dgm:pt modelId="{7101084D-343D-41B3-B751-E920A83A863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Местный бюджет</a:t>
          </a:r>
          <a:endParaRPr lang="ru-RU" sz="1800" b="1" dirty="0"/>
        </a:p>
      </dgm:t>
    </dgm:pt>
    <dgm:pt modelId="{DB1DFFF1-60B6-4C43-97F3-29CCFB8B0BD0}" type="parTrans" cxnId="{A35D9DB8-1B99-4DAF-8A13-864B432D6DD7}">
      <dgm:prSet/>
      <dgm:spPr/>
      <dgm:t>
        <a:bodyPr/>
        <a:lstStyle/>
        <a:p>
          <a:endParaRPr lang="ru-RU"/>
        </a:p>
      </dgm:t>
    </dgm:pt>
    <dgm:pt modelId="{CC8EA1DB-8E7A-4C1A-9533-3C598C2C2E73}" type="sibTrans" cxnId="{A35D9DB8-1B99-4DAF-8A13-864B432D6DD7}">
      <dgm:prSet/>
      <dgm:spPr/>
      <dgm:t>
        <a:bodyPr/>
        <a:lstStyle/>
        <a:p>
          <a:endParaRPr lang="ru-RU"/>
        </a:p>
      </dgm:t>
    </dgm:pt>
    <dgm:pt modelId="{8FF6D706-2A77-4D1C-8AF1-0209B0B0E52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Поддержка со стороны Группы компаний «РОСЬ»</a:t>
          </a:r>
          <a:endParaRPr lang="ru-RU" sz="1600" b="1" dirty="0"/>
        </a:p>
      </dgm:t>
    </dgm:pt>
    <dgm:pt modelId="{E1C5807F-B96E-48FB-AE70-AA683B763513}" type="parTrans" cxnId="{0AEE0393-030C-4873-AE9E-306A1DB6C48D}">
      <dgm:prSet/>
      <dgm:spPr/>
      <dgm:t>
        <a:bodyPr/>
        <a:lstStyle/>
        <a:p>
          <a:endParaRPr lang="ru-RU"/>
        </a:p>
      </dgm:t>
    </dgm:pt>
    <dgm:pt modelId="{06E3DBDC-E738-467A-AF83-21AD66FEB1CC}" type="sibTrans" cxnId="{0AEE0393-030C-4873-AE9E-306A1DB6C48D}">
      <dgm:prSet/>
      <dgm:spPr/>
      <dgm:t>
        <a:bodyPr/>
        <a:lstStyle/>
        <a:p>
          <a:endParaRPr lang="ru-RU"/>
        </a:p>
      </dgm:t>
    </dgm:pt>
    <dgm:pt modelId="{D4CB6756-9603-42A0-BFEB-8E4F5508CCC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Население р.п.Ковернино</a:t>
          </a:r>
          <a:endParaRPr lang="ru-RU" sz="1600" b="1" dirty="0"/>
        </a:p>
      </dgm:t>
    </dgm:pt>
    <dgm:pt modelId="{CD3B7CBB-BF7E-4C97-9DC0-4C168FF110A5}" type="parTrans" cxnId="{61406A90-B7D7-4B90-9E71-A819545D67EE}">
      <dgm:prSet/>
      <dgm:spPr/>
      <dgm:t>
        <a:bodyPr/>
        <a:lstStyle/>
        <a:p>
          <a:endParaRPr lang="ru-RU"/>
        </a:p>
      </dgm:t>
    </dgm:pt>
    <dgm:pt modelId="{F21064BF-494D-4DB3-A282-0FB4F1776375}" type="sibTrans" cxnId="{61406A90-B7D7-4B90-9E71-A819545D67EE}">
      <dgm:prSet/>
      <dgm:spPr/>
      <dgm:t>
        <a:bodyPr/>
        <a:lstStyle/>
        <a:p>
          <a:endParaRPr lang="ru-RU"/>
        </a:p>
      </dgm:t>
    </dgm:pt>
    <dgm:pt modelId="{F36742AD-73C7-44D9-8788-ECA4AB85673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Общественные организации</a:t>
          </a:r>
          <a:endParaRPr lang="ru-RU" sz="1800" b="1" dirty="0"/>
        </a:p>
      </dgm:t>
    </dgm:pt>
    <dgm:pt modelId="{E2F368CD-69C3-465D-AC80-3BAD6CAE649D}" type="parTrans" cxnId="{384D31DB-8BF4-4CC3-A184-70D1A1029C31}">
      <dgm:prSet/>
      <dgm:spPr/>
      <dgm:t>
        <a:bodyPr/>
        <a:lstStyle/>
        <a:p>
          <a:endParaRPr lang="ru-RU"/>
        </a:p>
      </dgm:t>
    </dgm:pt>
    <dgm:pt modelId="{38733A3D-D695-469A-ACB9-CA558959083B}" type="sibTrans" cxnId="{384D31DB-8BF4-4CC3-A184-70D1A1029C31}">
      <dgm:prSet/>
      <dgm:spPr/>
      <dgm:t>
        <a:bodyPr/>
        <a:lstStyle/>
        <a:p>
          <a:endParaRPr lang="ru-RU"/>
        </a:p>
      </dgm:t>
    </dgm:pt>
    <dgm:pt modelId="{B5A4E003-E6B3-4818-A6C0-B1FF8C61FCB9}" type="pres">
      <dgm:prSet presAssocID="{17245453-DBDD-4935-A025-1165709EA7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B83A5-0121-4B63-9B82-E50A73F5412D}" type="pres">
      <dgm:prSet presAssocID="{10DC173B-BC1B-497D-B9A3-9067772084D1}" presName="node" presStyleLbl="node1" presStyleIdx="0" presStyleCnt="5" custScaleX="115020" custScaleY="111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2D19F-7363-45AF-820E-2AEFA768D983}" type="pres">
      <dgm:prSet presAssocID="{10DC173B-BC1B-497D-B9A3-9067772084D1}" presName="spNode" presStyleCnt="0"/>
      <dgm:spPr/>
    </dgm:pt>
    <dgm:pt modelId="{1153FD47-CB87-44EE-8933-67D140AB1E39}" type="pres">
      <dgm:prSet presAssocID="{F4C86F99-051D-4B43-8F96-6AAF52002E1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CA44401-6103-4CA8-A266-AD00F7E87FB1}" type="pres">
      <dgm:prSet presAssocID="{7101084D-343D-41B3-B751-E920A83A863E}" presName="node" presStyleLbl="node1" presStyleIdx="1" presStyleCnt="5" custScaleX="102008" custScaleY="118822" custRadScaleRad="104874" custRadScaleInc="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00243-1063-471F-BE85-A2FF84EEFB88}" type="pres">
      <dgm:prSet presAssocID="{7101084D-343D-41B3-B751-E920A83A863E}" presName="spNode" presStyleCnt="0"/>
      <dgm:spPr/>
    </dgm:pt>
    <dgm:pt modelId="{81D77BF7-157D-460E-9CFF-D57C3268DE24}" type="pres">
      <dgm:prSet presAssocID="{CC8EA1DB-8E7A-4C1A-9533-3C598C2C2E7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2416EA8-A5D3-48E6-8491-1C17CAFBD1E2}" type="pres">
      <dgm:prSet presAssocID="{8FF6D706-2A77-4D1C-8AF1-0209B0B0E528}" presName="node" presStyleLbl="node1" presStyleIdx="2" presStyleCnt="5" custScaleX="130039" custScaleY="125628" custRadScaleRad="101824" custRadScaleInc="-12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257EF-7852-494D-8632-9ACA8B030EF0}" type="pres">
      <dgm:prSet presAssocID="{8FF6D706-2A77-4D1C-8AF1-0209B0B0E528}" presName="spNode" presStyleCnt="0"/>
      <dgm:spPr/>
    </dgm:pt>
    <dgm:pt modelId="{F962FED4-1EFA-4D76-8F3D-7C42D7E0E31D}" type="pres">
      <dgm:prSet presAssocID="{06E3DBDC-E738-467A-AF83-21AD66FEB1C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A9A8A31-F6AD-4AFD-8F66-BD77B706B9CE}" type="pres">
      <dgm:prSet presAssocID="{D4CB6756-9603-42A0-BFEB-8E4F5508CCC7}" presName="node" presStyleLbl="node1" presStyleIdx="3" presStyleCnt="5" custScaleX="140007" custScaleY="115388" custRadScaleRad="104347" custRadScaleInc="82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6070A-09CB-46F0-BE8A-2F7FA318DB74}" type="pres">
      <dgm:prSet presAssocID="{D4CB6756-9603-42A0-BFEB-8E4F5508CCC7}" presName="spNode" presStyleCnt="0"/>
      <dgm:spPr/>
    </dgm:pt>
    <dgm:pt modelId="{BC998258-249E-4201-AC74-2CCB5D25EFF4}" type="pres">
      <dgm:prSet presAssocID="{F21064BF-494D-4DB3-A282-0FB4F177637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4268E93-939E-4BE9-BFBF-DBDDE0A0F492}" type="pres">
      <dgm:prSet presAssocID="{F36742AD-73C7-44D9-8788-ECA4AB85673D}" presName="node" presStyleLbl="node1" presStyleIdx="4" presStyleCnt="5" custScaleX="140011" custRadScaleRad="102565" custRadScaleInc="18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C8D2A-5E35-4A49-AF32-D36468D60F2E}" type="pres">
      <dgm:prSet presAssocID="{F36742AD-73C7-44D9-8788-ECA4AB85673D}" presName="spNode" presStyleCnt="0"/>
      <dgm:spPr/>
    </dgm:pt>
    <dgm:pt modelId="{A4FC5412-4519-42F2-BE97-EEA23FB2F3FF}" type="pres">
      <dgm:prSet presAssocID="{38733A3D-D695-469A-ACB9-CA558959083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5C61A59-4EDB-4397-A93D-55CCF6FA8780}" type="presOf" srcId="{F21064BF-494D-4DB3-A282-0FB4F1776375}" destId="{BC998258-249E-4201-AC74-2CCB5D25EFF4}" srcOrd="0" destOrd="0" presId="urn:microsoft.com/office/officeart/2005/8/layout/cycle6"/>
    <dgm:cxn modelId="{8D6BFEFB-10E5-4960-A2A1-7ECFEA1EE188}" type="presOf" srcId="{06E3DBDC-E738-467A-AF83-21AD66FEB1CC}" destId="{F962FED4-1EFA-4D76-8F3D-7C42D7E0E31D}" srcOrd="0" destOrd="0" presId="urn:microsoft.com/office/officeart/2005/8/layout/cycle6"/>
    <dgm:cxn modelId="{519E5606-177A-4FA6-8733-0838BBBBFD88}" type="presOf" srcId="{F4C86F99-051D-4B43-8F96-6AAF52002E1C}" destId="{1153FD47-CB87-44EE-8933-67D140AB1E39}" srcOrd="0" destOrd="0" presId="urn:microsoft.com/office/officeart/2005/8/layout/cycle6"/>
    <dgm:cxn modelId="{428A4645-7DA2-4952-B745-95B3C9228B65}" type="presOf" srcId="{CC8EA1DB-8E7A-4C1A-9533-3C598C2C2E73}" destId="{81D77BF7-157D-460E-9CFF-D57C3268DE24}" srcOrd="0" destOrd="0" presId="urn:microsoft.com/office/officeart/2005/8/layout/cycle6"/>
    <dgm:cxn modelId="{A35D9DB8-1B99-4DAF-8A13-864B432D6DD7}" srcId="{17245453-DBDD-4935-A025-1165709EA769}" destId="{7101084D-343D-41B3-B751-E920A83A863E}" srcOrd="1" destOrd="0" parTransId="{DB1DFFF1-60B6-4C43-97F3-29CCFB8B0BD0}" sibTransId="{CC8EA1DB-8E7A-4C1A-9533-3C598C2C2E73}"/>
    <dgm:cxn modelId="{8FC0427F-757C-483A-A759-1CF06CEB87AE}" type="presOf" srcId="{D4CB6756-9603-42A0-BFEB-8E4F5508CCC7}" destId="{BA9A8A31-F6AD-4AFD-8F66-BD77B706B9CE}" srcOrd="0" destOrd="0" presId="urn:microsoft.com/office/officeart/2005/8/layout/cycle6"/>
    <dgm:cxn modelId="{61406A90-B7D7-4B90-9E71-A819545D67EE}" srcId="{17245453-DBDD-4935-A025-1165709EA769}" destId="{D4CB6756-9603-42A0-BFEB-8E4F5508CCC7}" srcOrd="3" destOrd="0" parTransId="{CD3B7CBB-BF7E-4C97-9DC0-4C168FF110A5}" sibTransId="{F21064BF-494D-4DB3-A282-0FB4F1776375}"/>
    <dgm:cxn modelId="{CFE489F8-75D0-46CB-9B26-360C156C7A15}" type="presOf" srcId="{8FF6D706-2A77-4D1C-8AF1-0209B0B0E528}" destId="{E2416EA8-A5D3-48E6-8491-1C17CAFBD1E2}" srcOrd="0" destOrd="0" presId="urn:microsoft.com/office/officeart/2005/8/layout/cycle6"/>
    <dgm:cxn modelId="{7F9D3887-120D-4C4C-8967-5C94EE121697}" type="presOf" srcId="{7101084D-343D-41B3-B751-E920A83A863E}" destId="{BCA44401-6103-4CA8-A266-AD00F7E87FB1}" srcOrd="0" destOrd="0" presId="urn:microsoft.com/office/officeart/2005/8/layout/cycle6"/>
    <dgm:cxn modelId="{0AEE0393-030C-4873-AE9E-306A1DB6C48D}" srcId="{17245453-DBDD-4935-A025-1165709EA769}" destId="{8FF6D706-2A77-4D1C-8AF1-0209B0B0E528}" srcOrd="2" destOrd="0" parTransId="{E1C5807F-B96E-48FB-AE70-AA683B763513}" sibTransId="{06E3DBDC-E738-467A-AF83-21AD66FEB1CC}"/>
    <dgm:cxn modelId="{3438B75B-4A09-4A04-8DB5-0A513C81442B}" type="presOf" srcId="{38733A3D-D695-469A-ACB9-CA558959083B}" destId="{A4FC5412-4519-42F2-BE97-EEA23FB2F3FF}" srcOrd="0" destOrd="0" presId="urn:microsoft.com/office/officeart/2005/8/layout/cycle6"/>
    <dgm:cxn modelId="{DA88B4F9-43D8-42AA-9812-EB1A2433E053}" type="presOf" srcId="{17245453-DBDD-4935-A025-1165709EA769}" destId="{B5A4E003-E6B3-4818-A6C0-B1FF8C61FCB9}" srcOrd="0" destOrd="0" presId="urn:microsoft.com/office/officeart/2005/8/layout/cycle6"/>
    <dgm:cxn modelId="{9A420115-1F10-47EB-9C9A-35A64A4EB32C}" srcId="{17245453-DBDD-4935-A025-1165709EA769}" destId="{10DC173B-BC1B-497D-B9A3-9067772084D1}" srcOrd="0" destOrd="0" parTransId="{7404BDAD-54FF-4488-8FDD-605E42AB62B0}" sibTransId="{F4C86F99-051D-4B43-8F96-6AAF52002E1C}"/>
    <dgm:cxn modelId="{AC31D721-9FF6-4D47-BADC-C0C032756424}" type="presOf" srcId="{F36742AD-73C7-44D9-8788-ECA4AB85673D}" destId="{A4268E93-939E-4BE9-BFBF-DBDDE0A0F492}" srcOrd="0" destOrd="0" presId="urn:microsoft.com/office/officeart/2005/8/layout/cycle6"/>
    <dgm:cxn modelId="{704CA7FB-EDF6-4526-A1EF-A5FDDCDCE6B4}" type="presOf" srcId="{10DC173B-BC1B-497D-B9A3-9067772084D1}" destId="{1A6B83A5-0121-4B63-9B82-E50A73F5412D}" srcOrd="0" destOrd="0" presId="urn:microsoft.com/office/officeart/2005/8/layout/cycle6"/>
    <dgm:cxn modelId="{384D31DB-8BF4-4CC3-A184-70D1A1029C31}" srcId="{17245453-DBDD-4935-A025-1165709EA769}" destId="{F36742AD-73C7-44D9-8788-ECA4AB85673D}" srcOrd="4" destOrd="0" parTransId="{E2F368CD-69C3-465D-AC80-3BAD6CAE649D}" sibTransId="{38733A3D-D695-469A-ACB9-CA558959083B}"/>
    <dgm:cxn modelId="{1D97203C-FF5C-4472-ADDE-8251A6553950}" type="presParOf" srcId="{B5A4E003-E6B3-4818-A6C0-B1FF8C61FCB9}" destId="{1A6B83A5-0121-4B63-9B82-E50A73F5412D}" srcOrd="0" destOrd="0" presId="urn:microsoft.com/office/officeart/2005/8/layout/cycle6"/>
    <dgm:cxn modelId="{A57B9EA2-0A39-4F23-A16A-61575C2EE43D}" type="presParOf" srcId="{B5A4E003-E6B3-4818-A6C0-B1FF8C61FCB9}" destId="{2EA2D19F-7363-45AF-820E-2AEFA768D983}" srcOrd="1" destOrd="0" presId="urn:microsoft.com/office/officeart/2005/8/layout/cycle6"/>
    <dgm:cxn modelId="{912655DB-4CDE-4B23-9FB3-4129A3047B9B}" type="presParOf" srcId="{B5A4E003-E6B3-4818-A6C0-B1FF8C61FCB9}" destId="{1153FD47-CB87-44EE-8933-67D140AB1E39}" srcOrd="2" destOrd="0" presId="urn:microsoft.com/office/officeart/2005/8/layout/cycle6"/>
    <dgm:cxn modelId="{621A1095-3EFE-4B7B-B451-4DE306FE5722}" type="presParOf" srcId="{B5A4E003-E6B3-4818-A6C0-B1FF8C61FCB9}" destId="{BCA44401-6103-4CA8-A266-AD00F7E87FB1}" srcOrd="3" destOrd="0" presId="urn:microsoft.com/office/officeart/2005/8/layout/cycle6"/>
    <dgm:cxn modelId="{46D722AA-68C4-432B-B4FD-BDB35FB3A58F}" type="presParOf" srcId="{B5A4E003-E6B3-4818-A6C0-B1FF8C61FCB9}" destId="{10C00243-1063-471F-BE85-A2FF84EEFB88}" srcOrd="4" destOrd="0" presId="urn:microsoft.com/office/officeart/2005/8/layout/cycle6"/>
    <dgm:cxn modelId="{5DD60377-A884-4AF7-AE8F-9CA56EFA9554}" type="presParOf" srcId="{B5A4E003-E6B3-4818-A6C0-B1FF8C61FCB9}" destId="{81D77BF7-157D-460E-9CFF-D57C3268DE24}" srcOrd="5" destOrd="0" presId="urn:microsoft.com/office/officeart/2005/8/layout/cycle6"/>
    <dgm:cxn modelId="{F0764E63-7230-47A6-B43C-592C187A24FD}" type="presParOf" srcId="{B5A4E003-E6B3-4818-A6C0-B1FF8C61FCB9}" destId="{E2416EA8-A5D3-48E6-8491-1C17CAFBD1E2}" srcOrd="6" destOrd="0" presId="urn:microsoft.com/office/officeart/2005/8/layout/cycle6"/>
    <dgm:cxn modelId="{BFBE5FCE-C48E-4660-8E03-F1501797F1E3}" type="presParOf" srcId="{B5A4E003-E6B3-4818-A6C0-B1FF8C61FCB9}" destId="{BD0257EF-7852-494D-8632-9ACA8B030EF0}" srcOrd="7" destOrd="0" presId="urn:microsoft.com/office/officeart/2005/8/layout/cycle6"/>
    <dgm:cxn modelId="{AF6ED0A4-2696-4826-9C95-2DEEB9DA6970}" type="presParOf" srcId="{B5A4E003-E6B3-4818-A6C0-B1FF8C61FCB9}" destId="{F962FED4-1EFA-4D76-8F3D-7C42D7E0E31D}" srcOrd="8" destOrd="0" presId="urn:microsoft.com/office/officeart/2005/8/layout/cycle6"/>
    <dgm:cxn modelId="{77060A3C-17D2-4F2D-8F48-0F0511CA3835}" type="presParOf" srcId="{B5A4E003-E6B3-4818-A6C0-B1FF8C61FCB9}" destId="{BA9A8A31-F6AD-4AFD-8F66-BD77B706B9CE}" srcOrd="9" destOrd="0" presId="urn:microsoft.com/office/officeart/2005/8/layout/cycle6"/>
    <dgm:cxn modelId="{57924528-F171-4ED5-87B6-6D598601E61E}" type="presParOf" srcId="{B5A4E003-E6B3-4818-A6C0-B1FF8C61FCB9}" destId="{9E66070A-09CB-46F0-BE8A-2F7FA318DB74}" srcOrd="10" destOrd="0" presId="urn:microsoft.com/office/officeart/2005/8/layout/cycle6"/>
    <dgm:cxn modelId="{B90B2AB9-27FC-4D83-902C-2F76D01B0F54}" type="presParOf" srcId="{B5A4E003-E6B3-4818-A6C0-B1FF8C61FCB9}" destId="{BC998258-249E-4201-AC74-2CCB5D25EFF4}" srcOrd="11" destOrd="0" presId="urn:microsoft.com/office/officeart/2005/8/layout/cycle6"/>
    <dgm:cxn modelId="{F1569282-97DA-45E5-AC55-9D9ECFA7F3D0}" type="presParOf" srcId="{B5A4E003-E6B3-4818-A6C0-B1FF8C61FCB9}" destId="{A4268E93-939E-4BE9-BFBF-DBDDE0A0F492}" srcOrd="12" destOrd="0" presId="urn:microsoft.com/office/officeart/2005/8/layout/cycle6"/>
    <dgm:cxn modelId="{5F5FF7A9-219F-4EE0-BA70-682D634D0C9C}" type="presParOf" srcId="{B5A4E003-E6B3-4818-A6C0-B1FF8C61FCB9}" destId="{8E6C8D2A-5E35-4A49-AF32-D36468D60F2E}" srcOrd="13" destOrd="0" presId="urn:microsoft.com/office/officeart/2005/8/layout/cycle6"/>
    <dgm:cxn modelId="{E4BBF171-145B-4104-8BC6-90600671E05C}" type="presParOf" srcId="{B5A4E003-E6B3-4818-A6C0-B1FF8C61FCB9}" destId="{A4FC5412-4519-42F2-BE97-EEA23FB2F3F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B4317-447D-4FC7-A4E7-64BCC6E011E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4DB1C-421D-431D-8EB6-7D79DA1658C1}">
      <dgm:prSet phldrT="[Текст]" custT="1"/>
      <dgm:spPr>
        <a:gradFill flip="none" rotWithShape="1">
          <a:gsLst>
            <a:gs pos="0">
              <a:srgbClr val="0066FF">
                <a:tint val="66000"/>
                <a:satMod val="160000"/>
              </a:srgbClr>
            </a:gs>
            <a:gs pos="50000">
              <a:srgbClr val="0066FF">
                <a:tint val="44500"/>
                <a:satMod val="160000"/>
              </a:srgbClr>
            </a:gs>
            <a:gs pos="100000">
              <a:srgbClr val="0066FF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25 февраля 2020 года</a:t>
          </a:r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50AEFB89-2DAE-49AB-80C4-1155A60F9F78}" type="parTrans" cxnId="{FFAEC8F4-F07D-4B32-9DFA-1C9DFDAC3DEF}">
      <dgm:prSet/>
      <dgm:spPr/>
      <dgm:t>
        <a:bodyPr/>
        <a:lstStyle/>
        <a:p>
          <a:endParaRPr lang="ru-RU"/>
        </a:p>
      </dgm:t>
    </dgm:pt>
    <dgm:pt modelId="{4F0B044D-2E59-4692-AB38-4E8E86121A61}" type="sibTrans" cxnId="{FFAEC8F4-F07D-4B32-9DFA-1C9DFDAC3DEF}">
      <dgm:prSet/>
      <dgm:spPr/>
      <dgm:t>
        <a:bodyPr/>
        <a:lstStyle/>
        <a:p>
          <a:endParaRPr lang="ru-RU"/>
        </a:p>
      </dgm:t>
    </dgm:pt>
    <dgm:pt modelId="{36A79F02-0268-4503-AC98-0C01C5EA23B8}">
      <dgm:prSet phldrT="[Текст]" custT="1"/>
      <dgm:spPr>
        <a:gradFill flip="none" rotWithShape="1">
          <a:gsLst>
            <a:gs pos="0">
              <a:srgbClr val="0066FF">
                <a:tint val="66000"/>
                <a:satMod val="160000"/>
              </a:srgbClr>
            </a:gs>
            <a:gs pos="50000">
              <a:srgbClr val="0066FF">
                <a:tint val="44500"/>
                <a:satMod val="160000"/>
              </a:srgbClr>
            </a:gs>
            <a:gs pos="100000">
              <a:srgbClr val="0066FF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Обсуждение проектов к годовщине Победы в Великой Отечественной войне в ККЗ «Мир»</a:t>
          </a:r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8C0DCB95-2EF9-490F-81B0-D9CF247A7FDD}" type="parTrans" cxnId="{1A91FCCD-2BD2-4706-9D33-2BF37AE7A74D}">
      <dgm:prSet/>
      <dgm:spPr/>
      <dgm:t>
        <a:bodyPr/>
        <a:lstStyle/>
        <a:p>
          <a:endParaRPr lang="ru-RU"/>
        </a:p>
      </dgm:t>
    </dgm:pt>
    <dgm:pt modelId="{131E859E-80F5-4023-AC9E-FBAAA97BA507}" type="sibTrans" cxnId="{1A91FCCD-2BD2-4706-9D33-2BF37AE7A74D}">
      <dgm:prSet/>
      <dgm:spPr/>
      <dgm:t>
        <a:bodyPr/>
        <a:lstStyle/>
        <a:p>
          <a:endParaRPr lang="ru-RU"/>
        </a:p>
      </dgm:t>
    </dgm:pt>
    <dgm:pt modelId="{DC600099-A738-4130-B102-085CB7D4FD81}">
      <dgm:prSet phldrT="[Текст]" custT="1"/>
      <dgm:spPr>
        <a:gradFill flip="none" rotWithShape="0">
          <a:gsLst>
            <a:gs pos="0">
              <a:srgbClr val="0066FF">
                <a:tint val="66000"/>
                <a:satMod val="160000"/>
              </a:srgbClr>
            </a:gs>
            <a:gs pos="50000">
              <a:srgbClr val="0066FF">
                <a:tint val="44500"/>
                <a:satMod val="160000"/>
              </a:srgbClr>
            </a:gs>
            <a:gs pos="100000">
              <a:srgbClr val="0066FF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05 марта 2020 года</a:t>
          </a:r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EE7D8BD0-5926-4FE8-9B3B-A972F706C434}" type="parTrans" cxnId="{0BA54191-23E5-408D-884C-05FFA194E5F9}">
      <dgm:prSet/>
      <dgm:spPr/>
      <dgm:t>
        <a:bodyPr/>
        <a:lstStyle/>
        <a:p>
          <a:endParaRPr lang="ru-RU"/>
        </a:p>
      </dgm:t>
    </dgm:pt>
    <dgm:pt modelId="{CEEBD60F-0DCF-437F-A4E3-96448A173ABD}" type="sibTrans" cxnId="{0BA54191-23E5-408D-884C-05FFA194E5F9}">
      <dgm:prSet/>
      <dgm:spPr/>
      <dgm:t>
        <a:bodyPr/>
        <a:lstStyle/>
        <a:p>
          <a:endParaRPr lang="ru-RU"/>
        </a:p>
      </dgm:t>
    </dgm:pt>
    <dgm:pt modelId="{C22C22A2-A76B-4250-82D6-4F8C8A7B7411}">
      <dgm:prSet phldrT="[Текст]" custT="1"/>
      <dgm:spPr>
        <a:gradFill flip="none" rotWithShape="0">
          <a:gsLst>
            <a:gs pos="0">
              <a:srgbClr val="0066FF">
                <a:tint val="66000"/>
                <a:satMod val="160000"/>
              </a:srgbClr>
            </a:gs>
            <a:gs pos="50000">
              <a:srgbClr val="0066FF">
                <a:tint val="44500"/>
                <a:satMod val="160000"/>
              </a:srgbClr>
            </a:gs>
            <a:gs pos="100000">
              <a:srgbClr val="0066FF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обсуждение проекта состоялось на расширенном совместном заседании Координационного совета по развитию предпринимательства и Общественном совете района</a:t>
          </a:r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23A20DD0-734E-4B0B-9885-6B5C5D14D09F}" type="parTrans" cxnId="{2F5F78EC-D8F7-4A86-B5EE-E581CBB46F2F}">
      <dgm:prSet/>
      <dgm:spPr/>
      <dgm:t>
        <a:bodyPr/>
        <a:lstStyle/>
        <a:p>
          <a:endParaRPr lang="ru-RU"/>
        </a:p>
      </dgm:t>
    </dgm:pt>
    <dgm:pt modelId="{7B1EC655-1668-4471-95B7-3C1A2B083B5C}" type="sibTrans" cxnId="{2F5F78EC-D8F7-4A86-B5EE-E581CBB46F2F}">
      <dgm:prSet/>
      <dgm:spPr/>
      <dgm:t>
        <a:bodyPr/>
        <a:lstStyle/>
        <a:p>
          <a:endParaRPr lang="ru-RU"/>
        </a:p>
      </dgm:t>
    </dgm:pt>
    <dgm:pt modelId="{AC52B521-A44A-4D7C-BD64-62E022BBED41}">
      <dgm:prSet phldrT="[Текст]" custT="1"/>
      <dgm:spPr>
        <a:gradFill flip="none" rotWithShape="0">
          <a:gsLst>
            <a:gs pos="0">
              <a:srgbClr val="0066FF">
                <a:tint val="66000"/>
                <a:satMod val="160000"/>
              </a:srgbClr>
            </a:gs>
            <a:gs pos="50000">
              <a:srgbClr val="0066FF">
                <a:tint val="44500"/>
                <a:satMod val="160000"/>
              </a:srgbClr>
            </a:gs>
            <a:gs pos="100000">
              <a:srgbClr val="0066FF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Распоряжение Администрации Ковернинского муниципального района от 17.03.2020 № 108-р</a:t>
          </a:r>
        </a:p>
        <a:p>
          <a:r>
            <a:rPr kumimoji="0" lang="ru-RU" sz="1400" b="1" kern="1200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«Об утверждении перечня мероприятий по ремонту памятных мест, посвященных Великой Отечественной войны, в 2020 году»</a:t>
          </a:r>
          <a:endParaRPr kumimoji="0" lang="ru-RU" sz="1400" b="1" kern="1200" dirty="0">
            <a:solidFill>
              <a:srgbClr val="002060"/>
            </a:solidFill>
            <a:effectLst>
              <a:outerShdw blurRad="38100" dist="25400" dir="5400000" algn="tl" rotWithShape="0">
                <a:srgbClr val="000000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711156AF-2A1A-47E6-9F24-AD7FD0A82505}" type="parTrans" cxnId="{003E5632-0719-4CB2-A3D7-28BB5C3D153D}">
      <dgm:prSet/>
      <dgm:spPr/>
      <dgm:t>
        <a:bodyPr/>
        <a:lstStyle/>
        <a:p>
          <a:endParaRPr lang="ru-RU"/>
        </a:p>
      </dgm:t>
    </dgm:pt>
    <dgm:pt modelId="{6FD8D99F-A4DB-479E-87A3-5DE043EFD37F}" type="sibTrans" cxnId="{003E5632-0719-4CB2-A3D7-28BB5C3D153D}">
      <dgm:prSet/>
      <dgm:spPr/>
      <dgm:t>
        <a:bodyPr/>
        <a:lstStyle/>
        <a:p>
          <a:endParaRPr lang="ru-RU"/>
        </a:p>
      </dgm:t>
    </dgm:pt>
    <dgm:pt modelId="{A645D494-3631-42EF-872F-4DE676E0ED43}" type="pres">
      <dgm:prSet presAssocID="{E51B4317-447D-4FC7-A4E7-64BCC6E011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75091C-B4BE-4E10-A710-65923CB3139D}" type="pres">
      <dgm:prSet presAssocID="{D2B4DB1C-421D-431D-8EB6-7D79DA1658C1}" presName="comp" presStyleCnt="0"/>
      <dgm:spPr/>
    </dgm:pt>
    <dgm:pt modelId="{53CE9107-90F3-42AE-9F34-1B89A3CEFE3C}" type="pres">
      <dgm:prSet presAssocID="{D2B4DB1C-421D-431D-8EB6-7D79DA1658C1}" presName="box" presStyleLbl="node1" presStyleIdx="0" presStyleCnt="3" custScaleY="83234" custLinFactNeighborY="5037"/>
      <dgm:spPr/>
      <dgm:t>
        <a:bodyPr/>
        <a:lstStyle/>
        <a:p>
          <a:endParaRPr lang="ru-RU"/>
        </a:p>
      </dgm:t>
    </dgm:pt>
    <dgm:pt modelId="{F0740703-E4FC-4C10-916F-6E00ED4431BE}" type="pres">
      <dgm:prSet presAssocID="{D2B4DB1C-421D-431D-8EB6-7D79DA1658C1}" presName="img" presStyleLbl="fgImgPlace1" presStyleIdx="0" presStyleCnt="3" custScaleX="118149" custScaleY="68252" custLinFactNeighborX="-1003" custLinFactNeighborY="-4858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6BDBE0F-E4BE-4F72-AC44-E49B2ACC0EC5}" type="pres">
      <dgm:prSet presAssocID="{D2B4DB1C-421D-431D-8EB6-7D79DA1658C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A7E95-97E6-4DE4-AE3D-60EA666AB55C}" type="pres">
      <dgm:prSet presAssocID="{4F0B044D-2E59-4692-AB38-4E8E86121A61}" presName="spacer" presStyleCnt="0"/>
      <dgm:spPr/>
    </dgm:pt>
    <dgm:pt modelId="{FB295E51-3DAC-4385-A014-CE51F56AF7E9}" type="pres">
      <dgm:prSet presAssocID="{DC600099-A738-4130-B102-085CB7D4FD81}" presName="comp" presStyleCnt="0"/>
      <dgm:spPr/>
    </dgm:pt>
    <dgm:pt modelId="{57B71236-CA10-4F0D-97E4-58911224FB57}" type="pres">
      <dgm:prSet presAssocID="{DC600099-A738-4130-B102-085CB7D4FD81}" presName="box" presStyleLbl="node1" presStyleIdx="1" presStyleCnt="3" custScaleY="96346"/>
      <dgm:spPr/>
      <dgm:t>
        <a:bodyPr/>
        <a:lstStyle/>
        <a:p>
          <a:endParaRPr lang="ru-RU"/>
        </a:p>
      </dgm:t>
    </dgm:pt>
    <dgm:pt modelId="{C7005682-975A-4A18-B81A-E00F3A0D9162}" type="pres">
      <dgm:prSet presAssocID="{DC600099-A738-4130-B102-085CB7D4FD81}" presName="img" presStyleLbl="fgImgPlace1" presStyleIdx="1" presStyleCnt="3" custScaleX="124291" custScaleY="72407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7F9329B-B316-4937-93AD-7BEDAEE759C0}" type="pres">
      <dgm:prSet presAssocID="{DC600099-A738-4130-B102-085CB7D4FD8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45672-8074-49E2-9667-610A9C2D6C3F}" type="pres">
      <dgm:prSet presAssocID="{CEEBD60F-0DCF-437F-A4E3-96448A173ABD}" presName="spacer" presStyleCnt="0"/>
      <dgm:spPr/>
    </dgm:pt>
    <dgm:pt modelId="{B496E203-2FC7-490F-A0A3-E1DDCED7B383}" type="pres">
      <dgm:prSet presAssocID="{AC52B521-A44A-4D7C-BD64-62E022BBED41}" presName="comp" presStyleCnt="0"/>
      <dgm:spPr/>
    </dgm:pt>
    <dgm:pt modelId="{0EEA0CA5-35B9-4681-AF45-56AA67D766E4}" type="pres">
      <dgm:prSet presAssocID="{AC52B521-A44A-4D7C-BD64-62E022BBED41}" presName="box" presStyleLbl="node1" presStyleIdx="2" presStyleCnt="3" custScaleY="106842"/>
      <dgm:spPr/>
      <dgm:t>
        <a:bodyPr/>
        <a:lstStyle/>
        <a:p>
          <a:endParaRPr lang="ru-RU"/>
        </a:p>
      </dgm:t>
    </dgm:pt>
    <dgm:pt modelId="{EFC9A59C-26CE-49D3-A0C2-1BE9A9981275}" type="pres">
      <dgm:prSet presAssocID="{AC52B521-A44A-4D7C-BD64-62E022BBED41}" presName="img" presStyleLbl="fgImgPlace1" presStyleIdx="2" presStyleCnt="3" custScaleX="123257" custScaleY="71039" custLinFactNeighborX="-10077" custLinFactNeighborY="-12045"/>
      <dgm:spPr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233DDC0-0E16-4E85-A803-0EDB48C0E0CF}" type="pres">
      <dgm:prSet presAssocID="{AC52B521-A44A-4D7C-BD64-62E022BBED4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F78EC-D8F7-4A86-B5EE-E581CBB46F2F}" srcId="{DC600099-A738-4130-B102-085CB7D4FD81}" destId="{C22C22A2-A76B-4250-82D6-4F8C8A7B7411}" srcOrd="0" destOrd="0" parTransId="{23A20DD0-734E-4B0B-9885-6B5C5D14D09F}" sibTransId="{7B1EC655-1668-4471-95B7-3C1A2B083B5C}"/>
    <dgm:cxn modelId="{83120DF3-261E-4FB9-8D3F-AC431094890F}" type="presOf" srcId="{36A79F02-0268-4503-AC98-0C01C5EA23B8}" destId="{A6BDBE0F-E4BE-4F72-AC44-E49B2ACC0EC5}" srcOrd="1" destOrd="1" presId="urn:microsoft.com/office/officeart/2005/8/layout/vList4#1"/>
    <dgm:cxn modelId="{0BA54191-23E5-408D-884C-05FFA194E5F9}" srcId="{E51B4317-447D-4FC7-A4E7-64BCC6E011ED}" destId="{DC600099-A738-4130-B102-085CB7D4FD81}" srcOrd="1" destOrd="0" parTransId="{EE7D8BD0-5926-4FE8-9B3B-A972F706C434}" sibTransId="{CEEBD60F-0DCF-437F-A4E3-96448A173ABD}"/>
    <dgm:cxn modelId="{7DBFBE31-C2F9-42B9-B384-6C90C4AC0D7D}" type="presOf" srcId="{36A79F02-0268-4503-AC98-0C01C5EA23B8}" destId="{53CE9107-90F3-42AE-9F34-1B89A3CEFE3C}" srcOrd="0" destOrd="1" presId="urn:microsoft.com/office/officeart/2005/8/layout/vList4#1"/>
    <dgm:cxn modelId="{1A91FCCD-2BD2-4706-9D33-2BF37AE7A74D}" srcId="{D2B4DB1C-421D-431D-8EB6-7D79DA1658C1}" destId="{36A79F02-0268-4503-AC98-0C01C5EA23B8}" srcOrd="0" destOrd="0" parTransId="{8C0DCB95-2EF9-490F-81B0-D9CF247A7FDD}" sibTransId="{131E859E-80F5-4023-AC9E-FBAAA97BA507}"/>
    <dgm:cxn modelId="{5B11AC89-625C-49E1-A94D-E3E3C2B980B0}" type="presOf" srcId="{DC600099-A738-4130-B102-085CB7D4FD81}" destId="{57B71236-CA10-4F0D-97E4-58911224FB57}" srcOrd="0" destOrd="0" presId="urn:microsoft.com/office/officeart/2005/8/layout/vList4#1"/>
    <dgm:cxn modelId="{A5A8BE9C-D7FC-4C0D-8245-71A036D1163D}" type="presOf" srcId="{D2B4DB1C-421D-431D-8EB6-7D79DA1658C1}" destId="{A6BDBE0F-E4BE-4F72-AC44-E49B2ACC0EC5}" srcOrd="1" destOrd="0" presId="urn:microsoft.com/office/officeart/2005/8/layout/vList4#1"/>
    <dgm:cxn modelId="{E094ACCD-5EBA-4FEA-B83E-F02037CC6F98}" type="presOf" srcId="{E51B4317-447D-4FC7-A4E7-64BCC6E011ED}" destId="{A645D494-3631-42EF-872F-4DE676E0ED43}" srcOrd="0" destOrd="0" presId="urn:microsoft.com/office/officeart/2005/8/layout/vList4#1"/>
    <dgm:cxn modelId="{49CE4D1B-B0C2-4E5E-A271-893297C49CD7}" type="presOf" srcId="{AC52B521-A44A-4D7C-BD64-62E022BBED41}" destId="{0EEA0CA5-35B9-4681-AF45-56AA67D766E4}" srcOrd="0" destOrd="0" presId="urn:microsoft.com/office/officeart/2005/8/layout/vList4#1"/>
    <dgm:cxn modelId="{4E2B4C91-E284-47BF-ACBC-1E4A8F4971D4}" type="presOf" srcId="{D2B4DB1C-421D-431D-8EB6-7D79DA1658C1}" destId="{53CE9107-90F3-42AE-9F34-1B89A3CEFE3C}" srcOrd="0" destOrd="0" presId="urn:microsoft.com/office/officeart/2005/8/layout/vList4#1"/>
    <dgm:cxn modelId="{003E5632-0719-4CB2-A3D7-28BB5C3D153D}" srcId="{E51B4317-447D-4FC7-A4E7-64BCC6E011ED}" destId="{AC52B521-A44A-4D7C-BD64-62E022BBED41}" srcOrd="2" destOrd="0" parTransId="{711156AF-2A1A-47E6-9F24-AD7FD0A82505}" sibTransId="{6FD8D99F-A4DB-479E-87A3-5DE043EFD37F}"/>
    <dgm:cxn modelId="{F2FEA3EE-03E8-4139-A31C-D18CC8299D52}" type="presOf" srcId="{AC52B521-A44A-4D7C-BD64-62E022BBED41}" destId="{7233DDC0-0E16-4E85-A803-0EDB48C0E0CF}" srcOrd="1" destOrd="0" presId="urn:microsoft.com/office/officeart/2005/8/layout/vList4#1"/>
    <dgm:cxn modelId="{D64BABDE-F96B-4E4D-A03D-B3B904341B09}" type="presOf" srcId="{DC600099-A738-4130-B102-085CB7D4FD81}" destId="{87F9329B-B316-4937-93AD-7BEDAEE759C0}" srcOrd="1" destOrd="0" presId="urn:microsoft.com/office/officeart/2005/8/layout/vList4#1"/>
    <dgm:cxn modelId="{FFAEC8F4-F07D-4B32-9DFA-1C9DFDAC3DEF}" srcId="{E51B4317-447D-4FC7-A4E7-64BCC6E011ED}" destId="{D2B4DB1C-421D-431D-8EB6-7D79DA1658C1}" srcOrd="0" destOrd="0" parTransId="{50AEFB89-2DAE-49AB-80C4-1155A60F9F78}" sibTransId="{4F0B044D-2E59-4692-AB38-4E8E86121A61}"/>
    <dgm:cxn modelId="{BF9D3F4F-B755-4772-B0D1-5613BF3BF929}" type="presOf" srcId="{C22C22A2-A76B-4250-82D6-4F8C8A7B7411}" destId="{87F9329B-B316-4937-93AD-7BEDAEE759C0}" srcOrd="1" destOrd="1" presId="urn:microsoft.com/office/officeart/2005/8/layout/vList4#1"/>
    <dgm:cxn modelId="{01166BC5-06DF-4703-8DA1-A123923FA4F9}" type="presOf" srcId="{C22C22A2-A76B-4250-82D6-4F8C8A7B7411}" destId="{57B71236-CA10-4F0D-97E4-58911224FB57}" srcOrd="0" destOrd="1" presId="urn:microsoft.com/office/officeart/2005/8/layout/vList4#1"/>
    <dgm:cxn modelId="{1E89804A-986F-4C82-9731-9BBC932B3DC3}" type="presParOf" srcId="{A645D494-3631-42EF-872F-4DE676E0ED43}" destId="{F875091C-B4BE-4E10-A710-65923CB3139D}" srcOrd="0" destOrd="0" presId="urn:microsoft.com/office/officeart/2005/8/layout/vList4#1"/>
    <dgm:cxn modelId="{D6CAE8D5-A005-4BF7-8C39-2846214CD3F4}" type="presParOf" srcId="{F875091C-B4BE-4E10-A710-65923CB3139D}" destId="{53CE9107-90F3-42AE-9F34-1B89A3CEFE3C}" srcOrd="0" destOrd="0" presId="urn:microsoft.com/office/officeart/2005/8/layout/vList4#1"/>
    <dgm:cxn modelId="{1FD8357F-0CA2-46FD-A209-EC617C92F8BF}" type="presParOf" srcId="{F875091C-B4BE-4E10-A710-65923CB3139D}" destId="{F0740703-E4FC-4C10-916F-6E00ED4431BE}" srcOrd="1" destOrd="0" presId="urn:microsoft.com/office/officeart/2005/8/layout/vList4#1"/>
    <dgm:cxn modelId="{76127330-B3D4-4374-9C08-34BD7600DE1B}" type="presParOf" srcId="{F875091C-B4BE-4E10-A710-65923CB3139D}" destId="{A6BDBE0F-E4BE-4F72-AC44-E49B2ACC0EC5}" srcOrd="2" destOrd="0" presId="urn:microsoft.com/office/officeart/2005/8/layout/vList4#1"/>
    <dgm:cxn modelId="{8A6433B3-82F6-4688-AF3B-F194D4348642}" type="presParOf" srcId="{A645D494-3631-42EF-872F-4DE676E0ED43}" destId="{552A7E95-97E6-4DE4-AE3D-60EA666AB55C}" srcOrd="1" destOrd="0" presId="urn:microsoft.com/office/officeart/2005/8/layout/vList4#1"/>
    <dgm:cxn modelId="{2012F8F2-1B17-4D09-A0B3-C3F085C8C3F1}" type="presParOf" srcId="{A645D494-3631-42EF-872F-4DE676E0ED43}" destId="{FB295E51-3DAC-4385-A014-CE51F56AF7E9}" srcOrd="2" destOrd="0" presId="urn:microsoft.com/office/officeart/2005/8/layout/vList4#1"/>
    <dgm:cxn modelId="{BFFCC484-AAF6-4994-83C6-CE856D4A9DD3}" type="presParOf" srcId="{FB295E51-3DAC-4385-A014-CE51F56AF7E9}" destId="{57B71236-CA10-4F0D-97E4-58911224FB57}" srcOrd="0" destOrd="0" presId="urn:microsoft.com/office/officeart/2005/8/layout/vList4#1"/>
    <dgm:cxn modelId="{DA3A18D2-108A-4636-889F-87AFB139203C}" type="presParOf" srcId="{FB295E51-3DAC-4385-A014-CE51F56AF7E9}" destId="{C7005682-975A-4A18-B81A-E00F3A0D9162}" srcOrd="1" destOrd="0" presId="urn:microsoft.com/office/officeart/2005/8/layout/vList4#1"/>
    <dgm:cxn modelId="{89403166-6EEE-479C-B45A-C693D0F37CC5}" type="presParOf" srcId="{FB295E51-3DAC-4385-A014-CE51F56AF7E9}" destId="{87F9329B-B316-4937-93AD-7BEDAEE759C0}" srcOrd="2" destOrd="0" presId="urn:microsoft.com/office/officeart/2005/8/layout/vList4#1"/>
    <dgm:cxn modelId="{8841ED17-D94B-409E-A3F1-82C4E83317A7}" type="presParOf" srcId="{A645D494-3631-42EF-872F-4DE676E0ED43}" destId="{1F745672-8074-49E2-9667-610A9C2D6C3F}" srcOrd="3" destOrd="0" presId="urn:microsoft.com/office/officeart/2005/8/layout/vList4#1"/>
    <dgm:cxn modelId="{BF452869-0219-4122-94A1-4306C28CD2B3}" type="presParOf" srcId="{A645D494-3631-42EF-872F-4DE676E0ED43}" destId="{B496E203-2FC7-490F-A0A3-E1DDCED7B383}" srcOrd="4" destOrd="0" presId="urn:microsoft.com/office/officeart/2005/8/layout/vList4#1"/>
    <dgm:cxn modelId="{583C0A2F-374D-4919-BF8C-B9E6822070FA}" type="presParOf" srcId="{B496E203-2FC7-490F-A0A3-E1DDCED7B383}" destId="{0EEA0CA5-35B9-4681-AF45-56AA67D766E4}" srcOrd="0" destOrd="0" presId="urn:microsoft.com/office/officeart/2005/8/layout/vList4#1"/>
    <dgm:cxn modelId="{2A59BE75-EBCA-44AD-8E22-2F992F0927BF}" type="presParOf" srcId="{B496E203-2FC7-490F-A0A3-E1DDCED7B383}" destId="{EFC9A59C-26CE-49D3-A0C2-1BE9A9981275}" srcOrd="1" destOrd="0" presId="urn:microsoft.com/office/officeart/2005/8/layout/vList4#1"/>
    <dgm:cxn modelId="{93EDFF20-59A8-436E-BFDB-076DA6FE5B47}" type="presParOf" srcId="{B496E203-2FC7-490F-A0A3-E1DDCED7B383}" destId="{7233DDC0-0E16-4E85-A803-0EDB48C0E0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C306-1D04-484D-89F4-0E39B47E2500}">
      <dsp:nvSpPr>
        <dsp:cNvPr id="0" name=""/>
        <dsp:cNvSpPr/>
      </dsp:nvSpPr>
      <dsp:spPr>
        <a:xfrm>
          <a:off x="1847514" y="575"/>
          <a:ext cx="3009048" cy="22446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18 297 </a:t>
          </a:r>
          <a:r>
            <a:rPr lang="ru-RU" sz="3200" kern="1200" dirty="0" smtClean="0"/>
            <a:t>человек</a:t>
          </a:r>
          <a:endParaRPr lang="ru-RU" sz="3200" kern="1200" dirty="0"/>
        </a:p>
      </dsp:txBody>
      <dsp:txXfrm>
        <a:off x="1847514" y="281156"/>
        <a:ext cx="2167306" cy="1683484"/>
      </dsp:txXfrm>
    </dsp:sp>
    <dsp:sp modelId="{9E8C2EC9-3DC6-4851-B121-F8AA658B33DC}">
      <dsp:nvSpPr>
        <dsp:cNvPr id="0" name=""/>
        <dsp:cNvSpPr/>
      </dsp:nvSpPr>
      <dsp:spPr>
        <a:xfrm>
          <a:off x="1189" y="575"/>
          <a:ext cx="1846325" cy="2244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Население</a:t>
          </a:r>
          <a:endParaRPr lang="ru-RU" sz="2000" b="1" kern="1200" dirty="0"/>
        </a:p>
      </dsp:txBody>
      <dsp:txXfrm>
        <a:off x="91319" y="90705"/>
        <a:ext cx="1666065" cy="2064386"/>
      </dsp:txXfrm>
    </dsp:sp>
    <dsp:sp modelId="{FFA74C8C-63DB-433F-9319-9A34A4FA5AB5}">
      <dsp:nvSpPr>
        <dsp:cNvPr id="0" name=""/>
        <dsp:cNvSpPr/>
      </dsp:nvSpPr>
      <dsp:spPr>
        <a:xfrm>
          <a:off x="1743493" y="2428901"/>
          <a:ext cx="3114258" cy="22446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544 </a:t>
          </a:r>
          <a:r>
            <a:rPr lang="ru-RU" sz="1400" kern="1200" dirty="0" smtClean="0"/>
            <a:t>субъекта малого и среднего предпринимательства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8 </a:t>
          </a:r>
          <a:r>
            <a:rPr lang="ru-RU" sz="1400" kern="1200" dirty="0" smtClean="0"/>
            <a:t>сельскохозяйственных предприятий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4 </a:t>
          </a:r>
          <a:r>
            <a:rPr lang="ru-RU" sz="1400" kern="1200" dirty="0" smtClean="0"/>
            <a:t>средних предприятия</a:t>
          </a:r>
          <a:endParaRPr lang="ru-RU" sz="1400" kern="1200" dirty="0"/>
        </a:p>
      </dsp:txBody>
      <dsp:txXfrm>
        <a:off x="1743493" y="2709482"/>
        <a:ext cx="2272516" cy="1683484"/>
      </dsp:txXfrm>
    </dsp:sp>
    <dsp:sp modelId="{1522A9AE-6981-4E15-9F64-EE4312A5D801}">
      <dsp:nvSpPr>
        <dsp:cNvPr id="0" name=""/>
        <dsp:cNvSpPr/>
      </dsp:nvSpPr>
      <dsp:spPr>
        <a:xfrm>
          <a:off x="1715" y="2469686"/>
          <a:ext cx="1740061" cy="2244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Экономика района</a:t>
          </a:r>
          <a:endParaRPr lang="ru-RU" sz="1900" b="1" kern="1200" dirty="0"/>
        </a:p>
      </dsp:txBody>
      <dsp:txXfrm>
        <a:off x="86658" y="2554629"/>
        <a:ext cx="1570175" cy="2074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B83A5-0121-4B63-9B82-E50A73F5412D}">
      <dsp:nvSpPr>
        <dsp:cNvPr id="0" name=""/>
        <dsp:cNvSpPr/>
      </dsp:nvSpPr>
      <dsp:spPr>
        <a:xfrm>
          <a:off x="1782860" y="-40765"/>
          <a:ext cx="1633329" cy="1033705"/>
        </a:xfrm>
        <a:prstGeom prst="round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Областной бюджет</a:t>
          </a:r>
          <a:endParaRPr lang="ru-RU" sz="1800" b="1" kern="1200" dirty="0"/>
        </a:p>
      </dsp:txBody>
      <dsp:txXfrm>
        <a:off x="1833321" y="9696"/>
        <a:ext cx="1532407" cy="932783"/>
      </dsp:txXfrm>
    </dsp:sp>
    <dsp:sp modelId="{1153FD47-CB87-44EE-8933-67D140AB1E39}">
      <dsp:nvSpPr>
        <dsp:cNvPr id="0" name=""/>
        <dsp:cNvSpPr/>
      </dsp:nvSpPr>
      <dsp:spPr>
        <a:xfrm>
          <a:off x="664570" y="428095"/>
          <a:ext cx="3688462" cy="3688462"/>
        </a:xfrm>
        <a:custGeom>
          <a:avLst/>
          <a:gdLst/>
          <a:ahLst/>
          <a:cxnLst/>
          <a:rect l="0" t="0" r="0" b="0"/>
          <a:pathLst>
            <a:path>
              <a:moveTo>
                <a:pt x="2760789" y="243884"/>
              </a:moveTo>
              <a:arcTo wR="1844231" hR="1844231" stAng="17988050" swAng="19551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44401-6103-4CA8-A266-AD00F7E87FB1}">
      <dsp:nvSpPr>
        <dsp:cNvPr id="0" name=""/>
        <dsp:cNvSpPr/>
      </dsp:nvSpPr>
      <dsp:spPr>
        <a:xfrm>
          <a:off x="3629216" y="1426869"/>
          <a:ext cx="1448553" cy="1096757"/>
        </a:xfrm>
        <a:prstGeom prst="round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Местный бюджет</a:t>
          </a:r>
          <a:endParaRPr lang="ru-RU" sz="1800" b="1" kern="1200" dirty="0"/>
        </a:p>
      </dsp:txBody>
      <dsp:txXfrm>
        <a:off x="3682755" y="1480408"/>
        <a:ext cx="1341475" cy="989679"/>
      </dsp:txXfrm>
    </dsp:sp>
    <dsp:sp modelId="{81D77BF7-157D-460E-9CFF-D57C3268DE24}">
      <dsp:nvSpPr>
        <dsp:cNvPr id="0" name=""/>
        <dsp:cNvSpPr/>
      </dsp:nvSpPr>
      <dsp:spPr>
        <a:xfrm>
          <a:off x="687277" y="708087"/>
          <a:ext cx="3688462" cy="3688462"/>
        </a:xfrm>
        <a:custGeom>
          <a:avLst/>
          <a:gdLst/>
          <a:ahLst/>
          <a:cxnLst/>
          <a:rect l="0" t="0" r="0" b="0"/>
          <a:pathLst>
            <a:path>
              <a:moveTo>
                <a:pt x="3688333" y="1822427"/>
              </a:moveTo>
              <a:arcTo wR="1844231" hR="1844231" stAng="21559356" swAng="12658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16EA8-A5D3-48E6-8491-1C17CAFBD1E2}">
      <dsp:nvSpPr>
        <dsp:cNvPr id="0" name=""/>
        <dsp:cNvSpPr/>
      </dsp:nvSpPr>
      <dsp:spPr>
        <a:xfrm>
          <a:off x="2855171" y="3202197"/>
          <a:ext cx="1846605" cy="1159578"/>
        </a:xfrm>
        <a:prstGeom prst="round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Поддержка со стороны Группы компаний «РОСЬ»</a:t>
          </a:r>
          <a:endParaRPr lang="ru-RU" sz="1600" b="1" kern="1200" dirty="0"/>
        </a:p>
      </dsp:txBody>
      <dsp:txXfrm>
        <a:off x="2911777" y="3258803"/>
        <a:ext cx="1733393" cy="1046366"/>
      </dsp:txXfrm>
    </dsp:sp>
    <dsp:sp modelId="{F962FED4-1EFA-4D76-8F3D-7C42D7E0E31D}">
      <dsp:nvSpPr>
        <dsp:cNvPr id="0" name=""/>
        <dsp:cNvSpPr/>
      </dsp:nvSpPr>
      <dsp:spPr>
        <a:xfrm>
          <a:off x="678596" y="522436"/>
          <a:ext cx="3688462" cy="3688462"/>
        </a:xfrm>
        <a:custGeom>
          <a:avLst/>
          <a:gdLst/>
          <a:ahLst/>
          <a:cxnLst/>
          <a:rect l="0" t="0" r="0" b="0"/>
          <a:pathLst>
            <a:path>
              <a:moveTo>
                <a:pt x="2163542" y="3660608"/>
              </a:moveTo>
              <a:arcTo wR="1844231" hR="1844231" stAng="4801771" swAng="2475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A8A31-F6AD-4AFD-8F66-BD77B706B9CE}">
      <dsp:nvSpPr>
        <dsp:cNvPr id="0" name=""/>
        <dsp:cNvSpPr/>
      </dsp:nvSpPr>
      <dsp:spPr>
        <a:xfrm>
          <a:off x="14702" y="2870767"/>
          <a:ext cx="1988154" cy="1065060"/>
        </a:xfrm>
        <a:prstGeom prst="round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Население р.п.Ковернино</a:t>
          </a:r>
          <a:endParaRPr lang="ru-RU" sz="1600" b="1" kern="1200" dirty="0"/>
        </a:p>
      </dsp:txBody>
      <dsp:txXfrm>
        <a:off x="66694" y="2922759"/>
        <a:ext cx="1884170" cy="961076"/>
      </dsp:txXfrm>
    </dsp:sp>
    <dsp:sp modelId="{BC998258-249E-4201-AC74-2CCB5D25EFF4}">
      <dsp:nvSpPr>
        <dsp:cNvPr id="0" name=""/>
        <dsp:cNvSpPr/>
      </dsp:nvSpPr>
      <dsp:spPr>
        <a:xfrm>
          <a:off x="686737" y="527532"/>
          <a:ext cx="3688462" cy="3688462"/>
        </a:xfrm>
        <a:custGeom>
          <a:avLst/>
          <a:gdLst/>
          <a:ahLst/>
          <a:cxnLst/>
          <a:rect l="0" t="0" r="0" b="0"/>
          <a:pathLst>
            <a:path>
              <a:moveTo>
                <a:pt x="66565" y="2335244"/>
              </a:moveTo>
              <a:arcTo wR="1844231" hR="1844231" stAng="9873550" swAng="1528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68E93-939E-4BE9-BFBF-DBDDE0A0F492}">
      <dsp:nvSpPr>
        <dsp:cNvPr id="0" name=""/>
        <dsp:cNvSpPr/>
      </dsp:nvSpPr>
      <dsp:spPr>
        <a:xfrm>
          <a:off x="-148548" y="1119194"/>
          <a:ext cx="1988211" cy="923025"/>
        </a:xfrm>
        <a:prstGeom prst="round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Общественные организации</a:t>
          </a:r>
          <a:endParaRPr lang="ru-RU" sz="1600" b="1" kern="1200" dirty="0"/>
        </a:p>
      </dsp:txBody>
      <dsp:txXfrm>
        <a:off x="-103490" y="1164252"/>
        <a:ext cx="1898095" cy="832909"/>
      </dsp:txXfrm>
    </dsp:sp>
    <dsp:sp modelId="{A4FC5412-4519-42F2-BE97-EEA23FB2F3FF}">
      <dsp:nvSpPr>
        <dsp:cNvPr id="0" name=""/>
        <dsp:cNvSpPr/>
      </dsp:nvSpPr>
      <dsp:spPr>
        <a:xfrm>
          <a:off x="626438" y="533702"/>
          <a:ext cx="3688462" cy="3688462"/>
        </a:xfrm>
        <a:custGeom>
          <a:avLst/>
          <a:gdLst/>
          <a:ahLst/>
          <a:cxnLst/>
          <a:rect l="0" t="0" r="0" b="0"/>
          <a:pathLst>
            <a:path>
              <a:moveTo>
                <a:pt x="501831" y="579654"/>
              </a:moveTo>
              <a:arcTo wR="1844231" hR="1844231" stAng="13397407" swAng="14738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E9107-90F3-42AE-9F34-1B89A3CEFE3C}">
      <dsp:nvSpPr>
        <dsp:cNvPr id="0" name=""/>
        <dsp:cNvSpPr/>
      </dsp:nvSpPr>
      <dsp:spPr>
        <a:xfrm>
          <a:off x="0" y="0"/>
          <a:ext cx="3857620" cy="1418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25 февраля 2020 года</a:t>
          </a:r>
          <a:endParaRPr lang="ru-RU" sz="1200" b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Обсуждение проектов к годовщине Победы в Великой Отечественной войне в ККЗ «Мир»</a:t>
          </a:r>
          <a:endParaRPr lang="ru-RU" sz="1200" b="1" kern="1200" dirty="0"/>
        </a:p>
      </dsp:txBody>
      <dsp:txXfrm>
        <a:off x="913352" y="0"/>
        <a:ext cx="2944267" cy="1418289"/>
      </dsp:txXfrm>
    </dsp:sp>
    <dsp:sp modelId="{F0740703-E4FC-4C10-916F-6E00ED4431BE}">
      <dsp:nvSpPr>
        <dsp:cNvPr id="0" name=""/>
        <dsp:cNvSpPr/>
      </dsp:nvSpPr>
      <dsp:spPr>
        <a:xfrm>
          <a:off x="64078" y="266819"/>
          <a:ext cx="911547" cy="7744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B71236-CA10-4F0D-97E4-58911224FB57}">
      <dsp:nvSpPr>
        <dsp:cNvPr id="0" name=""/>
        <dsp:cNvSpPr/>
      </dsp:nvSpPr>
      <dsp:spPr>
        <a:xfrm>
          <a:off x="0" y="1560118"/>
          <a:ext cx="3857620" cy="2305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05 марта 2020 года</a:t>
          </a:r>
          <a:endParaRPr lang="ru-RU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обсуждение проекта состоялось на расширенном совместном заседании Координационного совета по развитию предпринимательства и Общественном совете района</a:t>
          </a:r>
          <a:endParaRPr lang="ru-RU" sz="1300" b="1" kern="1200" dirty="0"/>
        </a:p>
      </dsp:txBody>
      <dsp:txXfrm>
        <a:off x="913352" y="1560118"/>
        <a:ext cx="2944267" cy="2305585"/>
      </dsp:txXfrm>
    </dsp:sp>
    <dsp:sp modelId="{C7005682-975A-4A18-B81A-E00F3A0D9162}">
      <dsp:nvSpPr>
        <dsp:cNvPr id="0" name=""/>
        <dsp:cNvSpPr/>
      </dsp:nvSpPr>
      <dsp:spPr>
        <a:xfrm>
          <a:off x="48123" y="2302134"/>
          <a:ext cx="958934" cy="821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EA0CA5-35B9-4681-AF45-56AA67D766E4}">
      <dsp:nvSpPr>
        <dsp:cNvPr id="0" name=""/>
        <dsp:cNvSpPr/>
      </dsp:nvSpPr>
      <dsp:spPr>
        <a:xfrm>
          <a:off x="0" y="4007532"/>
          <a:ext cx="3857620" cy="1418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Распоряжение Администрации Ковернинского муниципального района от 17.03.2020 № 108-р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утверждении перечня мероприятий по ремонту памятных мест, посвященных Великой Отечественной войны, в 2020 году»</a:t>
          </a:r>
          <a:endParaRPr lang="ru-RU" sz="1200" b="1" kern="1200" dirty="0"/>
        </a:p>
      </dsp:txBody>
      <dsp:txXfrm>
        <a:off x="913352" y="4007532"/>
        <a:ext cx="2944267" cy="1418289"/>
      </dsp:txXfrm>
    </dsp:sp>
    <dsp:sp modelId="{EFC9A59C-26CE-49D3-A0C2-1BE9A9981275}">
      <dsp:nvSpPr>
        <dsp:cNvPr id="0" name=""/>
        <dsp:cNvSpPr/>
      </dsp:nvSpPr>
      <dsp:spPr>
        <a:xfrm>
          <a:off x="0" y="4176994"/>
          <a:ext cx="950957" cy="806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7046-49CF-484E-8D21-4CABA243EE0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69E79-A01E-490C-8495-DBDD5493F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9E79-A01E-490C-8495-DBDD5493F5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9E79-A01E-490C-8495-DBDD5493F59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microsoft.com/office/2007/relationships/diagramDrawing" Target="../diagrams/drawing2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5715016"/>
            <a:ext cx="663720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>
              <a:solidFill>
                <a:srgbClr val="58245E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854696" cy="207170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Комплексное благоустройство Сада Победы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р.п. Ковернино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Герб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6814" cy="21431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vbycnhjqнижобл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0"/>
            <a:ext cx="3057952" cy="714356"/>
          </a:xfrm>
          <a:prstGeom prst="rect">
            <a:avLst/>
          </a:prstGeom>
        </p:spPr>
      </p:pic>
      <p:pic>
        <p:nvPicPr>
          <p:cNvPr id="15" name="Рисунок 14" descr="Безымянны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662" y="0"/>
            <a:ext cx="2258338" cy="6860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5984" y="633478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Ковернинский муниципальный район</a:t>
            </a:r>
            <a:b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2021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Вклад почетных гостей и руководства района в реализацию проекта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Зав. ОКС\Desktop\IMG_0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3048021" cy="4357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57950" y="1643050"/>
            <a:ext cx="2500330" cy="396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5214950"/>
            <a:ext cx="2595263" cy="1394396"/>
          </a:xfrm>
          <a:prstGeom prst="rect">
            <a:avLst/>
          </a:prstGeom>
          <a:gradFill flip="none" rotWithShape="1">
            <a:gsLst>
              <a:gs pos="50000">
                <a:schemeClr val="accent2">
                  <a:lumMod val="20000"/>
                  <a:lumOff val="8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Глава МСУ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О.П.Шмелев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Председатель Земского Собрания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И.В.Кербников</a:t>
            </a:r>
            <a:endParaRPr lang="ru-RU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3" descr="C:\Users\Зав. ОКС\Desktop\IMG_0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643050"/>
            <a:ext cx="2857520" cy="425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00430" y="5214950"/>
            <a:ext cx="2304256" cy="13943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Депутат Государственной Думы РФ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А.А.Кавинов</a:t>
            </a:r>
            <a:endParaRPr lang="ru-RU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5143512"/>
            <a:ext cx="2606629" cy="14089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Депутат Законодательного Собрания НО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А.В.Вилков</a:t>
            </a:r>
            <a:endParaRPr lang="ru-RU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Содействие в реализации проектов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35163"/>
          <a:ext cx="4929222" cy="435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286380" y="1428736"/>
          <a:ext cx="385762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91264" cy="55774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Ушедшие бойцы не умирают,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Они в сердцах потомках будут жить.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Их подвиги годами прославляют,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И память поколений их хранит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Бойцам – защитникам поклон наш низкий,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Которые, пройдя чрез ад войны,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Несли победу, думая о близких,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Чтоб счастливо и мирно жили мы.</a:t>
            </a:r>
          </a:p>
        </p:txBody>
      </p:sp>
      <p:pic>
        <p:nvPicPr>
          <p:cNvPr id="6" name="Рисунок 5" descr="prazdnichnye-den-pobedy-lenta-vetka-1160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72398"/>
            <a:ext cx="9144000" cy="21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85155057_10-p-foni-dlya-lendingov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Спасибо за внимание! </a:t>
            </a:r>
            <a:endParaRPr lang="ru-RU" sz="4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5143512"/>
            <a:ext cx="3900486" cy="1714488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Сидельникова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Евгения Александровна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Заместитель главы администрации Ковернинского муниципального района по строительству и ЖКХ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Тел.: 8(83157)2-33-97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606570, Нижегородская область,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р.п.Ковернино, ул.Карла Маркса, д.4</a:t>
            </a:r>
            <a:endParaRPr lang="ru-RU" sz="14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3214678" cy="387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 cstate="print"/>
          <a:srcRect l="6249" r="35937"/>
          <a:stretch>
            <a:fillRect/>
          </a:stretch>
        </p:blipFill>
        <p:spPr>
          <a:xfrm>
            <a:off x="6000728" y="1214422"/>
            <a:ext cx="3143272" cy="39928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Герб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36" y="5000636"/>
            <a:ext cx="1670187" cy="1857364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7"/>
          <a:srcRect l="28950" r="13413"/>
          <a:stretch>
            <a:fillRect/>
          </a:stretch>
        </p:blipFill>
        <p:spPr>
          <a:xfrm>
            <a:off x="3071802" y="1428736"/>
            <a:ext cx="3071834" cy="3357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664373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Основная информация              о </a:t>
            </a:r>
            <a:r>
              <a:rPr lang="ru-RU" sz="40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Ковернинском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районе</a:t>
            </a:r>
            <a:endParaRPr lang="ru-RU" sz="4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2844" y="1500174"/>
            <a:ext cx="4529142" cy="475299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Ковернинский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 район расположен                 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северо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–западной части Нижегородской области, в Ветлужском равнинном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таежно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–лесном крае (Северном Заволжье). 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Ковернинский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 район граничит  с Костромской областью и пятью районами Нижегородской области: Городецким, Варнавинским, г.о.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Сокольский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, г.о.Семеновским и г.о.г. Бор.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Район занимает территорию общей площадью 2340 кв.км. – 7 место в области. 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Районным центром является рабочий поселок Ковернино, который  находится в 128 км. от Нижнего Новгорода.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Карт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73295" y="273050"/>
            <a:ext cx="4515259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85155057_10-p-foni-dlya-lendingov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714356"/>
          <a:ext cx="485775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 t="39287"/>
          <a:stretch>
            <a:fillRect/>
          </a:stretch>
        </p:blipFill>
        <p:spPr>
          <a:xfrm>
            <a:off x="4821795" y="0"/>
            <a:ext cx="432220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034" y="4143355"/>
            <a:ext cx="4071966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10"/>
          <a:srcRect l="14062" t="6250" r="10938"/>
          <a:stretch>
            <a:fillRect/>
          </a:stretch>
        </p:blipFill>
        <p:spPr>
          <a:xfrm>
            <a:off x="5500694" y="1643050"/>
            <a:ext cx="3357586" cy="314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Благоустройство общественного пространства «Сад Победы»</a:t>
            </a:r>
            <a:endParaRPr lang="ru-RU" sz="4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Сад Победы» – новое общественное пространство, обеспечение отдыха посетителей, патриотическая  и воспитательная работа.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«Сад Победы» расположен в р.п.Ковернино на пересечении улиц Чкалова и Большая Ильинка.</a:t>
            </a:r>
            <a:endParaRPr lang="ru-RU" sz="18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" name="Picture 4" descr="C:\Users\Зав. ОКС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14818"/>
            <a:ext cx="4698393" cy="264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Аллея Славы\дизайн центр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47148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0877.JPG"/>
          <p:cNvPicPr>
            <a:picLocks noChangeAspect="1"/>
          </p:cNvPicPr>
          <p:nvPr/>
        </p:nvPicPr>
        <p:blipFill>
          <a:blip r:embed="rId3" cstate="print"/>
          <a:srcRect l="7500" t="20000" r="12500" b="6667"/>
          <a:stretch>
            <a:fillRect/>
          </a:stretch>
        </p:blipFill>
        <p:spPr>
          <a:xfrm>
            <a:off x="0" y="2928910"/>
            <a:ext cx="285748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858016" cy="11429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Предпосылки реализации проекта «Сад Победы»</a:t>
            </a:r>
            <a:endParaRPr lang="ru-RU" sz="4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071546"/>
            <a:ext cx="4429124" cy="25003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В 2020 году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отмечалось 75-летие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Победы в Великой Отечественной войне. Память о прошлом - это наши дела в настоящем. Заложение «Сада Победы» стало знаковым событием для жителей не только р.п.Ковернино, но и гостей Ковернинского района. «Сад Победы» -  место всеобщей гордости и преклонения перед подвигом наших дедов и прадедов в войне 1941 – 1945 годов. </a:t>
            </a:r>
          </a:p>
          <a:p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643051"/>
            <a:ext cx="4038600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57852" y="4500570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 «Саде Победы» посажено 1418 плодово-ягодных саженцев, что олицетворяет количество дней длительности Великой Отечественной войны.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3174" y="5380672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Данный объект воплощает сохранение исторических традиций, единства и связи между поколениями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ДО реализации проекта</a:t>
            </a:r>
            <a:endParaRPr lang="ru-RU" sz="4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Зав. ОКС\Desktop\до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500175"/>
            <a:ext cx="4972056" cy="3071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Зав. ОКС\Desktop\до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790" y="3787756"/>
            <a:ext cx="5458210" cy="3070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42942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ПОСЛЕ реализации проекта</a:t>
            </a:r>
            <a:endParaRPr lang="ru-RU" sz="4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Зав. ОКС\Desktop\анна\QqkKeipKx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3947678" cy="394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Зав. ОКС\Desktop\анна\jsZKfhLe6s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229" y="1000108"/>
            <a:ext cx="5503771" cy="314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Зав. ОКС\Desktop\анна\ZFidnLadpq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3640240"/>
            <a:ext cx="4828998" cy="3217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Зав. ОКС\Desktop\анна\3rTO_-CmSn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841" y="3673449"/>
            <a:ext cx="4779159" cy="318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Участие общественности в реализации проекта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8715436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Заложение «Сада Победы» - это живая память во имя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ковернинцев-защитников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, воевавших  в Великой Отечественной войне. </a:t>
            </a:r>
          </a:p>
          <a:p>
            <a:pPr algn="ctr">
              <a:buNone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143116"/>
            <a:ext cx="7286644" cy="4714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857496"/>
            <a:ext cx="2214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Тогда их долгом было сохранить Родину от пришлого врага, а сейчас наш долг – сохранить Родину для будущих поколений.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85155057_10-p-foni-dlya-lendingov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Открытие «Сада Победы»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Зав. ОКС\Desktop\анна\okxaQ0FF8n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28670"/>
            <a:ext cx="4643438" cy="3094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Зав. ОКС\Desktop\IMG_0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741" y="1071546"/>
            <a:ext cx="4502259" cy="300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3892770" cy="2593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018920"/>
            <a:ext cx="4260701" cy="283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637</TotalTime>
  <Words>429</Words>
  <Application>Microsoft Office PowerPoint</Application>
  <PresentationFormat>Экран (4:3)</PresentationFormat>
  <Paragraphs>72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</vt:lpstr>
      <vt:lpstr>Основная информация              о Ковернинском районе</vt:lpstr>
      <vt:lpstr>Слайд 3</vt:lpstr>
      <vt:lpstr>Благоустройство общественного пространства «Сад Победы»</vt:lpstr>
      <vt:lpstr>Предпосылки реализации проекта «Сад Победы»</vt:lpstr>
      <vt:lpstr>ДО реализации проекта</vt:lpstr>
      <vt:lpstr>ПОСЛЕ реализации проекта</vt:lpstr>
      <vt:lpstr>Участие общественности в реализации проекта</vt:lpstr>
      <vt:lpstr>Открытие «Сада Победы»</vt:lpstr>
      <vt:lpstr>Вклад почетных гостей и руководства района в реализацию проекта</vt:lpstr>
      <vt:lpstr>Содействие в реализации проектов</vt:lpstr>
      <vt:lpstr>Слайд 12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общественного пространства «Сад Победы» в р.п.Ковернино</dc:title>
  <dc:creator>Зав. ОКС</dc:creator>
  <cp:lastModifiedBy>Admin</cp:lastModifiedBy>
  <cp:revision>62</cp:revision>
  <dcterms:created xsi:type="dcterms:W3CDTF">2020-06-30T07:54:19Z</dcterms:created>
  <dcterms:modified xsi:type="dcterms:W3CDTF">2021-03-22T12:58:29Z</dcterms:modified>
</cp:coreProperties>
</file>