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1FB8BF-3C50-4249-AFDC-A838A09EEFA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05A98A-994D-4754-8214-A0C886375F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428736"/>
            <a:ext cx="6172200" cy="221457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Bahnschrift" pitchFamily="34" charset="0"/>
              </a:rPr>
              <a:t>Развитие транспортной доступности в г.Новосибирск</a:t>
            </a:r>
            <a:endParaRPr lang="ru-RU" sz="4400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Проект представлен командой «</a:t>
            </a:r>
            <a:r>
              <a:rPr lang="ru-RU" dirty="0" err="1" smtClean="0">
                <a:solidFill>
                  <a:schemeClr val="tx1"/>
                </a:solidFill>
              </a:rPr>
              <a:t>Креативаторы</a:t>
            </a:r>
            <a:r>
              <a:rPr lang="ru-RU" dirty="0" smtClean="0">
                <a:solidFill>
                  <a:schemeClr val="tx1"/>
                </a:solidFill>
              </a:rPr>
              <a:t>» вуза НГУЭУ: </a:t>
            </a:r>
            <a:r>
              <a:rPr lang="ru-RU" dirty="0" err="1" smtClean="0">
                <a:solidFill>
                  <a:schemeClr val="tx1"/>
                </a:solidFill>
              </a:rPr>
              <a:t>Веденская</a:t>
            </a:r>
            <a:r>
              <a:rPr lang="ru-RU" dirty="0" smtClean="0">
                <a:solidFill>
                  <a:schemeClr val="tx1"/>
                </a:solidFill>
              </a:rPr>
              <a:t> В. Г., Жуков В. А., </a:t>
            </a:r>
            <a:r>
              <a:rPr lang="ru-RU" dirty="0" err="1" smtClean="0">
                <a:solidFill>
                  <a:schemeClr val="tx1"/>
                </a:solidFill>
              </a:rPr>
              <a:t>Тримаскина</a:t>
            </a:r>
            <a:r>
              <a:rPr lang="ru-RU" dirty="0" smtClean="0">
                <a:solidFill>
                  <a:schemeClr val="tx1"/>
                </a:solidFill>
              </a:rPr>
              <a:t> А. А. (Специальность: Туризм, Т701)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ahnschrift" pitchFamily="34" charset="0"/>
              </a:rPr>
              <a:t>Заключение </a:t>
            </a:r>
            <a:endParaRPr lang="ru-RU" sz="3600" b="1" dirty="0">
              <a:latin typeface="Bahnschrif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Исходя из анализа транспортной карты города наша команда делает вывод, что данные улучшения гарантируют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большой запас свободного времени, которое тратится на дорогу. </a:t>
            </a:r>
          </a:p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во внимание можно включить внедрение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аэроэкспресса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Толмачево, так как Новосибирск готовится принять туристов в 2022 году (Чемпионат Мира по Волейболу) и 2023 году в связи с проведением Молодежного Чемпионата Мира по Хоккею (МЧМ 2023). Это разгрузит дороги от многочасовых пробок, в которых могут простоят зарубежные гости.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Аэроэкспресс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упростит дорогу участникам данного МЧМ 2023 до отелей. </a:t>
            </a:r>
          </a:p>
          <a:p>
            <a:pPr indent="360363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«Мы за жизнь вне пробок!»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643182"/>
            <a:ext cx="5313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ahnschrift" pitchFamily="34" charset="0"/>
              </a:rPr>
              <a:t>Участники команды «</a:t>
            </a:r>
            <a:r>
              <a:rPr lang="ru-RU" sz="3600" b="1" dirty="0" err="1" smtClean="0">
                <a:solidFill>
                  <a:schemeClr val="tx1"/>
                </a:solidFill>
                <a:latin typeface="Bahnschrift" pitchFamily="34" charset="0"/>
              </a:rPr>
              <a:t>Креативаторы</a:t>
            </a:r>
            <a:r>
              <a:rPr lang="ru-RU" sz="3600" b="1" dirty="0" smtClean="0">
                <a:solidFill>
                  <a:schemeClr val="tx1"/>
                </a:solidFill>
                <a:latin typeface="Bahnschrift" pitchFamily="34" charset="0"/>
              </a:rPr>
              <a:t>»</a:t>
            </a:r>
            <a:endParaRPr lang="ru-RU" sz="36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3" name="Рисунок 2" descr="JTly8rvyt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1" y="2092614"/>
            <a:ext cx="1989734" cy="2257712"/>
          </a:xfrm>
          <a:prstGeom prst="rect">
            <a:avLst/>
          </a:prstGeom>
        </p:spPr>
      </p:pic>
      <p:pic>
        <p:nvPicPr>
          <p:cNvPr id="4" name="Рисунок 3" descr="DvgGuWBiwB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214554"/>
            <a:ext cx="2348245" cy="2157846"/>
          </a:xfrm>
          <a:prstGeom prst="rect">
            <a:avLst/>
          </a:prstGeom>
        </p:spPr>
      </p:pic>
      <p:pic>
        <p:nvPicPr>
          <p:cNvPr id="5" name="Рисунок 4" descr="s7CaBtKXkj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143116"/>
            <a:ext cx="1971675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614656"/>
            <a:ext cx="245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Владимир Жуков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9" y="464344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Виолетта </a:t>
            </a:r>
            <a:r>
              <a:rPr lang="ru-RU" sz="2000" dirty="0" err="1"/>
              <a:t>Веденская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36632" y="4643446"/>
            <a:ext cx="2807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Анна </a:t>
            </a:r>
            <a:r>
              <a:rPr lang="ru-RU" sz="2000" dirty="0" err="1"/>
              <a:t>Тримаскина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ahnschrift" pitchFamily="34" charset="0"/>
              </a:rPr>
              <a:t>1. Анализ ситуации общественного транспорта на данный момент</a:t>
            </a:r>
            <a:endParaRPr lang="ru-RU" sz="36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85927"/>
            <a:ext cx="80010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сегодняшний день г. Новосибирск занимает 3-е место по численности населения,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этом здесь абсолютно не развита транспортная сеть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Можно сделать вывод, что:</a:t>
            </a:r>
          </a:p>
          <a:p>
            <a:pPr indent="449263" algn="just">
              <a:buFont typeface="Arial" pitchFamily="34" charset="0"/>
              <a:buChar char="•"/>
              <a:tabLst>
                <a:tab pos="90488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доступ в аэропорт Толмачёво ограничен одним видом транспорта – автобусом – и занимает большое количество времени в часы-пик;</a:t>
            </a:r>
          </a:p>
          <a:p>
            <a:pPr indent="449263" algn="just">
              <a:buFont typeface="Arial" pitchFamily="34" charset="0"/>
              <a:buChar char="•"/>
              <a:tabLst>
                <a:tab pos="90488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труднодоступность развлекательной индустрии: аквапарк, зоопарк,  планетарий и т.д.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Arial" pitchFamily="34" charset="0"/>
              <a:buChar char="•"/>
              <a:tabLst>
                <a:tab pos="90488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массовое скопление транспорта происходит в двух районах города, но из них не добраться до отдаленной части города, в том числе и в университеты поскольку маршруты транспорта направлены в одну сторону и практически схожи конечными остановками на маршрутах.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ahnschrift" pitchFamily="34" charset="0"/>
              </a:rPr>
              <a:t>Цели и задачи</a:t>
            </a:r>
            <a:endParaRPr lang="ru-RU" sz="36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71546"/>
            <a:ext cx="79296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предложить решения, направленные на сокращение времени перемещения в точки притяжения на общественном транспорте в сравнении с личным автомобилем.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проанализировать основные транспортные магистрали до аэропорта Толмачево, аквапарка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предложить внедрение подобие московского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Аэроэкспресса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аэропорта Толмачево и продление линии метро;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сократить время пребывания в пути до мест назначения и улучшить комфортабельность транспортировки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" pitchFamily="34" charset="0"/>
              </a:rPr>
              <a:t>2. Основные транспортные магистрали до аэропорта Толмачево</a:t>
            </a:r>
            <a:endParaRPr lang="ru-RU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1028" name="Picture 4" descr="https://sun9-47.userapi.com/P7JxJmgN5FI97gfe21xSn5_1W9EXW-ST9ppvrg/j0V1LGe898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6877050" cy="33242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1000100" y="4883032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Существуют три магистрали, по  которым можно добраться до аэропорта, но для общественного транспорта используется только одна магистраль под №1.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магистрали № 1 до места назначения ходит только один рейсовый автобус (111э), интервал которого составляет каждые 30 минут, но учитывая пробки в часы - пик  его интервал увеличивается от 30 минут до 1-1.5 часа.  Таким образом наша команда предлагает ввести подобие московского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Аэроэкспресса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значительно сократит время нахождения в пути, повышает комфорт для людей с большим багажом, с ограниченными возможностями здоровья, позволит сразу оказаться в здании аэропорта без пересадок и перебежек через автомагистрали, вблизи аэровокзала. Также электропоезда повышают комфорт: мягкие кресла с простором для ног, отсутствие пробок, сеть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WI-FI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личное место для багажа, возможность питания, комнаты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Схема движения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Аэроэкспресса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представлена на рисунке. Командой предлагается к уже имеющейся западной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линии достроить пути, которые позволят поездам прибывать к самому аэропорту.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sun9-49.userapi.com/n6tm2kK_FZyhxKbJzy1XADiH_IO7eS95DKxxHw/XQ6VNlMW3a4.jpg"/>
          <p:cNvPicPr>
            <a:picLocks noChangeAspect="1" noChangeArrowheads="1"/>
          </p:cNvPicPr>
          <p:nvPr/>
        </p:nvPicPr>
        <p:blipFill>
          <a:blip r:embed="rId2"/>
          <a:srcRect t="34156"/>
          <a:stretch>
            <a:fillRect/>
          </a:stretch>
        </p:blipFill>
        <p:spPr bwMode="auto">
          <a:xfrm>
            <a:off x="642910" y="4643422"/>
            <a:ext cx="733940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" pitchFamily="34" charset="0"/>
              </a:rPr>
              <a:t>3. Основные транспортные магистрали до развлекательной индустрии (аквапарк, зоопарк, планетарий и т.д.)</a:t>
            </a:r>
            <a:endParaRPr lang="ru-RU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 l="44473" t="17578" r="13799" b="17968"/>
          <a:stretch>
            <a:fillRect/>
          </a:stretch>
        </p:blipFill>
        <p:spPr bwMode="auto">
          <a:xfrm>
            <a:off x="357158" y="1500174"/>
            <a:ext cx="4500594" cy="390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929190" y="1643050"/>
            <a:ext cx="38337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рисунке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зображены три развлекательные индустрии, до которых доступность транспорта является очень проблематичной. В плане того, что требуется множество пересадок, трата времени дойти до определенной остановки (20-30 минут)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t="17578" r="72548" b="12109"/>
          <a:stretch>
            <a:fillRect/>
          </a:stretch>
        </p:blipFill>
        <p:spPr bwMode="auto">
          <a:xfrm>
            <a:off x="214282" y="2928934"/>
            <a:ext cx="25796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t="24609" r="72511" b="13867"/>
          <a:stretch>
            <a:fillRect/>
          </a:stretch>
        </p:blipFill>
        <p:spPr bwMode="auto">
          <a:xfrm>
            <a:off x="5572132" y="3071810"/>
            <a:ext cx="26682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 t="24609" r="72511" b="13867"/>
          <a:stretch>
            <a:fillRect/>
          </a:stretch>
        </p:blipFill>
        <p:spPr bwMode="auto">
          <a:xfrm>
            <a:off x="2786050" y="3071810"/>
            <a:ext cx="26114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данном слайде команда решила отобразить схемы маршрута. Как люди могут добраться до места назначения, таким образом можно сделать вывод, что идет  большая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трата времени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путь, пересадки, а также трата времени на дорогу до развлекательной индустрии.</a:t>
            </a:r>
          </a:p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Наша команда предлагает для усовершенствования транспортной сети г. Новосибирска сделать дополнительные линии метро, чтобы добираться можно было быстрее, удобнее и без надобности пересаживаться на другой транспорт.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t="18555" r="72548" b="38009"/>
          <a:stretch>
            <a:fillRect/>
          </a:stretch>
        </p:blipFill>
        <p:spPr bwMode="auto">
          <a:xfrm>
            <a:off x="214282" y="2714620"/>
            <a:ext cx="26500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11429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t="17578" r="72548" b="27274"/>
          <a:stretch>
            <a:fillRect/>
          </a:stretch>
        </p:blipFill>
        <p:spPr bwMode="auto">
          <a:xfrm>
            <a:off x="2000232" y="3714752"/>
            <a:ext cx="25932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 t="17578" r="72548" b="39453"/>
          <a:stretch>
            <a:fillRect/>
          </a:stretch>
        </p:blipFill>
        <p:spPr bwMode="auto">
          <a:xfrm>
            <a:off x="3857620" y="2428868"/>
            <a:ext cx="2643206" cy="26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 t="17578" r="72548" b="38441"/>
          <a:stretch>
            <a:fillRect/>
          </a:stretch>
        </p:blipFill>
        <p:spPr bwMode="auto">
          <a:xfrm>
            <a:off x="5572132" y="3500438"/>
            <a:ext cx="285752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данном слайде представлены  схемы маршрута на личном автомобиле. На рисунках можно видеть, что время в пути составляет с учетом незначительных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пробок, что вдвое  увеличивает  затрату на дорогу.  А в часы-пик это время увеличивается втрое, а то и в четыре раза.  Таким образом, продление веток метро упростит дорогу как по времени, так и по разгрузке трасс для другого транспорта.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</TotalTime>
  <Words>694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Развитие транспортной доступности в г.Новосибирск</vt:lpstr>
      <vt:lpstr>Участники команды «Креативаторы»</vt:lpstr>
      <vt:lpstr>1. Анализ ситуации общественного транспорта на данный момент</vt:lpstr>
      <vt:lpstr>Цели и задачи</vt:lpstr>
      <vt:lpstr>2. Основные транспортные магистрали до аэропорта Толмачево</vt:lpstr>
      <vt:lpstr>Слайд 6</vt:lpstr>
      <vt:lpstr>3. Основные транспортные магистрали до развлекательной индустрии (аквапарк, зоопарк, планетарий и т.д.)</vt:lpstr>
      <vt:lpstr>Слайд 8</vt:lpstr>
      <vt:lpstr>Слайд 9</vt:lpstr>
      <vt:lpstr>Заключение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транспортной доступности в г.Новосибирск</dc:title>
  <dc:creator>днс</dc:creator>
  <cp:lastModifiedBy>днс</cp:lastModifiedBy>
  <cp:revision>26</cp:revision>
  <dcterms:created xsi:type="dcterms:W3CDTF">2020-09-04T05:55:21Z</dcterms:created>
  <dcterms:modified xsi:type="dcterms:W3CDTF">2020-09-04T10:15:21Z</dcterms:modified>
</cp:coreProperties>
</file>