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5" r:id="rId3"/>
  </p:sldMasterIdLst>
  <p:notesMasterIdLst>
    <p:notesMasterId r:id="rId35"/>
  </p:notesMasterIdLst>
  <p:sldIdLst>
    <p:sldId id="261" r:id="rId4"/>
    <p:sldId id="397" r:id="rId5"/>
    <p:sldId id="262" r:id="rId6"/>
    <p:sldId id="393" r:id="rId7"/>
    <p:sldId id="264" r:id="rId8"/>
    <p:sldId id="266" r:id="rId9"/>
    <p:sldId id="394" r:id="rId10"/>
    <p:sldId id="267" r:id="rId11"/>
    <p:sldId id="398" r:id="rId12"/>
    <p:sldId id="268" r:id="rId13"/>
    <p:sldId id="401" r:id="rId14"/>
    <p:sldId id="399" r:id="rId15"/>
    <p:sldId id="403" r:id="rId16"/>
    <p:sldId id="404" r:id="rId17"/>
    <p:sldId id="271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слав" initials="В" lastIdx="1" clrIdx="0">
    <p:extLst>
      <p:ext uri="{19B8F6BF-5375-455C-9EA6-DF929625EA0E}">
        <p15:presenceInfo xmlns:p15="http://schemas.microsoft.com/office/powerpoint/2012/main" userId="Владисла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0D7"/>
    <a:srgbClr val="FF712C"/>
    <a:srgbClr val="AEC929"/>
    <a:srgbClr val="2AAC90"/>
    <a:srgbClr val="4D8CE9"/>
    <a:srgbClr val="FF9738"/>
    <a:srgbClr val="FFBC0A"/>
    <a:srgbClr val="FF8101"/>
    <a:srgbClr val="48C83E"/>
    <a:srgbClr val="DE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1" autoAdjust="0"/>
    <p:restoredTop sz="95380" autoAdjust="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4D8CE9"/>
              </a:solidFill>
            </c:spPr>
            <c:extLst>
              <c:ext xmlns:c16="http://schemas.microsoft.com/office/drawing/2014/chart" uri="{C3380CC4-5D6E-409C-BE32-E72D297353CC}">
                <c16:uniqueId val="{00000001-AE2E-4559-B3E4-CD05AAFA8CF7}"/>
              </c:ext>
            </c:extLst>
          </c:dPt>
          <c:dPt>
            <c:idx val="1"/>
            <c:bubble3D val="0"/>
            <c:spPr>
              <a:solidFill>
                <a:sysClr val="window" lastClr="FFFFFF">
                  <a:lumMod val="95000"/>
                </a:sysClr>
              </a:solidFill>
            </c:spPr>
            <c:extLst>
              <c:ext xmlns:c16="http://schemas.microsoft.com/office/drawing/2014/chart" uri="{C3380CC4-5D6E-409C-BE32-E72D297353CC}">
                <c16:uniqueId val="{00000003-AE2E-4559-B3E4-CD05AAFA8CF7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2E-4559-B3E4-CD05AAFA8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1312710047068"/>
          <c:y val="6.1304998121118774E-2"/>
          <c:w val="0.65239044847701178"/>
          <c:h val="0.8962530801027220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/>
          </c:spPr>
          <c:dPt>
            <c:idx val="0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88-4878-B43A-3AB9CF04561B}"/>
              </c:ext>
            </c:extLst>
          </c:dPt>
          <c:dPt>
            <c:idx val="1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88-4878-B43A-3AB9CF0456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88-4878-B43A-3AB9CF0456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88-4878-B43A-3AB9CF0456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F88-4878-B43A-3AB9CF04561B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5400">
              <a:noFill/>
            </a:ln>
          </c:spPr>
          <c:dPt>
            <c:idx val="0"/>
            <c:bubble3D val="0"/>
            <c:spPr>
              <a:solidFill>
                <a:srgbClr val="4D8CE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F88-4878-B43A-3AB9CF04561B}"/>
              </c:ext>
            </c:extLst>
          </c:dPt>
          <c:dPt>
            <c:idx val="1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F88-4878-B43A-3AB9CF0456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F88-4878-B43A-3AB9CF0456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7F88-4878-B43A-3AB9CF0456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F88-4878-B43A-3AB9CF04561B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BAD63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F88-4878-B43A-3AB9CF04561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7F88-4878-B43A-3AB9CF0456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7F88-4878-B43A-3AB9CF0456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F88-4878-B43A-3AB9CF0456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F88-4878-B43A-3AB9CF04561B}"/>
            </c:ext>
          </c:extLst>
        </c:ser>
        <c:ser>
          <c:idx val="3"/>
          <c:order val="3"/>
          <c:tx>
            <c:strRef>
              <c:f>Sheet1!$F$1</c:f>
              <c:strCache>
                <c:ptCount val="1"/>
                <c:pt idx="0">
                  <c:v>Column4</c:v>
                </c:pt>
              </c:strCache>
            </c:strRef>
          </c:tx>
          <c:dPt>
            <c:idx val="0"/>
            <c:bubble3D val="0"/>
            <c:spPr>
              <a:solidFill>
                <a:srgbClr val="FFAE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7F88-4878-B43A-3AB9CF04561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7F88-4878-B43A-3AB9CF0456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7F88-4878-B43A-3AB9CF0456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7F88-4878-B43A-3AB9CF0456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7F88-4878-B43A-3AB9CF045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3E55A-A2CC-4305-BEAE-B8894F02ABBD}" type="datetimeFigureOut">
              <a:rPr lang="en-US" smtClean="0"/>
              <a:t>7/17/2020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D5A08F-0564-49A7-9E8E-8CB2E2D3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9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53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24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27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6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36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2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95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53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27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74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9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54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6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36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32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27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86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17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9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7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54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52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48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037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92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0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5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82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70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48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5A08F-0564-49A7-9E8E-8CB2E2D323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7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495" b="163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3683001" y="0"/>
            <a:ext cx="8508999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" y="0"/>
            <a:ext cx="3683000" cy="6858000"/>
          </a:xfrm>
          <a:prstGeom prst="rect">
            <a:avLst/>
          </a:prstGeom>
          <a:solidFill>
            <a:schemeClr val="accent6">
              <a:lumMod val="7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5760"/>
            <a:ext cx="2590800" cy="1888133"/>
          </a:xfrm>
        </p:spPr>
        <p:txBody>
          <a:bodyPr anchor="ctr"/>
          <a:lstStyle>
            <a:lvl1pPr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1583792" y="6549546"/>
            <a:ext cx="41272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96B5273-46EB-4870-A6B0-6E7F43CBD6D0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6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079DFE-31BE-4F2D-A3F9-C3DC56D775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58418" y="2"/>
            <a:ext cx="6533583" cy="6857999"/>
          </a:xfrm>
          <a:custGeom>
            <a:avLst/>
            <a:gdLst>
              <a:gd name="connsiteX0" fmla="*/ 2592666 w 6533583"/>
              <a:gd name="connsiteY0" fmla="*/ 0 h 6857999"/>
              <a:gd name="connsiteX1" fmla="*/ 6533583 w 6533583"/>
              <a:gd name="connsiteY1" fmla="*/ 0 h 6857999"/>
              <a:gd name="connsiteX2" fmla="*/ 6533583 w 6533583"/>
              <a:gd name="connsiteY2" fmla="*/ 1085634 h 6857999"/>
              <a:gd name="connsiteX3" fmla="*/ 4351340 w 6533583"/>
              <a:gd name="connsiteY3" fmla="*/ 6857999 h 6857999"/>
              <a:gd name="connsiteX4" fmla="*/ 0 w 6533583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3583" h="6857999">
                <a:moveTo>
                  <a:pt x="2592666" y="0"/>
                </a:moveTo>
                <a:lnTo>
                  <a:pt x="6533583" y="0"/>
                </a:lnTo>
                <a:lnTo>
                  <a:pt x="6533583" y="1085634"/>
                </a:lnTo>
                <a:lnTo>
                  <a:pt x="435134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32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2ABD529-FE83-4068-B43D-09D8C61354D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7425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9541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384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466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23DBB0-CE3C-4DAF-AE63-CE74A234B78E}"/>
              </a:ext>
            </a:extLst>
          </p:cNvPr>
          <p:cNvGrpSpPr/>
          <p:nvPr userDrawn="1"/>
        </p:nvGrpSpPr>
        <p:grpSpPr>
          <a:xfrm>
            <a:off x="1565648" y="2089862"/>
            <a:ext cx="3814270" cy="2095683"/>
            <a:chOff x="-548507" y="477868"/>
            <a:chExt cx="11570449" cy="63571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C24417-1BEC-4CA1-8C74-D66539BFBE3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5425C9-7931-4B76-93DD-E669AB3FEE3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8F9D2D-AA30-47E4-A55D-0A18CF5CC9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2F31AA-791B-4F0B-86BC-D4EAE38D545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6015F6-FB8B-410F-A063-1343C3E1E8F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9F375D-1BB9-4CFD-8F43-D038622D93C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8F0C6E3-914F-40ED-8425-FECE4FCEE6C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7BB132A-5E89-48AB-B865-B31B44CC0CC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522911-06F2-41A0-B4CE-7F3F85A3997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2ED02B-A4A2-421A-ABB8-EA8B2CE36BD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5CC34C0-717F-48CA-A332-0972887DC80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C9EF50-70FB-4000-A786-6CD9912883D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8A695-BCF0-4F34-97F6-2822761E919E}"/>
              </a:ext>
            </a:extLst>
          </p:cNvPr>
          <p:cNvGrpSpPr/>
          <p:nvPr userDrawn="1"/>
        </p:nvGrpSpPr>
        <p:grpSpPr>
          <a:xfrm>
            <a:off x="6773073" y="2089862"/>
            <a:ext cx="3814270" cy="2095683"/>
            <a:chOff x="-548507" y="477868"/>
            <a:chExt cx="11570449" cy="635717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F013190-8AC3-4278-BAFC-CC000323CFD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C7A7CC-4DD9-491A-A8BA-25758345D9D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29A491E-FA1E-4F86-9248-2B0B8F2F975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0322D6-4805-4EF4-AD3F-249632814D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B2E90C-3D86-4380-A7FC-BD1D540AC6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EA1BF6-7277-471C-B4AC-747D0FD5D0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BE2B16D9-86D3-4BD3-9C2A-27B5284D96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314C945-CB1C-446E-8347-6D1ACAF7568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A88BDD8-D597-4B37-B0DD-6F1A47B5823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C3BBF54C-B2E1-4A99-8D16-187BA4D517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30FA645-9355-4322-8415-7724A8581F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AF8D72-65C5-4177-8D47-A4679E9EBC2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Oval 20">
            <a:extLst>
              <a:ext uri="{FF2B5EF4-FFF2-40B4-BE49-F238E27FC236}">
                <a16:creationId xmlns:a16="http://schemas.microsoft.com/office/drawing/2014/main" id="{3D355D5A-608F-4392-8874-10EA0BBB127C}"/>
              </a:ext>
            </a:extLst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BFFE63E3-6EF2-4D85-A7E9-D6CA3DA1D889}"/>
              </a:ext>
            </a:extLst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AEDD54C4-EF65-4579-B4B8-D952EC7C8B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1354DF-4A21-4109-B8B8-35468B942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4ECC0-BB23-4691-9D09-8BA326B2A239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B5EE4B0-CA60-4B79-8A49-1626BE063A69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44BE42-8CBB-4D57-AE1A-E464856A69F4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D028DD-CFAF-41FA-9BB7-8039B5D1D31E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696E49-A068-4A6A-B766-678FC46008C7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B08119-5E83-4E7A-8BA5-254549447909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0" name="그림 개체 틀 2">
            <a:extLst>
              <a:ext uri="{FF2B5EF4-FFF2-40B4-BE49-F238E27FC236}">
                <a16:creationId xmlns:a16="http://schemas.microsoft.com/office/drawing/2014/main" id="{4CF79D6D-C02C-4F69-A1BE-2E0575ED8E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9983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5949280"/>
            <a:ext cx="11459897" cy="7920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815414" y="6021289"/>
            <a:ext cx="10561173" cy="64807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37265" y="188640"/>
            <a:ext cx="5800824" cy="2376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158508" y="188640"/>
            <a:ext cx="5832243" cy="2376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37266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6158509" y="302185"/>
            <a:ext cx="3266447" cy="21491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262663" y="2708920"/>
            <a:ext cx="6929337" cy="31683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5016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302706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235229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0084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0" y="3726714"/>
            <a:ext cx="1762125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79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678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BBBB3EAD-4322-4D74-BF64-3FAA46E15A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21404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937992"/>
            <a:ext cx="12192000" cy="292000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E3AA60-F98E-461D-A8F1-416F4930B4FB}"/>
              </a:ext>
            </a:extLst>
          </p:cNvPr>
          <p:cNvGrpSpPr/>
          <p:nvPr userDrawn="1"/>
        </p:nvGrpSpPr>
        <p:grpSpPr>
          <a:xfrm flipH="1">
            <a:off x="626349" y="1698993"/>
            <a:ext cx="4415909" cy="4616667"/>
            <a:chOff x="6446339" y="1280897"/>
            <a:chExt cx="4320717" cy="52851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5BF1D60-4E96-4E3C-B98D-5370E20EF47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8BCCF88-06F1-488C-87AE-E38FBA28D1AC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EE90238-2BB1-43A4-9BE2-54B3CC39297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440D76-FC59-468E-A566-5FFD2D6688D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E671962-91F5-403D-A29A-091596522CBC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E5E563-0514-42D2-8D98-2B54B867E0AF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7AF6807-894C-4F19-8604-082CC7DC96AE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648DEAD-5289-42D0-8909-87695FD597F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08709" y="1946106"/>
            <a:ext cx="4005026" cy="2975928"/>
          </a:xfrm>
          <a:custGeom>
            <a:avLst/>
            <a:gdLst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0 w 4890798"/>
              <a:gd name="connsiteY3" fmla="*/ 3000625 h 3000625"/>
              <a:gd name="connsiteX4" fmla="*/ 0 w 4890798"/>
              <a:gd name="connsiteY4" fmla="*/ 0 h 3000625"/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818605 w 4890798"/>
              <a:gd name="connsiteY3" fmla="*/ 3000625 h 3000625"/>
              <a:gd name="connsiteX4" fmla="*/ 0 w 4890798"/>
              <a:gd name="connsiteY4" fmla="*/ 0 h 3000625"/>
              <a:gd name="connsiteX0" fmla="*/ 0 w 4890798"/>
              <a:gd name="connsiteY0" fmla="*/ 0 h 3000625"/>
              <a:gd name="connsiteX1" fmla="*/ 4890798 w 4890798"/>
              <a:gd name="connsiteY1" fmla="*/ 0 h 3000625"/>
              <a:gd name="connsiteX2" fmla="*/ 4890798 w 4890798"/>
              <a:gd name="connsiteY2" fmla="*/ 3000625 h 3000625"/>
              <a:gd name="connsiteX3" fmla="*/ 200297 w 4890798"/>
              <a:gd name="connsiteY3" fmla="*/ 2965791 h 3000625"/>
              <a:gd name="connsiteX4" fmla="*/ 0 w 4890798"/>
              <a:gd name="connsiteY4" fmla="*/ 0 h 3000625"/>
              <a:gd name="connsiteX0" fmla="*/ 0 w 4890798"/>
              <a:gd name="connsiteY0" fmla="*/ 0 h 2965791"/>
              <a:gd name="connsiteX1" fmla="*/ 4890798 w 4890798"/>
              <a:gd name="connsiteY1" fmla="*/ 0 h 2965791"/>
              <a:gd name="connsiteX2" fmla="*/ 3715140 w 4890798"/>
              <a:gd name="connsiteY2" fmla="*/ 2626157 h 2965791"/>
              <a:gd name="connsiteX3" fmla="*/ 200297 w 4890798"/>
              <a:gd name="connsiteY3" fmla="*/ 2965791 h 2965791"/>
              <a:gd name="connsiteX4" fmla="*/ 0 w 4890798"/>
              <a:gd name="connsiteY4" fmla="*/ 0 h 2965791"/>
              <a:gd name="connsiteX0" fmla="*/ 0 w 4890798"/>
              <a:gd name="connsiteY0" fmla="*/ 0 h 2965791"/>
              <a:gd name="connsiteX1" fmla="*/ 4890798 w 4890798"/>
              <a:gd name="connsiteY1" fmla="*/ 0 h 2965791"/>
              <a:gd name="connsiteX2" fmla="*/ 4037357 w 4890798"/>
              <a:gd name="connsiteY2" fmla="*/ 2800328 h 2965791"/>
              <a:gd name="connsiteX3" fmla="*/ 200297 w 4890798"/>
              <a:gd name="connsiteY3" fmla="*/ 2965791 h 2965791"/>
              <a:gd name="connsiteX4" fmla="*/ 0 w 4890798"/>
              <a:gd name="connsiteY4" fmla="*/ 0 h 2965791"/>
              <a:gd name="connsiteX0" fmla="*/ 0 w 4037357"/>
              <a:gd name="connsiteY0" fmla="*/ 0 h 2965791"/>
              <a:gd name="connsiteX1" fmla="*/ 3480009 w 4037357"/>
              <a:gd name="connsiteY1" fmla="*/ 418012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906729 w 4037357"/>
              <a:gd name="connsiteY1" fmla="*/ 775063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898021 w 4037357"/>
              <a:gd name="connsiteY1" fmla="*/ 748937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4037357"/>
              <a:gd name="connsiteY0" fmla="*/ 0 h 2965791"/>
              <a:gd name="connsiteX1" fmla="*/ 3819644 w 4037357"/>
              <a:gd name="connsiteY1" fmla="*/ 818606 h 2965791"/>
              <a:gd name="connsiteX2" fmla="*/ 4037357 w 4037357"/>
              <a:gd name="connsiteY2" fmla="*/ 2800328 h 2965791"/>
              <a:gd name="connsiteX3" fmla="*/ 200297 w 4037357"/>
              <a:gd name="connsiteY3" fmla="*/ 2965791 h 2965791"/>
              <a:gd name="connsiteX4" fmla="*/ 0 w 4037357"/>
              <a:gd name="connsiteY4" fmla="*/ 0 h 2965791"/>
              <a:gd name="connsiteX0" fmla="*/ 0 w 3889312"/>
              <a:gd name="connsiteY0" fmla="*/ 0 h 2965791"/>
              <a:gd name="connsiteX1" fmla="*/ 3819644 w 3889312"/>
              <a:gd name="connsiteY1" fmla="*/ 818606 h 2965791"/>
              <a:gd name="connsiteX2" fmla="*/ 3889312 w 3889312"/>
              <a:gd name="connsiteY2" fmla="*/ 2782911 h 2965791"/>
              <a:gd name="connsiteX3" fmla="*/ 200297 w 3889312"/>
              <a:gd name="connsiteY3" fmla="*/ 2965791 h 2965791"/>
              <a:gd name="connsiteX4" fmla="*/ 0 w 3889312"/>
              <a:gd name="connsiteY4" fmla="*/ 0 h 2965791"/>
              <a:gd name="connsiteX0" fmla="*/ 0 w 3950272"/>
              <a:gd name="connsiteY0" fmla="*/ 0 h 2965791"/>
              <a:gd name="connsiteX1" fmla="*/ 3819644 w 3950272"/>
              <a:gd name="connsiteY1" fmla="*/ 818606 h 2965791"/>
              <a:gd name="connsiteX2" fmla="*/ 3950272 w 3950272"/>
              <a:gd name="connsiteY2" fmla="*/ 2765494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54479 w 3950272"/>
              <a:gd name="connsiteY1" fmla="*/ 827315 h 2965791"/>
              <a:gd name="connsiteX2" fmla="*/ 3950272 w 3950272"/>
              <a:gd name="connsiteY2" fmla="*/ 2765494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54479 w 3950272"/>
              <a:gd name="connsiteY1" fmla="*/ 827315 h 2965791"/>
              <a:gd name="connsiteX2" fmla="*/ 3950272 w 3950272"/>
              <a:gd name="connsiteY2" fmla="*/ 2791620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50272"/>
              <a:gd name="connsiteY0" fmla="*/ 0 h 2965791"/>
              <a:gd name="connsiteX1" fmla="*/ 3845770 w 3950272"/>
              <a:gd name="connsiteY1" fmla="*/ 775064 h 2965791"/>
              <a:gd name="connsiteX2" fmla="*/ 3950272 w 3950272"/>
              <a:gd name="connsiteY2" fmla="*/ 2791620 h 2965791"/>
              <a:gd name="connsiteX3" fmla="*/ 200297 w 3950272"/>
              <a:gd name="connsiteY3" fmla="*/ 2965791 h 2965791"/>
              <a:gd name="connsiteX4" fmla="*/ 0 w 3950272"/>
              <a:gd name="connsiteY4" fmla="*/ 0 h 2965791"/>
              <a:gd name="connsiteX0" fmla="*/ 0 w 3969322"/>
              <a:gd name="connsiteY0" fmla="*/ 0 h 2965791"/>
              <a:gd name="connsiteX1" fmla="*/ 3845770 w 3969322"/>
              <a:gd name="connsiteY1" fmla="*/ 775064 h 2965791"/>
              <a:gd name="connsiteX2" fmla="*/ 3969322 w 3969322"/>
              <a:gd name="connsiteY2" fmla="*/ 2877327 h 2965791"/>
              <a:gd name="connsiteX3" fmla="*/ 200297 w 3969322"/>
              <a:gd name="connsiteY3" fmla="*/ 2965791 h 2965791"/>
              <a:gd name="connsiteX4" fmla="*/ 0 w 3969322"/>
              <a:gd name="connsiteY4" fmla="*/ 0 h 2965791"/>
              <a:gd name="connsiteX0" fmla="*/ 0 w 3969322"/>
              <a:gd name="connsiteY0" fmla="*/ 0 h 2975314"/>
              <a:gd name="connsiteX1" fmla="*/ 3845770 w 3969322"/>
              <a:gd name="connsiteY1" fmla="*/ 775064 h 2975314"/>
              <a:gd name="connsiteX2" fmla="*/ 3969322 w 3969322"/>
              <a:gd name="connsiteY2" fmla="*/ 2877327 h 2975314"/>
              <a:gd name="connsiteX3" fmla="*/ 200297 w 3969322"/>
              <a:gd name="connsiteY3" fmla="*/ 2975314 h 2975314"/>
              <a:gd name="connsiteX4" fmla="*/ 0 w 3969322"/>
              <a:gd name="connsiteY4" fmla="*/ 0 h 297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9322" h="2975314">
                <a:moveTo>
                  <a:pt x="0" y="0"/>
                </a:moveTo>
                <a:lnTo>
                  <a:pt x="3845770" y="775064"/>
                </a:lnTo>
                <a:lnTo>
                  <a:pt x="3969322" y="2877327"/>
                </a:lnTo>
                <a:lnTo>
                  <a:pt x="200297" y="297531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32352E3-A549-4767-81E9-F00BC5097E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08065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679509" y="5628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1679509" y="253124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679509" y="4499595"/>
            <a:ext cx="3311968" cy="18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754240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3FD0B1-8B73-4344-9826-0E0B9E692CE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925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785633" y="1708875"/>
            <a:ext cx="6624970" cy="28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C1360C2-C865-4284-B68D-EF12177F2C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531" y="319722"/>
            <a:ext cx="11098938" cy="6593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34473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그림 개체 틀 2">
            <a:extLst>
              <a:ext uri="{FF2B5EF4-FFF2-40B4-BE49-F238E27FC236}">
                <a16:creationId xmlns:a16="http://schemas.microsoft.com/office/drawing/2014/main" id="{FB18C16F-B5CD-49A5-9132-508D237A80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7973" y="244099"/>
            <a:ext cx="11696055" cy="636980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50445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37E98C1-EDB9-4998-B244-222AB3F04C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88585"/>
            <a:ext cx="12192000" cy="3192965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324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389109"/>
            <a:ext cx="12192000" cy="213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1800" dirty="0"/>
              <a:t>                     </a:t>
            </a:r>
            <a:endParaRPr lang="ko-KR" alt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91F3AC-22DD-4A77-8100-945A8877A057}"/>
              </a:ext>
            </a:extLst>
          </p:cNvPr>
          <p:cNvSpPr/>
          <p:nvPr userDrawn="1"/>
        </p:nvSpPr>
        <p:spPr>
          <a:xfrm>
            <a:off x="0" y="6638925"/>
            <a:ext cx="12192000" cy="2190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2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42BDB-2F8A-4632-BB44-DDEED52675C4}"/>
              </a:ext>
            </a:extLst>
          </p:cNvPr>
          <p:cNvSpPr/>
          <p:nvPr userDrawn="1"/>
        </p:nvSpPr>
        <p:spPr>
          <a:xfrm>
            <a:off x="5255664" y="3153398"/>
            <a:ext cx="6355221" cy="32461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88679" y="458495"/>
            <a:ext cx="9358626" cy="5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0525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2" y="1119739"/>
            <a:ext cx="4022165" cy="5305775"/>
          </a:xfrm>
          <a:prstGeom prst="round2SameRect">
            <a:avLst>
              <a:gd name="adj1" fmla="val 84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437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338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6CAC6C94-EF5E-4D40-8064-70C4AE8D538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55734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3219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872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32132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09424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8983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8194766" y="332656"/>
            <a:ext cx="3352800" cy="14401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dirty="0"/>
              <a:t>IMAGES &amp; CONTENTS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346710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506789" cy="3390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606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66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43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D12A631-1449-458D-8F7A-DD74ACB1BF08}"/>
              </a:ext>
            </a:extLst>
          </p:cNvPr>
          <p:cNvSpPr/>
          <p:nvPr userDrawn="1"/>
        </p:nvSpPr>
        <p:spPr>
          <a:xfrm>
            <a:off x="0" y="2858807"/>
            <a:ext cx="12191999" cy="2204134"/>
          </a:xfrm>
          <a:prstGeom prst="rect">
            <a:avLst/>
          </a:prstGeom>
          <a:gradFill flip="none" rotWithShape="1">
            <a:gsLst>
              <a:gs pos="74000">
                <a:schemeClr val="accent6">
                  <a:alpha val="70000"/>
                </a:schemeClr>
              </a:gs>
              <a:gs pos="45000">
                <a:schemeClr val="accent6">
                  <a:alpha val="75000"/>
                </a:schemeClr>
              </a:gs>
              <a:gs pos="8000">
                <a:schemeClr val="accent1">
                  <a:alpha val="0"/>
                </a:schemeClr>
              </a:gs>
              <a:gs pos="96000">
                <a:schemeClr val="accent5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B6248EF-B06C-43D0-91E9-33C54CEB5B7B}"/>
              </a:ext>
            </a:extLst>
          </p:cNvPr>
          <p:cNvGrpSpPr/>
          <p:nvPr userDrawn="1"/>
        </p:nvGrpSpPr>
        <p:grpSpPr>
          <a:xfrm>
            <a:off x="753445" y="2639304"/>
            <a:ext cx="4261727" cy="3351921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4296F62-9662-4403-9A1B-140DFC6CEF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C151A04-4E35-4F1C-99AA-68E3920CDF5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24EC27-EA8E-48AC-B3BA-B86C7B65024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F88730B-3EDA-490F-8B6F-5357A5EF0ECA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AAC3D30-A9EC-437B-BAEC-5158F522706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460114B-7023-4F6E-B074-79932670ADDE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C2F032-DFD7-46FF-8CCA-E33896C690D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DDB5B76-DE90-4CC7-A371-1C02A86AF779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01CFF7D-B6F4-4B1B-9C6A-AB93A7AA88C1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30752" y="2858807"/>
            <a:ext cx="3907112" cy="218664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417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54D7FD-BDA4-445B-8877-80F2FB48F04C}"/>
              </a:ext>
            </a:extLst>
          </p:cNvPr>
          <p:cNvSpPr/>
          <p:nvPr userDrawn="1"/>
        </p:nvSpPr>
        <p:spPr>
          <a:xfrm>
            <a:off x="292770" y="312821"/>
            <a:ext cx="7503694" cy="6304547"/>
          </a:xfrm>
          <a:custGeom>
            <a:avLst/>
            <a:gdLst>
              <a:gd name="connsiteX0" fmla="*/ 0 w 8066763"/>
              <a:gd name="connsiteY0" fmla="*/ 0 h 6304547"/>
              <a:gd name="connsiteX1" fmla="*/ 8066763 w 8066763"/>
              <a:gd name="connsiteY1" fmla="*/ 0 h 6304547"/>
              <a:gd name="connsiteX2" fmla="*/ 5597407 w 8066763"/>
              <a:gd name="connsiteY2" fmla="*/ 6304547 h 6304547"/>
              <a:gd name="connsiteX3" fmla="*/ 0 w 8066763"/>
              <a:gd name="connsiteY3" fmla="*/ 6304547 h 630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66763" h="6304547">
                <a:moveTo>
                  <a:pt x="0" y="0"/>
                </a:moveTo>
                <a:lnTo>
                  <a:pt x="8066763" y="0"/>
                </a:lnTo>
                <a:lnTo>
                  <a:pt x="5597407" y="6304547"/>
                </a:lnTo>
                <a:lnTo>
                  <a:pt x="0" y="6304547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791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955452"/>
            <a:ext cx="12192000" cy="23488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15027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5613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676200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452281" y="2193892"/>
            <a:ext cx="1872000" cy="18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FFDD507-9677-45A5-88E2-496510E5A4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8216D7-CA4D-48D3-9D62-1C9BA3F433A6}"/>
              </a:ext>
            </a:extLst>
          </p:cNvPr>
          <p:cNvGrpSpPr/>
          <p:nvPr userDrawn="1"/>
        </p:nvGrpSpPr>
        <p:grpSpPr>
          <a:xfrm>
            <a:off x="0" y="6597853"/>
            <a:ext cx="12192000" cy="260147"/>
            <a:chOff x="4379494" y="697832"/>
            <a:chExt cx="2586787" cy="1684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AEB79D-42D9-4854-93EE-6A7860B32C06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331F8D-F639-4D0A-8219-201CB10A84B5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7EECCE-8A5D-4DE2-92FC-ED13A376AE06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1D7071-E31A-4D5F-AA58-5EFBD7BC7CC0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BC3BF5-51FA-4018-9D97-FFDF71871D4A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1155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BCD1B-947D-4365-BA3B-0F1EDC7713CD}"/>
              </a:ext>
            </a:extLst>
          </p:cNvPr>
          <p:cNvSpPr/>
          <p:nvPr userDrawn="1"/>
        </p:nvSpPr>
        <p:spPr>
          <a:xfrm>
            <a:off x="0" y="2528260"/>
            <a:ext cx="12192000" cy="1801480"/>
          </a:xfrm>
          <a:prstGeom prst="rect">
            <a:avLst/>
          </a:pr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cs typeface="Arial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E5EA7C7-8ABC-4BB8-83D4-FDCD6EF002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7663" y="980038"/>
            <a:ext cx="4897924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8E336C-CBC6-405B-A2D0-832A210015D9}"/>
              </a:ext>
            </a:extLst>
          </p:cNvPr>
          <p:cNvSpPr/>
          <p:nvPr userDrawn="1"/>
        </p:nvSpPr>
        <p:spPr>
          <a:xfrm rot="10800000">
            <a:off x="0" y="577086"/>
            <a:ext cx="10468344" cy="1826128"/>
          </a:xfrm>
          <a:custGeom>
            <a:avLst/>
            <a:gdLst>
              <a:gd name="connsiteX0" fmla="*/ 1829628 w 10468344"/>
              <a:gd name="connsiteY0" fmla="*/ 1826128 h 1826128"/>
              <a:gd name="connsiteX1" fmla="*/ 0 w 10468344"/>
              <a:gd name="connsiteY1" fmla="*/ 25683 h 1826128"/>
              <a:gd name="connsiteX2" fmla="*/ 5529 w 10468344"/>
              <a:gd name="connsiteY2" fmla="*/ 20065 h 1826128"/>
              <a:gd name="connsiteX3" fmla="*/ 229959 w 10468344"/>
              <a:gd name="connsiteY3" fmla="*/ 20064 h 1826128"/>
              <a:gd name="connsiteX4" fmla="*/ 1829436 w 10468344"/>
              <a:gd name="connsiteY4" fmla="*/ 1594029 h 1826128"/>
              <a:gd name="connsiteX5" fmla="*/ 3443085 w 10468344"/>
              <a:gd name="connsiteY5" fmla="*/ 6119 h 1826128"/>
              <a:gd name="connsiteX6" fmla="*/ 3444974 w 10468344"/>
              <a:gd name="connsiteY6" fmla="*/ 8038 h 1826128"/>
              <a:gd name="connsiteX7" fmla="*/ 3444974 w 10468344"/>
              <a:gd name="connsiteY7" fmla="*/ 0 h 1826128"/>
              <a:gd name="connsiteX8" fmla="*/ 10468344 w 10468344"/>
              <a:gd name="connsiteY8" fmla="*/ 0 h 1826128"/>
              <a:gd name="connsiteX9" fmla="*/ 10468344 w 10468344"/>
              <a:gd name="connsiteY9" fmla="*/ 165298 h 1826128"/>
              <a:gd name="connsiteX10" fmla="*/ 3516995 w 10468344"/>
              <a:gd name="connsiteY10" fmla="*/ 165298 h 1826128"/>
              <a:gd name="connsiteX11" fmla="*/ 1877405 w 10468344"/>
              <a:gd name="connsiteY11" fmla="*/ 1778735 h 1826128"/>
              <a:gd name="connsiteX12" fmla="*/ 1876835 w 10468344"/>
              <a:gd name="connsiteY12" fmla="*/ 1778156 h 18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8344" h="1826128">
                <a:moveTo>
                  <a:pt x="1829628" y="1826128"/>
                </a:moveTo>
                <a:lnTo>
                  <a:pt x="0" y="25683"/>
                </a:lnTo>
                <a:lnTo>
                  <a:pt x="5529" y="20065"/>
                </a:lnTo>
                <a:lnTo>
                  <a:pt x="229959" y="20064"/>
                </a:lnTo>
                <a:lnTo>
                  <a:pt x="1829436" y="1594029"/>
                </a:lnTo>
                <a:lnTo>
                  <a:pt x="3443085" y="6119"/>
                </a:lnTo>
                <a:lnTo>
                  <a:pt x="3444974" y="8038"/>
                </a:lnTo>
                <a:lnTo>
                  <a:pt x="3444974" y="0"/>
                </a:lnTo>
                <a:lnTo>
                  <a:pt x="10468344" y="0"/>
                </a:lnTo>
                <a:lnTo>
                  <a:pt x="10468344" y="165298"/>
                </a:lnTo>
                <a:lnTo>
                  <a:pt x="3516995" y="165298"/>
                </a:lnTo>
                <a:lnTo>
                  <a:pt x="1877405" y="1778735"/>
                </a:lnTo>
                <a:lnTo>
                  <a:pt x="1876835" y="1778156"/>
                </a:lnTo>
                <a:close/>
              </a:path>
            </a:pathLst>
          </a:custGeom>
          <a:gradFill flip="none" rotWithShape="1"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cs typeface="Arial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455CBD1-32B3-430C-B34D-CDAE19AD0ABC}"/>
              </a:ext>
            </a:extLst>
          </p:cNvPr>
          <p:cNvSpPr/>
          <p:nvPr userDrawn="1"/>
        </p:nvSpPr>
        <p:spPr>
          <a:xfrm>
            <a:off x="6799271" y="4451549"/>
            <a:ext cx="5392729" cy="1832749"/>
          </a:xfrm>
          <a:custGeom>
            <a:avLst/>
            <a:gdLst>
              <a:gd name="connsiteX0" fmla="*/ 3456032 w 5392729"/>
              <a:gd name="connsiteY0" fmla="*/ 0 h 1832749"/>
              <a:gd name="connsiteX1" fmla="*/ 3461074 w 5392729"/>
              <a:gd name="connsiteY1" fmla="*/ 5124 h 1832749"/>
              <a:gd name="connsiteX2" fmla="*/ 3461074 w 5392729"/>
              <a:gd name="connsiteY2" fmla="*/ 2963 h 1832749"/>
              <a:gd name="connsiteX3" fmla="*/ 5392729 w 5392729"/>
              <a:gd name="connsiteY3" fmla="*/ 2963 h 1832749"/>
              <a:gd name="connsiteX4" fmla="*/ 5392729 w 5392729"/>
              <a:gd name="connsiteY4" fmla="*/ 168261 h 1832749"/>
              <a:gd name="connsiteX5" fmla="*/ 3520712 w 5392729"/>
              <a:gd name="connsiteY5" fmla="*/ 168261 h 1832749"/>
              <a:gd name="connsiteX6" fmla="*/ 1877406 w 5392729"/>
              <a:gd name="connsiteY6" fmla="*/ 1785355 h 1832749"/>
              <a:gd name="connsiteX7" fmla="*/ 1876837 w 5392729"/>
              <a:gd name="connsiteY7" fmla="*/ 1784777 h 1832749"/>
              <a:gd name="connsiteX8" fmla="*/ 1829630 w 5392729"/>
              <a:gd name="connsiteY8" fmla="*/ 1832749 h 1832749"/>
              <a:gd name="connsiteX9" fmla="*/ 0 w 5392729"/>
              <a:gd name="connsiteY9" fmla="*/ 32302 h 1832749"/>
              <a:gd name="connsiteX10" fmla="*/ 5528 w 5392729"/>
              <a:gd name="connsiteY10" fmla="*/ 26684 h 1832749"/>
              <a:gd name="connsiteX11" fmla="*/ 229959 w 5392729"/>
              <a:gd name="connsiteY11" fmla="*/ 26683 h 1832749"/>
              <a:gd name="connsiteX12" fmla="*/ 1829438 w 5392729"/>
              <a:gd name="connsiteY12" fmla="*/ 1600649 h 183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92729" h="1832749">
                <a:moveTo>
                  <a:pt x="3456032" y="0"/>
                </a:moveTo>
                <a:lnTo>
                  <a:pt x="3461074" y="5124"/>
                </a:lnTo>
                <a:lnTo>
                  <a:pt x="3461074" y="2963"/>
                </a:lnTo>
                <a:lnTo>
                  <a:pt x="5392729" y="2963"/>
                </a:lnTo>
                <a:lnTo>
                  <a:pt x="5392729" y="168261"/>
                </a:lnTo>
                <a:lnTo>
                  <a:pt x="3520712" y="168261"/>
                </a:lnTo>
                <a:lnTo>
                  <a:pt x="1877406" y="1785355"/>
                </a:lnTo>
                <a:lnTo>
                  <a:pt x="1876837" y="1784777"/>
                </a:lnTo>
                <a:lnTo>
                  <a:pt x="1829630" y="1832749"/>
                </a:lnTo>
                <a:lnTo>
                  <a:pt x="0" y="32302"/>
                </a:lnTo>
                <a:lnTo>
                  <a:pt x="5528" y="26684"/>
                </a:lnTo>
                <a:lnTo>
                  <a:pt x="229959" y="26683"/>
                </a:lnTo>
                <a:lnTo>
                  <a:pt x="1829438" y="1600649"/>
                </a:lnTo>
                <a:close/>
              </a:path>
            </a:pathLst>
          </a:custGeom>
          <a:gradFill>
            <a:gsLst>
              <a:gs pos="66000">
                <a:schemeClr val="accent3"/>
              </a:gs>
              <a:gs pos="33000">
                <a:schemeClr val="accent2"/>
              </a:gs>
              <a:gs pos="0">
                <a:schemeClr val="accent1"/>
              </a:gs>
              <a:gs pos="9600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109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11277600" cy="64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7655"/>
            <a:ext cx="11274552" cy="4846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621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9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92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6.jp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7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7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7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59" name="Picture 39">
            <a:extLst>
              <a:ext uri="{FF2B5EF4-FFF2-40B4-BE49-F238E27FC236}">
                <a16:creationId xmlns:a16="http://schemas.microsoft.com/office/drawing/2014/main" id="{B7A3335C-7DA8-46E0-A072-CDCA056F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7" r="11344"/>
          <a:stretch/>
        </p:blipFill>
        <p:spPr>
          <a:xfrm>
            <a:off x="8464062" y="1364534"/>
            <a:ext cx="3727938" cy="3992911"/>
          </a:xfrm>
          <a:prstGeom prst="rect">
            <a:avLst/>
          </a:prstGeom>
        </p:spPr>
      </p:pic>
      <p:pic>
        <p:nvPicPr>
          <p:cNvPr id="71" name="Picture 34">
            <a:extLst>
              <a:ext uri="{FF2B5EF4-FFF2-40B4-BE49-F238E27FC236}">
                <a16:creationId xmlns:a16="http://schemas.microsoft.com/office/drawing/2014/main" id="{9EECFBC7-3146-4F14-8AE0-6FF1E2A0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2"/>
          <a:stretch/>
        </p:blipFill>
        <p:spPr>
          <a:xfrm>
            <a:off x="6630705" y="291752"/>
            <a:ext cx="5561295" cy="7362289"/>
          </a:xfrm>
          <a:prstGeom prst="rect">
            <a:avLst/>
          </a:prstGeom>
          <a:effectLst/>
        </p:spPr>
      </p:pic>
      <p:sp>
        <p:nvSpPr>
          <p:cNvPr id="73" name="Title 2">
            <a:extLst>
              <a:ext uri="{FF2B5EF4-FFF2-40B4-BE49-F238E27FC236}">
                <a16:creationId xmlns:a16="http://schemas.microsoft.com/office/drawing/2014/main" id="{D0AA287F-174A-46C4-A43E-38277363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26" y="1679370"/>
            <a:ext cx="2590800" cy="1157275"/>
          </a:xfrm>
        </p:spPr>
        <p:txBody>
          <a:bodyPr/>
          <a:lstStyle/>
          <a:p>
            <a:endParaRPr lang="en-US" sz="2800" dirty="0"/>
          </a:p>
        </p:txBody>
      </p:sp>
      <p:pic>
        <p:nvPicPr>
          <p:cNvPr id="34" name="Объект 6">
            <a:extLst>
              <a:ext uri="{FF2B5EF4-FFF2-40B4-BE49-F238E27FC236}">
                <a16:creationId xmlns:a16="http://schemas.microsoft.com/office/drawing/2014/main" id="{61026DBA-738F-4FC2-A2F2-0C8CFC07CC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22" b="81137" l="10000" r="9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83" b="11924"/>
          <a:stretch/>
        </p:blipFill>
        <p:spPr>
          <a:xfrm>
            <a:off x="5213390" y="3314603"/>
            <a:ext cx="1555996" cy="1079757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Ð±ÐµÐ»Ð³Ð¾ÑÐ¾Ð´ Ð»ÑÑÑÐ¸Ðµ ÑÐ¾ÑÐ¾Ð³ÑÐ°ÑÐ¸Ð¸">
            <a:extLst>
              <a:ext uri="{FF2B5EF4-FFF2-40B4-BE49-F238E27FC236}">
                <a16:creationId xmlns:a16="http://schemas.microsoft.com/office/drawing/2014/main" id="{039EED7F-5ED6-47CA-BFBE-FFDB89011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7987" b="1326"/>
          <a:stretch/>
        </p:blipFill>
        <p:spPr bwMode="auto">
          <a:xfrm>
            <a:off x="8510048" y="1431166"/>
            <a:ext cx="3844592" cy="389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7E5383-A431-4BFA-BB1C-A5A1EE56D293}"/>
              </a:ext>
            </a:extLst>
          </p:cNvPr>
          <p:cNvSpPr/>
          <p:nvPr/>
        </p:nvSpPr>
        <p:spPr>
          <a:xfrm>
            <a:off x="9595727" y="1888046"/>
            <a:ext cx="2614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600" dirty="0">
                <a:solidFill>
                  <a:schemeClr val="bg1"/>
                </a:solidFill>
              </a:rPr>
              <a:t>«У.М.Н.И.К.»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D7A2E6B-95C2-48C1-B544-C90BB83C3BD0}"/>
              </a:ext>
            </a:extLst>
          </p:cNvPr>
          <p:cNvSpPr/>
          <p:nvPr/>
        </p:nvSpPr>
        <p:spPr>
          <a:xfrm>
            <a:off x="3784689" y="2223766"/>
            <a:ext cx="4362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регионального </a:t>
            </a:r>
            <a:r>
              <a:rPr lang="ru-RU" dirty="0" err="1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Геопортала</a:t>
            </a:r>
            <a:r>
              <a:rPr lang="ru-RU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основе электронного атласа</a:t>
            </a:r>
            <a:endParaRPr lang="en-US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30A0E-3D6E-425F-BED0-9107AA9F8E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38" name="Подзаголовок 4">
            <a:extLst>
              <a:ext uri="{FF2B5EF4-FFF2-40B4-BE49-F238E27FC236}">
                <a16:creationId xmlns:a16="http://schemas.microsoft.com/office/drawing/2014/main" id="{585FCB15-9A76-4C4B-BE69-C95F0CEFFF56}"/>
              </a:ext>
            </a:extLst>
          </p:cNvPr>
          <p:cNvSpPr txBox="1">
            <a:spLocks/>
          </p:cNvSpPr>
          <p:nvPr/>
        </p:nvSpPr>
        <p:spPr>
          <a:xfrm>
            <a:off x="1938612" y="33868"/>
            <a:ext cx="8145939" cy="774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3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altLang="ru-RU" sz="11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БЕЛГОРОДСКИЙ ГОСУДАРСТВЕННЫЙ НАЦИОНАЛЬНЫЙ ИССЛЕДОВАТЕЛЬСКИЙ УНИВЕРСИТЕТ</a:t>
            </a:r>
          </a:p>
          <a:p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НИУ «БелГУ»</a:t>
            </a:r>
            <a:endParaRPr lang="ru-RU" alt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altLang="ru-RU" sz="300" dirty="0">
              <a:solidFill>
                <a:srgbClr val="3D3D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3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C32295-9EAE-4A84-915A-DBF42A054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A19DE90A-0000-4492-BA3F-3E46C436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836" y="683770"/>
            <a:ext cx="7896922" cy="6731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n w="3175">
                  <a:solidFill>
                    <a:srgbClr val="0070C0"/>
                  </a:solidFill>
                </a:ln>
                <a:solidFill>
                  <a:srgbClr val="4D8CE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Изучение производственной </a:t>
            </a:r>
            <a:br>
              <a:rPr lang="ru-RU" sz="2400" dirty="0">
                <a:ln w="3175">
                  <a:solidFill>
                    <a:srgbClr val="0070C0"/>
                  </a:solidFill>
                </a:ln>
                <a:solidFill>
                  <a:srgbClr val="4D8CE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</a:br>
            <a:r>
              <a:rPr lang="ru-RU" sz="2400" dirty="0">
                <a:ln w="3175">
                  <a:solidFill>
                    <a:srgbClr val="0070C0"/>
                  </a:solidFill>
                </a:ln>
                <a:solidFill>
                  <a:srgbClr val="4D8CE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реализации</a:t>
            </a:r>
            <a:endParaRPr lang="en-US" sz="2400" dirty="0">
              <a:ln w="3175">
                <a:solidFill>
                  <a:srgbClr val="0070C0"/>
                </a:solidFill>
              </a:ln>
              <a:solidFill>
                <a:srgbClr val="4D8CE9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5E67E-4DD3-49BA-8AA9-7ED939AC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1317" y="1910404"/>
            <a:ext cx="8795972" cy="433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0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90F7354-CE25-49BB-91C5-798E55DD802E}"/>
              </a:ext>
            </a:extLst>
          </p:cNvPr>
          <p:cNvGrpSpPr/>
          <p:nvPr/>
        </p:nvGrpSpPr>
        <p:grpSpPr>
          <a:xfrm>
            <a:off x="3663045" y="1629045"/>
            <a:ext cx="7718436" cy="4967017"/>
            <a:chOff x="4216401" y="1657078"/>
            <a:chExt cx="7718436" cy="4967017"/>
          </a:xfrm>
        </p:grpSpPr>
        <p:grpSp>
          <p:nvGrpSpPr>
            <p:cNvPr id="29" name="Graphic 14">
              <a:extLst>
                <a:ext uri="{FF2B5EF4-FFF2-40B4-BE49-F238E27FC236}">
                  <a16:creationId xmlns:a16="http://schemas.microsoft.com/office/drawing/2014/main" id="{67FE9110-AA8D-407B-8E5F-A0B0EF284499}"/>
                </a:ext>
              </a:extLst>
            </p:cNvPr>
            <p:cNvGrpSpPr/>
            <p:nvPr/>
          </p:nvGrpSpPr>
          <p:grpSpPr>
            <a:xfrm>
              <a:off x="4216401" y="1657078"/>
              <a:ext cx="7718436" cy="4967017"/>
              <a:chOff x="2444748" y="555045"/>
              <a:chExt cx="7282048" cy="5727454"/>
            </a:xfrm>
          </p:grpSpPr>
          <p:sp>
            <p:nvSpPr>
              <p:cNvPr id="30" name="Freeform: Shape 18">
                <a:extLst>
                  <a:ext uri="{FF2B5EF4-FFF2-40B4-BE49-F238E27FC236}">
                    <a16:creationId xmlns:a16="http://schemas.microsoft.com/office/drawing/2014/main" id="{6B73BF9A-EF21-4545-B027-7ED10836DC8F}"/>
                  </a:ext>
                </a:extLst>
              </p:cNvPr>
              <p:cNvSpPr/>
              <p:nvPr/>
            </p:nvSpPr>
            <p:spPr>
              <a:xfrm>
                <a:off x="4964693" y="5443837"/>
                <a:ext cx="2168250" cy="818208"/>
              </a:xfrm>
              <a:custGeom>
                <a:avLst/>
                <a:gdLst>
                  <a:gd name="connsiteX0" fmla="*/ 1941333 w 2168250"/>
                  <a:gd name="connsiteY0" fmla="*/ 525699 h 818207"/>
                  <a:gd name="connsiteX1" fmla="*/ 1785874 w 2168250"/>
                  <a:gd name="connsiteY1" fmla="*/ 30683 h 818207"/>
                  <a:gd name="connsiteX2" fmla="*/ 1114943 w 2168250"/>
                  <a:gd name="connsiteY2" fmla="*/ 30683 h 818207"/>
                  <a:gd name="connsiteX3" fmla="*/ 1065851 w 2168250"/>
                  <a:gd name="connsiteY3" fmla="*/ 30683 h 818207"/>
                  <a:gd name="connsiteX4" fmla="*/ 390830 w 2168250"/>
                  <a:gd name="connsiteY4" fmla="*/ 30683 h 818207"/>
                  <a:gd name="connsiteX5" fmla="*/ 235370 w 2168250"/>
                  <a:gd name="connsiteY5" fmla="*/ 525699 h 818207"/>
                  <a:gd name="connsiteX6" fmla="*/ 259916 w 2168250"/>
                  <a:gd name="connsiteY6" fmla="*/ 816162 h 818207"/>
                  <a:gd name="connsiteX7" fmla="*/ 1065851 w 2168250"/>
                  <a:gd name="connsiteY7" fmla="*/ 816162 h 818207"/>
                  <a:gd name="connsiteX8" fmla="*/ 1114943 w 2168250"/>
                  <a:gd name="connsiteY8" fmla="*/ 816162 h 818207"/>
                  <a:gd name="connsiteX9" fmla="*/ 1920878 w 2168250"/>
                  <a:gd name="connsiteY9" fmla="*/ 816162 h 818207"/>
                  <a:gd name="connsiteX10" fmla="*/ 1941333 w 2168250"/>
                  <a:gd name="connsiteY10" fmla="*/ 525699 h 8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8250" h="818207">
                    <a:moveTo>
                      <a:pt x="1941333" y="525699"/>
                    </a:moveTo>
                    <a:cubicBezTo>
                      <a:pt x="1789965" y="370239"/>
                      <a:pt x="1785874" y="30683"/>
                      <a:pt x="1785874" y="30683"/>
                    </a:cubicBezTo>
                    <a:lnTo>
                      <a:pt x="1114943" y="30683"/>
                    </a:lnTo>
                    <a:lnTo>
                      <a:pt x="1065851" y="30683"/>
                    </a:lnTo>
                    <a:lnTo>
                      <a:pt x="390830" y="30683"/>
                    </a:lnTo>
                    <a:cubicBezTo>
                      <a:pt x="390830" y="30683"/>
                      <a:pt x="386739" y="366148"/>
                      <a:pt x="235370" y="525699"/>
                    </a:cubicBezTo>
                    <a:cubicBezTo>
                      <a:pt x="84002" y="681158"/>
                      <a:pt x="-149188" y="816162"/>
                      <a:pt x="259916" y="816162"/>
                    </a:cubicBezTo>
                    <a:cubicBezTo>
                      <a:pt x="587199" y="816162"/>
                      <a:pt x="939029" y="816162"/>
                      <a:pt x="1065851" y="816162"/>
                    </a:cubicBezTo>
                    <a:cubicBezTo>
                      <a:pt x="1098579" y="816162"/>
                      <a:pt x="1114943" y="816162"/>
                      <a:pt x="1114943" y="816162"/>
                    </a:cubicBezTo>
                    <a:cubicBezTo>
                      <a:pt x="1245857" y="816162"/>
                      <a:pt x="1597686" y="816162"/>
                      <a:pt x="1920878" y="816162"/>
                    </a:cubicBezTo>
                    <a:cubicBezTo>
                      <a:pt x="2329982" y="816162"/>
                      <a:pt x="2092702" y="681158"/>
                      <a:pt x="1941333" y="5256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75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83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19">
                <a:extLst>
                  <a:ext uri="{FF2B5EF4-FFF2-40B4-BE49-F238E27FC236}">
                    <a16:creationId xmlns:a16="http://schemas.microsoft.com/office/drawing/2014/main" id="{6328EE9D-88A0-48F7-9562-280FA47A296B}"/>
                  </a:ext>
                </a:extLst>
              </p:cNvPr>
              <p:cNvSpPr/>
              <p:nvPr/>
            </p:nvSpPr>
            <p:spPr>
              <a:xfrm>
                <a:off x="2444748" y="555045"/>
                <a:ext cx="7282048" cy="4950157"/>
              </a:xfrm>
              <a:custGeom>
                <a:avLst/>
                <a:gdLst>
                  <a:gd name="connsiteX0" fmla="*/ 7038632 w 7282048"/>
                  <a:gd name="connsiteY0" fmla="*/ 30683 h 4950157"/>
                  <a:gd name="connsiteX1" fmla="*/ 3704436 w 7282048"/>
                  <a:gd name="connsiteY1" fmla="*/ 30683 h 4950157"/>
                  <a:gd name="connsiteX2" fmla="*/ 3589886 w 7282048"/>
                  <a:gd name="connsiteY2" fmla="*/ 30683 h 4950157"/>
                  <a:gd name="connsiteX3" fmla="*/ 259781 w 7282048"/>
                  <a:gd name="connsiteY3" fmla="*/ 30683 h 4950157"/>
                  <a:gd name="connsiteX4" fmla="*/ 30683 w 7282048"/>
                  <a:gd name="connsiteY4" fmla="*/ 259781 h 4950157"/>
                  <a:gd name="connsiteX5" fmla="*/ 30683 w 7282048"/>
                  <a:gd name="connsiteY5" fmla="*/ 4698558 h 4950157"/>
                  <a:gd name="connsiteX6" fmla="*/ 239326 w 7282048"/>
                  <a:gd name="connsiteY6" fmla="*/ 4931748 h 4950157"/>
                  <a:gd name="connsiteX7" fmla="*/ 7042723 w 7282048"/>
                  <a:gd name="connsiteY7" fmla="*/ 4931748 h 4950157"/>
                  <a:gd name="connsiteX8" fmla="*/ 7251366 w 7282048"/>
                  <a:gd name="connsiteY8" fmla="*/ 4698558 h 4950157"/>
                  <a:gd name="connsiteX9" fmla="*/ 7251366 w 7282048"/>
                  <a:gd name="connsiteY9" fmla="*/ 259781 h 4950157"/>
                  <a:gd name="connsiteX10" fmla="*/ 7038632 w 7282048"/>
                  <a:gd name="connsiteY10" fmla="*/ 30683 h 495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82048" h="4950157">
                    <a:moveTo>
                      <a:pt x="7038632" y="30683"/>
                    </a:moveTo>
                    <a:lnTo>
                      <a:pt x="3704436" y="30683"/>
                    </a:lnTo>
                    <a:lnTo>
                      <a:pt x="3589886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28868"/>
                      <a:pt x="30683" y="259781"/>
                    </a:cubicBezTo>
                    <a:lnTo>
                      <a:pt x="30683" y="4698558"/>
                    </a:lnTo>
                    <a:cubicBezTo>
                      <a:pt x="30683" y="4829472"/>
                      <a:pt x="124777" y="4931748"/>
                      <a:pt x="239326" y="4931748"/>
                    </a:cubicBezTo>
                    <a:lnTo>
                      <a:pt x="7042723" y="4931748"/>
                    </a:lnTo>
                    <a:cubicBezTo>
                      <a:pt x="7157272" y="4931748"/>
                      <a:pt x="7251366" y="4825380"/>
                      <a:pt x="7251366" y="4698558"/>
                    </a:cubicBezTo>
                    <a:lnTo>
                      <a:pt x="7251366" y="259781"/>
                    </a:lnTo>
                    <a:cubicBezTo>
                      <a:pt x="7251366" y="128868"/>
                      <a:pt x="7157272" y="30683"/>
                      <a:pt x="7038632" y="30683"/>
                    </a:cubicBez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Freeform: Shape 20">
                <a:extLst>
                  <a:ext uri="{FF2B5EF4-FFF2-40B4-BE49-F238E27FC236}">
                    <a16:creationId xmlns:a16="http://schemas.microsoft.com/office/drawing/2014/main" id="{E49AC406-89C7-41CA-B4A3-08EB6DEA8D35}"/>
                  </a:ext>
                </a:extLst>
              </p:cNvPr>
              <p:cNvSpPr/>
              <p:nvPr/>
            </p:nvSpPr>
            <p:spPr>
              <a:xfrm>
                <a:off x="8706599" y="5435655"/>
                <a:ext cx="490925" cy="81821"/>
              </a:xfrm>
              <a:custGeom>
                <a:avLst/>
                <a:gdLst>
                  <a:gd name="connsiteX0" fmla="*/ 32212 w 490924"/>
                  <a:gd name="connsiteY0" fmla="*/ 30683 h 81820"/>
                  <a:gd name="connsiteX1" fmla="*/ 64939 w 490924"/>
                  <a:gd name="connsiteY1" fmla="*/ 71593 h 81820"/>
                  <a:gd name="connsiteX2" fmla="*/ 461771 w 490924"/>
                  <a:gd name="connsiteY2" fmla="*/ 71593 h 81820"/>
                  <a:gd name="connsiteX3" fmla="*/ 498590 w 490924"/>
                  <a:gd name="connsiteY3" fmla="*/ 30683 h 81820"/>
                  <a:gd name="connsiteX4" fmla="*/ 32212 w 490924"/>
                  <a:gd name="connsiteY4" fmla="*/ 30683 h 81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924" h="81820">
                    <a:moveTo>
                      <a:pt x="32212" y="30683"/>
                    </a:moveTo>
                    <a:cubicBezTo>
                      <a:pt x="32212" y="30683"/>
                      <a:pt x="19938" y="67502"/>
                      <a:pt x="64939" y="71593"/>
                    </a:cubicBezTo>
                    <a:lnTo>
                      <a:pt x="461771" y="71593"/>
                    </a:lnTo>
                    <a:cubicBezTo>
                      <a:pt x="461771" y="71593"/>
                      <a:pt x="502681" y="75684"/>
                      <a:pt x="498590" y="30683"/>
                    </a:cubicBezTo>
                    <a:lnTo>
                      <a:pt x="32212" y="30683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21">
                <a:extLst>
                  <a:ext uri="{FF2B5EF4-FFF2-40B4-BE49-F238E27FC236}">
                    <a16:creationId xmlns:a16="http://schemas.microsoft.com/office/drawing/2014/main" id="{AC4CA556-5627-4E6E-A599-14B55C710602}"/>
                  </a:ext>
                </a:extLst>
              </p:cNvPr>
              <p:cNvSpPr/>
              <p:nvPr/>
            </p:nvSpPr>
            <p:spPr>
              <a:xfrm>
                <a:off x="2481568" y="595956"/>
                <a:ext cx="7200228" cy="4336501"/>
              </a:xfrm>
              <a:custGeom>
                <a:avLst/>
                <a:gdLst>
                  <a:gd name="connsiteX0" fmla="*/ 6973175 w 7200227"/>
                  <a:gd name="connsiteY0" fmla="*/ 30683 h 4336501"/>
                  <a:gd name="connsiteX1" fmla="*/ 3671707 w 7200227"/>
                  <a:gd name="connsiteY1" fmla="*/ 30683 h 4336501"/>
                  <a:gd name="connsiteX2" fmla="*/ 3561249 w 7200227"/>
                  <a:gd name="connsiteY2" fmla="*/ 30683 h 4336501"/>
                  <a:gd name="connsiteX3" fmla="*/ 259781 w 7200227"/>
                  <a:gd name="connsiteY3" fmla="*/ 30683 h 4336501"/>
                  <a:gd name="connsiteX4" fmla="*/ 30683 w 7200227"/>
                  <a:gd name="connsiteY4" fmla="*/ 231144 h 4336501"/>
                  <a:gd name="connsiteX5" fmla="*/ 30683 w 7200227"/>
                  <a:gd name="connsiteY5" fmla="*/ 4330365 h 4336501"/>
                  <a:gd name="connsiteX6" fmla="*/ 7185909 w 7200227"/>
                  <a:gd name="connsiteY6" fmla="*/ 4330365 h 4336501"/>
                  <a:gd name="connsiteX7" fmla="*/ 7185909 w 7200227"/>
                  <a:gd name="connsiteY7" fmla="*/ 231144 h 4336501"/>
                  <a:gd name="connsiteX8" fmla="*/ 6973175 w 7200227"/>
                  <a:gd name="connsiteY8" fmla="*/ 30683 h 433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4336501">
                    <a:moveTo>
                      <a:pt x="6973175" y="30683"/>
                    </a:moveTo>
                    <a:lnTo>
                      <a:pt x="3671707" y="30683"/>
                    </a:lnTo>
                    <a:lnTo>
                      <a:pt x="3561249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12504"/>
                      <a:pt x="30683" y="231144"/>
                    </a:cubicBezTo>
                    <a:lnTo>
                      <a:pt x="30683" y="4330365"/>
                    </a:lnTo>
                    <a:lnTo>
                      <a:pt x="7185909" y="4330365"/>
                    </a:lnTo>
                    <a:lnTo>
                      <a:pt x="7185909" y="231144"/>
                    </a:lnTo>
                    <a:cubicBezTo>
                      <a:pt x="7185909" y="112504"/>
                      <a:pt x="7091815" y="30683"/>
                      <a:pt x="6973175" y="30683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: Shape 22">
                <a:extLst>
                  <a:ext uri="{FF2B5EF4-FFF2-40B4-BE49-F238E27FC236}">
                    <a16:creationId xmlns:a16="http://schemas.microsoft.com/office/drawing/2014/main" id="{2B684AE8-1CDB-4561-869B-19E1D65F796E}"/>
                  </a:ext>
                </a:extLst>
              </p:cNvPr>
              <p:cNvSpPr/>
              <p:nvPr/>
            </p:nvSpPr>
            <p:spPr>
              <a:xfrm>
                <a:off x="4968919" y="6159768"/>
                <a:ext cx="2168250" cy="122731"/>
              </a:xfrm>
              <a:custGeom>
                <a:avLst/>
                <a:gdLst>
                  <a:gd name="connsiteX0" fmla="*/ 30683 w 2168250"/>
                  <a:gd name="connsiteY0" fmla="*/ 34774 h 122731"/>
                  <a:gd name="connsiteX1" fmla="*/ 30683 w 2168250"/>
                  <a:gd name="connsiteY1" fmla="*/ 34774 h 122731"/>
                  <a:gd name="connsiteX2" fmla="*/ 30683 w 2168250"/>
                  <a:gd name="connsiteY2" fmla="*/ 38865 h 122731"/>
                  <a:gd name="connsiteX3" fmla="*/ 30683 w 2168250"/>
                  <a:gd name="connsiteY3" fmla="*/ 38865 h 122731"/>
                  <a:gd name="connsiteX4" fmla="*/ 263872 w 2168250"/>
                  <a:gd name="connsiteY4" fmla="*/ 96140 h 122731"/>
                  <a:gd name="connsiteX5" fmla="*/ 1069807 w 2168250"/>
                  <a:gd name="connsiteY5" fmla="*/ 96140 h 122731"/>
                  <a:gd name="connsiteX6" fmla="*/ 1118899 w 2168250"/>
                  <a:gd name="connsiteY6" fmla="*/ 96140 h 122731"/>
                  <a:gd name="connsiteX7" fmla="*/ 1924834 w 2168250"/>
                  <a:gd name="connsiteY7" fmla="*/ 96140 h 122731"/>
                  <a:gd name="connsiteX8" fmla="*/ 2153932 w 2168250"/>
                  <a:gd name="connsiteY8" fmla="*/ 30683 h 122731"/>
                  <a:gd name="connsiteX9" fmla="*/ 2137568 w 2168250"/>
                  <a:gd name="connsiteY9" fmla="*/ 30683 h 122731"/>
                  <a:gd name="connsiteX10" fmla="*/ 2137568 w 2168250"/>
                  <a:gd name="connsiteY10" fmla="*/ 30683 h 122731"/>
                  <a:gd name="connsiteX11" fmla="*/ 30683 w 2168250"/>
                  <a:gd name="connsiteY11" fmla="*/ 30683 h 122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8250" h="122731">
                    <a:moveTo>
                      <a:pt x="30683" y="34774"/>
                    </a:moveTo>
                    <a:lnTo>
                      <a:pt x="30683" y="34774"/>
                    </a:lnTo>
                    <a:cubicBezTo>
                      <a:pt x="30683" y="38865"/>
                      <a:pt x="30683" y="38865"/>
                      <a:pt x="30683" y="38865"/>
                    </a:cubicBezTo>
                    <a:lnTo>
                      <a:pt x="30683" y="38865"/>
                    </a:lnTo>
                    <a:cubicBezTo>
                      <a:pt x="30683" y="79775"/>
                      <a:pt x="96139" y="96140"/>
                      <a:pt x="263872" y="96140"/>
                    </a:cubicBezTo>
                    <a:cubicBezTo>
                      <a:pt x="591155" y="96140"/>
                      <a:pt x="942984" y="96140"/>
                      <a:pt x="1069807" y="96140"/>
                    </a:cubicBezTo>
                    <a:cubicBezTo>
                      <a:pt x="1102535" y="96140"/>
                      <a:pt x="1118899" y="96140"/>
                      <a:pt x="1118899" y="96140"/>
                    </a:cubicBezTo>
                    <a:cubicBezTo>
                      <a:pt x="1249812" y="96140"/>
                      <a:pt x="1601642" y="96140"/>
                      <a:pt x="1924834" y="96140"/>
                    </a:cubicBezTo>
                    <a:cubicBezTo>
                      <a:pt x="2092566" y="96140"/>
                      <a:pt x="2149841" y="75684"/>
                      <a:pt x="2153932" y="30683"/>
                    </a:cubicBezTo>
                    <a:lnTo>
                      <a:pt x="2137568" y="30683"/>
                    </a:lnTo>
                    <a:lnTo>
                      <a:pt x="2137568" y="30683"/>
                    </a:lnTo>
                    <a:lnTo>
                      <a:pt x="30683" y="3068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" name="Freeform: Shape 23">
                <a:extLst>
                  <a:ext uri="{FF2B5EF4-FFF2-40B4-BE49-F238E27FC236}">
                    <a16:creationId xmlns:a16="http://schemas.microsoft.com/office/drawing/2014/main" id="{5812D033-99DB-4E81-9EB4-81392C7C60C4}"/>
                  </a:ext>
                </a:extLst>
              </p:cNvPr>
              <p:cNvSpPr/>
              <p:nvPr/>
            </p:nvSpPr>
            <p:spPr>
              <a:xfrm>
                <a:off x="2481568" y="4903820"/>
                <a:ext cx="7200228" cy="572745"/>
              </a:xfrm>
              <a:custGeom>
                <a:avLst/>
                <a:gdLst>
                  <a:gd name="connsiteX0" fmla="*/ 30683 w 7200227"/>
                  <a:gd name="connsiteY0" fmla="*/ 362057 h 572745"/>
                  <a:gd name="connsiteX1" fmla="*/ 259781 w 7200227"/>
                  <a:gd name="connsiteY1" fmla="*/ 562518 h 572745"/>
                  <a:gd name="connsiteX2" fmla="*/ 3561249 w 7200227"/>
                  <a:gd name="connsiteY2" fmla="*/ 562518 h 572745"/>
                  <a:gd name="connsiteX3" fmla="*/ 3671707 w 7200227"/>
                  <a:gd name="connsiteY3" fmla="*/ 562518 h 572745"/>
                  <a:gd name="connsiteX4" fmla="*/ 6973175 w 7200227"/>
                  <a:gd name="connsiteY4" fmla="*/ 562518 h 572745"/>
                  <a:gd name="connsiteX5" fmla="*/ 7185909 w 7200227"/>
                  <a:gd name="connsiteY5" fmla="*/ 362057 h 572745"/>
                  <a:gd name="connsiteX6" fmla="*/ 7185909 w 7200227"/>
                  <a:gd name="connsiteY6" fmla="*/ 30683 h 572745"/>
                  <a:gd name="connsiteX7" fmla="*/ 30683 w 7200227"/>
                  <a:gd name="connsiteY7" fmla="*/ 30683 h 572745"/>
                  <a:gd name="connsiteX8" fmla="*/ 30683 w 7200227"/>
                  <a:gd name="connsiteY8" fmla="*/ 362057 h 57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572745">
                    <a:moveTo>
                      <a:pt x="30683" y="362057"/>
                    </a:moveTo>
                    <a:cubicBezTo>
                      <a:pt x="30683" y="464333"/>
                      <a:pt x="141141" y="562518"/>
                      <a:pt x="259781" y="562518"/>
                    </a:cubicBezTo>
                    <a:lnTo>
                      <a:pt x="3561249" y="562518"/>
                    </a:lnTo>
                    <a:lnTo>
                      <a:pt x="3671707" y="562518"/>
                    </a:lnTo>
                    <a:lnTo>
                      <a:pt x="6973175" y="562518"/>
                    </a:lnTo>
                    <a:cubicBezTo>
                      <a:pt x="7091815" y="562518"/>
                      <a:pt x="7185909" y="464333"/>
                      <a:pt x="7185909" y="362057"/>
                    </a:cubicBezTo>
                    <a:lnTo>
                      <a:pt x="7185909" y="30683"/>
                    </a:lnTo>
                    <a:lnTo>
                      <a:pt x="30683" y="30683"/>
                    </a:lnTo>
                    <a:lnTo>
                      <a:pt x="30683" y="36205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: Shape 24">
                <a:extLst>
                  <a:ext uri="{FF2B5EF4-FFF2-40B4-BE49-F238E27FC236}">
                    <a16:creationId xmlns:a16="http://schemas.microsoft.com/office/drawing/2014/main" id="{E740EF4C-BA73-497C-9D7F-D9E026736A1C}"/>
                  </a:ext>
                </a:extLst>
              </p:cNvPr>
              <p:cNvSpPr/>
              <p:nvPr/>
            </p:nvSpPr>
            <p:spPr>
              <a:xfrm>
                <a:off x="2747714" y="910966"/>
                <a:ext cx="6676116" cy="3763756"/>
              </a:xfrm>
              <a:custGeom>
                <a:avLst/>
                <a:gdLst>
                  <a:gd name="connsiteX0" fmla="*/ 30683 w 6586571"/>
                  <a:gd name="connsiteY0" fmla="*/ 30683 h 3763755"/>
                  <a:gd name="connsiteX1" fmla="*/ 6564071 w 6586571"/>
                  <a:gd name="connsiteY1" fmla="*/ 30683 h 3763755"/>
                  <a:gd name="connsiteX2" fmla="*/ 6564071 w 6586571"/>
                  <a:gd name="connsiteY2" fmla="*/ 3753528 h 3763755"/>
                  <a:gd name="connsiteX3" fmla="*/ 30683 w 6586571"/>
                  <a:gd name="connsiteY3" fmla="*/ 3753528 h 37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86571" h="3763755">
                    <a:moveTo>
                      <a:pt x="30683" y="30683"/>
                    </a:moveTo>
                    <a:lnTo>
                      <a:pt x="6564071" y="30683"/>
                    </a:lnTo>
                    <a:lnTo>
                      <a:pt x="6564071" y="3753528"/>
                    </a:lnTo>
                    <a:lnTo>
                      <a:pt x="30683" y="3753528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: Shape 25">
                <a:extLst>
                  <a:ext uri="{FF2B5EF4-FFF2-40B4-BE49-F238E27FC236}">
                    <a16:creationId xmlns:a16="http://schemas.microsoft.com/office/drawing/2014/main" id="{7A9317CB-BD44-4235-8A3B-84596B76BDBB}"/>
                  </a:ext>
                </a:extLst>
              </p:cNvPr>
              <p:cNvSpPr/>
              <p:nvPr/>
            </p:nvSpPr>
            <p:spPr>
              <a:xfrm>
                <a:off x="5654591" y="939518"/>
                <a:ext cx="3769239" cy="3736342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A0F5E21-6C22-41E8-BA7E-35D7339E1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"/>
            <a:stretch/>
          </p:blipFill>
          <p:spPr>
            <a:xfrm>
              <a:off x="4556090" y="1940243"/>
              <a:ext cx="7272757" cy="3333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884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F70069A-AA20-4425-8E87-64A8E6EE6079}"/>
              </a:ext>
            </a:extLst>
          </p:cNvPr>
          <p:cNvGrpSpPr/>
          <p:nvPr/>
        </p:nvGrpSpPr>
        <p:grpSpPr>
          <a:xfrm>
            <a:off x="2601678" y="623033"/>
            <a:ext cx="9394737" cy="4598052"/>
            <a:chOff x="3208608" y="1800653"/>
            <a:chExt cx="9394737" cy="4598052"/>
          </a:xfrm>
        </p:grpSpPr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0DEBCA1B-5952-4930-9D34-8EF179CFB143}"/>
                </a:ext>
              </a:extLst>
            </p:cNvPr>
            <p:cNvGrpSpPr/>
            <p:nvPr/>
          </p:nvGrpSpPr>
          <p:grpSpPr>
            <a:xfrm>
              <a:off x="3208608" y="1800653"/>
              <a:ext cx="9394737" cy="4598052"/>
              <a:chOff x="-548507" y="477868"/>
              <a:chExt cx="11570449" cy="6357177"/>
            </a:xfrm>
          </p:grpSpPr>
          <p:sp>
            <p:nvSpPr>
              <p:cNvPr id="52" name="Freeform: Shape 5">
                <a:extLst>
                  <a:ext uri="{FF2B5EF4-FFF2-40B4-BE49-F238E27FC236}">
                    <a16:creationId xmlns:a16="http://schemas.microsoft.com/office/drawing/2014/main" id="{CEA25BBD-5000-4E23-B283-CBCAEA03E693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: Shape 6">
                <a:extLst>
                  <a:ext uri="{FF2B5EF4-FFF2-40B4-BE49-F238E27FC236}">
                    <a16:creationId xmlns:a16="http://schemas.microsoft.com/office/drawing/2014/main" id="{B5215D25-5FCE-4568-9B36-C9B68B0EB789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: Shape 7">
                <a:extLst>
                  <a:ext uri="{FF2B5EF4-FFF2-40B4-BE49-F238E27FC236}">
                    <a16:creationId xmlns:a16="http://schemas.microsoft.com/office/drawing/2014/main" id="{D62E268A-44C0-4874-9046-DDCD2A4659DE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8">
                <a:extLst>
                  <a:ext uri="{FF2B5EF4-FFF2-40B4-BE49-F238E27FC236}">
                    <a16:creationId xmlns:a16="http://schemas.microsoft.com/office/drawing/2014/main" id="{8CC70E2D-B6A7-47D8-B943-B59DC3F865F6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Freeform: Shape 9">
                <a:extLst>
                  <a:ext uri="{FF2B5EF4-FFF2-40B4-BE49-F238E27FC236}">
                    <a16:creationId xmlns:a16="http://schemas.microsoft.com/office/drawing/2014/main" id="{B91788C2-074B-4F6D-BB42-AC079B886BD2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64" name="Group 10">
                <a:extLst>
                  <a:ext uri="{FF2B5EF4-FFF2-40B4-BE49-F238E27FC236}">
                    <a16:creationId xmlns:a16="http://schemas.microsoft.com/office/drawing/2014/main" id="{848C901B-3C12-4C97-AD2D-A91C58AD2375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71" name="Rectangle: Rounded Corners 15">
                  <a:extLst>
                    <a:ext uri="{FF2B5EF4-FFF2-40B4-BE49-F238E27FC236}">
                      <a16:creationId xmlns:a16="http://schemas.microsoft.com/office/drawing/2014/main" id="{C8252B32-65E5-4717-B7DC-35D8B8448520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3" name="Rectangle: Rounded Corners 16">
                  <a:extLst>
                    <a:ext uri="{FF2B5EF4-FFF2-40B4-BE49-F238E27FC236}">
                      <a16:creationId xmlns:a16="http://schemas.microsoft.com/office/drawing/2014/main" id="{6E810ACA-DA26-4C8D-98F9-F0816EFBB303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3B136D63-46F0-439C-97BF-B93C4744B17D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68" name="Rectangle: Rounded Corners 13">
                  <a:extLst>
                    <a:ext uri="{FF2B5EF4-FFF2-40B4-BE49-F238E27FC236}">
                      <a16:creationId xmlns:a16="http://schemas.microsoft.com/office/drawing/2014/main" id="{41611CA6-2C1F-41F6-8458-77C5BBED6D66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: Rounded Corners 14">
                  <a:extLst>
                    <a:ext uri="{FF2B5EF4-FFF2-40B4-BE49-F238E27FC236}">
                      <a16:creationId xmlns:a16="http://schemas.microsoft.com/office/drawing/2014/main" id="{631068D6-11FD-4898-8CFA-8EDA87326475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67" name="Freeform: Shape 12">
                <a:extLst>
                  <a:ext uri="{FF2B5EF4-FFF2-40B4-BE49-F238E27FC236}">
                    <a16:creationId xmlns:a16="http://schemas.microsoft.com/office/drawing/2014/main" id="{354EA9C3-355F-4FEA-98CB-5128A37C3A82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431217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pic>
          <p:nvPicPr>
            <p:cNvPr id="5" name="Рисунок 4" descr="Изображение выглядит как текст,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53071A8D-6B52-41F4-9F1C-3710E5407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51"/>
            <a:stretch/>
          </p:blipFill>
          <p:spPr>
            <a:xfrm>
              <a:off x="4507571" y="2054544"/>
              <a:ext cx="6961632" cy="3688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248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A42AC65-33C2-4F35-B9DE-D9D979C5CDAE}"/>
              </a:ext>
            </a:extLst>
          </p:cNvPr>
          <p:cNvGrpSpPr/>
          <p:nvPr/>
        </p:nvGrpSpPr>
        <p:grpSpPr>
          <a:xfrm>
            <a:off x="2635379" y="2118954"/>
            <a:ext cx="9394737" cy="4234625"/>
            <a:chOff x="2675425" y="2164079"/>
            <a:chExt cx="9394737" cy="4234625"/>
          </a:xfrm>
        </p:grpSpPr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0DEBCA1B-5952-4930-9D34-8EF179CFB143}"/>
                </a:ext>
              </a:extLst>
            </p:cNvPr>
            <p:cNvGrpSpPr/>
            <p:nvPr/>
          </p:nvGrpSpPr>
          <p:grpSpPr>
            <a:xfrm>
              <a:off x="2675425" y="2164079"/>
              <a:ext cx="9394737" cy="4234625"/>
              <a:chOff x="-548507" y="477868"/>
              <a:chExt cx="11570449" cy="6357177"/>
            </a:xfrm>
          </p:grpSpPr>
          <p:sp>
            <p:nvSpPr>
              <p:cNvPr id="52" name="Freeform: Shape 5">
                <a:extLst>
                  <a:ext uri="{FF2B5EF4-FFF2-40B4-BE49-F238E27FC236}">
                    <a16:creationId xmlns:a16="http://schemas.microsoft.com/office/drawing/2014/main" id="{CEA25BBD-5000-4E23-B283-CBCAEA03E693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: Shape 6">
                <a:extLst>
                  <a:ext uri="{FF2B5EF4-FFF2-40B4-BE49-F238E27FC236}">
                    <a16:creationId xmlns:a16="http://schemas.microsoft.com/office/drawing/2014/main" id="{B5215D25-5FCE-4568-9B36-C9B68B0EB789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: Shape 7">
                <a:extLst>
                  <a:ext uri="{FF2B5EF4-FFF2-40B4-BE49-F238E27FC236}">
                    <a16:creationId xmlns:a16="http://schemas.microsoft.com/office/drawing/2014/main" id="{D62E268A-44C0-4874-9046-DDCD2A4659DE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8">
                <a:extLst>
                  <a:ext uri="{FF2B5EF4-FFF2-40B4-BE49-F238E27FC236}">
                    <a16:creationId xmlns:a16="http://schemas.microsoft.com/office/drawing/2014/main" id="{8CC70E2D-B6A7-47D8-B943-B59DC3F865F6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Freeform: Shape 9">
                <a:extLst>
                  <a:ext uri="{FF2B5EF4-FFF2-40B4-BE49-F238E27FC236}">
                    <a16:creationId xmlns:a16="http://schemas.microsoft.com/office/drawing/2014/main" id="{B91788C2-074B-4F6D-BB42-AC079B886BD2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64" name="Group 10">
                <a:extLst>
                  <a:ext uri="{FF2B5EF4-FFF2-40B4-BE49-F238E27FC236}">
                    <a16:creationId xmlns:a16="http://schemas.microsoft.com/office/drawing/2014/main" id="{848C901B-3C12-4C97-AD2D-A91C58AD2375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71" name="Rectangle: Rounded Corners 15">
                  <a:extLst>
                    <a:ext uri="{FF2B5EF4-FFF2-40B4-BE49-F238E27FC236}">
                      <a16:creationId xmlns:a16="http://schemas.microsoft.com/office/drawing/2014/main" id="{C8252B32-65E5-4717-B7DC-35D8B8448520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3" name="Rectangle: Rounded Corners 16">
                  <a:extLst>
                    <a:ext uri="{FF2B5EF4-FFF2-40B4-BE49-F238E27FC236}">
                      <a16:creationId xmlns:a16="http://schemas.microsoft.com/office/drawing/2014/main" id="{6E810ACA-DA26-4C8D-98F9-F0816EFBB303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3B136D63-46F0-439C-97BF-B93C4744B17D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68" name="Rectangle: Rounded Corners 13">
                  <a:extLst>
                    <a:ext uri="{FF2B5EF4-FFF2-40B4-BE49-F238E27FC236}">
                      <a16:creationId xmlns:a16="http://schemas.microsoft.com/office/drawing/2014/main" id="{41611CA6-2C1F-41F6-8458-77C5BBED6D66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: Rounded Corners 14">
                  <a:extLst>
                    <a:ext uri="{FF2B5EF4-FFF2-40B4-BE49-F238E27FC236}">
                      <a16:creationId xmlns:a16="http://schemas.microsoft.com/office/drawing/2014/main" id="{631068D6-11FD-4898-8CFA-8EDA87326475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67" name="Freeform: Shape 12">
                <a:extLst>
                  <a:ext uri="{FF2B5EF4-FFF2-40B4-BE49-F238E27FC236}">
                    <a16:creationId xmlns:a16="http://schemas.microsoft.com/office/drawing/2014/main" id="{354EA9C3-355F-4FEA-98CB-5128A37C3A82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344939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pic>
          <p:nvPicPr>
            <p:cNvPr id="5" name="Рисунок 4" descr="Изображение выглядит как текст,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53071A8D-6B52-41F4-9F1C-3710E5407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3"/>
            <a:stretch/>
          </p:blipFill>
          <p:spPr>
            <a:xfrm>
              <a:off x="3966681" y="2435515"/>
              <a:ext cx="6961632" cy="3324776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57BC81D-2BEF-4082-9D45-2711DFD1D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23" t="14783" r="11226" b="1537"/>
            <a:stretch/>
          </p:blipFill>
          <p:spPr>
            <a:xfrm>
              <a:off x="10303760" y="2331605"/>
              <a:ext cx="628650" cy="3399529"/>
            </a:xfrm>
            <a:prstGeom prst="rect">
              <a:avLst/>
            </a:prstGeom>
          </p:spPr>
        </p:pic>
        <p:pic>
          <p:nvPicPr>
            <p:cNvPr id="3" name="Рисунок 2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9A2628E-E8F4-4686-929D-EE5A08B16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52"/>
            <a:stretch/>
          </p:blipFill>
          <p:spPr>
            <a:xfrm>
              <a:off x="3964612" y="2738992"/>
              <a:ext cx="6750966" cy="302579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03E0BBD6-DB3E-4326-83E6-C37F01331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86" t="90024" r="7160" b="3449"/>
            <a:stretch/>
          </p:blipFill>
          <p:spPr>
            <a:xfrm>
              <a:off x="9459042" y="5728248"/>
              <a:ext cx="1442669" cy="45719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4F4A9CFD-3450-4E6C-80C7-0C247A81E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" t="-450" r="21371" b="-1686"/>
            <a:stretch/>
          </p:blipFill>
          <p:spPr>
            <a:xfrm>
              <a:off x="3910662" y="2412443"/>
              <a:ext cx="5386541" cy="3409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29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9" name="Graphic 14">
            <a:extLst>
              <a:ext uri="{FF2B5EF4-FFF2-40B4-BE49-F238E27FC236}">
                <a16:creationId xmlns:a16="http://schemas.microsoft.com/office/drawing/2014/main" id="{67FE9110-AA8D-407B-8E5F-A0B0EF284499}"/>
              </a:ext>
            </a:extLst>
          </p:cNvPr>
          <p:cNvGrpSpPr/>
          <p:nvPr/>
        </p:nvGrpSpPr>
        <p:grpSpPr>
          <a:xfrm>
            <a:off x="3091542" y="493486"/>
            <a:ext cx="8665029" cy="6392108"/>
            <a:chOff x="2444748" y="555045"/>
            <a:chExt cx="7282048" cy="5727454"/>
          </a:xfrm>
        </p:grpSpPr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6B73BF9A-EF21-4545-B027-7ED10836DC8F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6328EE9D-88A0-48F7-9562-280FA47A296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E49AC406-89C7-41CA-B4A3-08EB6DEA8D35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AC4CA556-5627-4E6E-A599-14B55C71060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2B684AE8-1CDB-4561-869B-19E1D65F796E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5" name="Freeform: Shape 23">
              <a:extLst>
                <a:ext uri="{FF2B5EF4-FFF2-40B4-BE49-F238E27FC236}">
                  <a16:creationId xmlns:a16="http://schemas.microsoft.com/office/drawing/2014/main" id="{5812D033-99DB-4E81-9EB4-81392C7C60C4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: Shape 24">
              <a:extLst>
                <a:ext uri="{FF2B5EF4-FFF2-40B4-BE49-F238E27FC236}">
                  <a16:creationId xmlns:a16="http://schemas.microsoft.com/office/drawing/2014/main" id="{E740EF4C-BA73-497C-9D7F-D9E026736A1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: Shape 25">
              <a:extLst>
                <a:ext uri="{FF2B5EF4-FFF2-40B4-BE49-F238E27FC236}">
                  <a16:creationId xmlns:a16="http://schemas.microsoft.com/office/drawing/2014/main" id="{7A9317CB-BD44-4235-8A3B-84596B76BDBB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Мой фильм">
            <a:hlinkClick r:id="" action="ppaction://media"/>
            <a:extLst>
              <a:ext uri="{FF2B5EF4-FFF2-40B4-BE49-F238E27FC236}">
                <a16:creationId xmlns:a16="http://schemas.microsoft.com/office/drawing/2014/main" id="{0090D4CC-B04D-41FF-ACA1-34A758CAE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9184" y="690706"/>
            <a:ext cx="8372244" cy="47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26" name="Group 3">
            <a:extLst>
              <a:ext uri="{FF2B5EF4-FFF2-40B4-BE49-F238E27FC236}">
                <a16:creationId xmlns:a16="http://schemas.microsoft.com/office/drawing/2014/main" id="{762C4D6B-062A-4B86-8267-291C797211DF}"/>
              </a:ext>
            </a:extLst>
          </p:cNvPr>
          <p:cNvGrpSpPr/>
          <p:nvPr/>
        </p:nvGrpSpPr>
        <p:grpSpPr>
          <a:xfrm>
            <a:off x="4315345" y="2807031"/>
            <a:ext cx="4004816" cy="3256140"/>
            <a:chOff x="1914525" y="1276351"/>
            <a:chExt cx="5333999" cy="4336841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AB70E44F-28F9-4C5A-AE73-37EE27E04FBC}"/>
                </a:ext>
              </a:extLst>
            </p:cNvPr>
            <p:cNvSpPr/>
            <p:nvPr/>
          </p:nvSpPr>
          <p:spPr>
            <a:xfrm>
              <a:off x="3587126" y="1400175"/>
              <a:ext cx="3661398" cy="3028950"/>
            </a:xfrm>
            <a:custGeom>
              <a:avLst/>
              <a:gdLst>
                <a:gd name="connsiteX0" fmla="*/ 3695700 w 3695700"/>
                <a:gd name="connsiteY0" fmla="*/ 0 h 3067050"/>
                <a:gd name="connsiteX1" fmla="*/ 2667000 w 3695700"/>
                <a:gd name="connsiteY1" fmla="*/ 7334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724150 w 3695700"/>
                <a:gd name="connsiteY1" fmla="*/ 79057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43200 w 3695700"/>
                <a:gd name="connsiteY2" fmla="*/ 952500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257425 w 3695700"/>
                <a:gd name="connsiteY3" fmla="*/ 11334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657475 w 3695700"/>
                <a:gd name="connsiteY1" fmla="*/ 8096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781300 w 3695700"/>
                <a:gd name="connsiteY2" fmla="*/ 962025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314575 w 3695700"/>
                <a:gd name="connsiteY3" fmla="*/ 122872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0480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67075 w 3695700"/>
                <a:gd name="connsiteY14" fmla="*/ 2809875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648075 w 3695700"/>
                <a:gd name="connsiteY16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16" fmla="*/ 3562350 w 3695700"/>
                <a:gd name="connsiteY16" fmla="*/ 252412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657600 w 3695700"/>
                <a:gd name="connsiteY15" fmla="*/ 25431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133475 w 3695700"/>
                <a:gd name="connsiteY6" fmla="*/ 1419225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1047750 w 3695700"/>
                <a:gd name="connsiteY7" fmla="*/ 1409700 h 3067050"/>
                <a:gd name="connsiteX8" fmla="*/ 304800 w 3695700"/>
                <a:gd name="connsiteY8" fmla="*/ 1466850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04800 w 3695700"/>
                <a:gd name="connsiteY7" fmla="*/ 1466850 h 3067050"/>
                <a:gd name="connsiteX8" fmla="*/ 381000 w 3695700"/>
                <a:gd name="connsiteY8" fmla="*/ 1552575 h 3067050"/>
                <a:gd name="connsiteX9" fmla="*/ 0 w 3695700"/>
                <a:gd name="connsiteY9" fmla="*/ 2143125 h 3067050"/>
                <a:gd name="connsiteX10" fmla="*/ 885825 w 3695700"/>
                <a:gd name="connsiteY10" fmla="*/ 1990725 h 3067050"/>
                <a:gd name="connsiteX11" fmla="*/ 1190625 w 3695700"/>
                <a:gd name="connsiteY11" fmla="*/ 2019300 h 3067050"/>
                <a:gd name="connsiteX12" fmla="*/ 2619375 w 3695700"/>
                <a:gd name="connsiteY12" fmla="*/ 3067050 h 3067050"/>
                <a:gd name="connsiteX13" fmla="*/ 3124200 w 3695700"/>
                <a:gd name="connsiteY13" fmla="*/ 2609850 h 3067050"/>
                <a:gd name="connsiteX14" fmla="*/ 3219450 w 3695700"/>
                <a:gd name="connsiteY14" fmla="*/ 2686050 h 3067050"/>
                <a:gd name="connsiteX15" fmla="*/ 3543300 w 3695700"/>
                <a:gd name="connsiteY15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95700 w 3695700"/>
                <a:gd name="connsiteY0" fmla="*/ 0 h 3067050"/>
                <a:gd name="connsiteX1" fmla="*/ 2438400 w 3695700"/>
                <a:gd name="connsiteY1" fmla="*/ 962025 h 3067050"/>
                <a:gd name="connsiteX2" fmla="*/ 2552700 w 3695700"/>
                <a:gd name="connsiteY2" fmla="*/ 1085850 h 3067050"/>
                <a:gd name="connsiteX3" fmla="*/ 2286000 w 3695700"/>
                <a:gd name="connsiteY3" fmla="*/ 1247775 h 3067050"/>
                <a:gd name="connsiteX4" fmla="*/ 2352675 w 3695700"/>
                <a:gd name="connsiteY4" fmla="*/ 1362075 h 3067050"/>
                <a:gd name="connsiteX5" fmla="*/ 2000250 w 3695700"/>
                <a:gd name="connsiteY5" fmla="*/ 1590675 h 3067050"/>
                <a:gd name="connsiteX6" fmla="*/ 1219200 w 3695700"/>
                <a:gd name="connsiteY6" fmla="*/ 1371600 h 3067050"/>
                <a:gd name="connsiteX7" fmla="*/ 381000 w 3695700"/>
                <a:gd name="connsiteY7" fmla="*/ 1552575 h 3067050"/>
                <a:gd name="connsiteX8" fmla="*/ 0 w 3695700"/>
                <a:gd name="connsiteY8" fmla="*/ 2143125 h 3067050"/>
                <a:gd name="connsiteX9" fmla="*/ 885825 w 3695700"/>
                <a:gd name="connsiteY9" fmla="*/ 1990725 h 3067050"/>
                <a:gd name="connsiteX10" fmla="*/ 1190625 w 3695700"/>
                <a:gd name="connsiteY10" fmla="*/ 2019300 h 3067050"/>
                <a:gd name="connsiteX11" fmla="*/ 2619375 w 3695700"/>
                <a:gd name="connsiteY11" fmla="*/ 3067050 h 3067050"/>
                <a:gd name="connsiteX12" fmla="*/ 3124200 w 3695700"/>
                <a:gd name="connsiteY12" fmla="*/ 2609850 h 3067050"/>
                <a:gd name="connsiteX13" fmla="*/ 3219450 w 3695700"/>
                <a:gd name="connsiteY13" fmla="*/ 2686050 h 3067050"/>
                <a:gd name="connsiteX14" fmla="*/ 3543300 w 3695700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48075 w 3648075"/>
                <a:gd name="connsiteY0" fmla="*/ 0 h 3067050"/>
                <a:gd name="connsiteX1" fmla="*/ 2390775 w 3648075"/>
                <a:gd name="connsiteY1" fmla="*/ 962025 h 3067050"/>
                <a:gd name="connsiteX2" fmla="*/ 2505075 w 3648075"/>
                <a:gd name="connsiteY2" fmla="*/ 1085850 h 3067050"/>
                <a:gd name="connsiteX3" fmla="*/ 2238375 w 3648075"/>
                <a:gd name="connsiteY3" fmla="*/ 1247775 h 3067050"/>
                <a:gd name="connsiteX4" fmla="*/ 2305050 w 3648075"/>
                <a:gd name="connsiteY4" fmla="*/ 1362075 h 3067050"/>
                <a:gd name="connsiteX5" fmla="*/ 1952625 w 3648075"/>
                <a:gd name="connsiteY5" fmla="*/ 1590675 h 3067050"/>
                <a:gd name="connsiteX6" fmla="*/ 1171575 w 3648075"/>
                <a:gd name="connsiteY6" fmla="*/ 1371600 h 3067050"/>
                <a:gd name="connsiteX7" fmla="*/ 333375 w 3648075"/>
                <a:gd name="connsiteY7" fmla="*/ 1552575 h 3067050"/>
                <a:gd name="connsiteX8" fmla="*/ 0 w 3648075"/>
                <a:gd name="connsiteY8" fmla="*/ 2162175 h 3067050"/>
                <a:gd name="connsiteX9" fmla="*/ 838200 w 3648075"/>
                <a:gd name="connsiteY9" fmla="*/ 1990725 h 3067050"/>
                <a:gd name="connsiteX10" fmla="*/ 1143000 w 3648075"/>
                <a:gd name="connsiteY10" fmla="*/ 2019300 h 3067050"/>
                <a:gd name="connsiteX11" fmla="*/ 2571750 w 3648075"/>
                <a:gd name="connsiteY11" fmla="*/ 3067050 h 3067050"/>
                <a:gd name="connsiteX12" fmla="*/ 3076575 w 3648075"/>
                <a:gd name="connsiteY12" fmla="*/ 2609850 h 3067050"/>
                <a:gd name="connsiteX13" fmla="*/ 3171825 w 3648075"/>
                <a:gd name="connsiteY13" fmla="*/ 2686050 h 3067050"/>
                <a:gd name="connsiteX14" fmla="*/ 3495675 w 3648075"/>
                <a:gd name="connsiteY14" fmla="*/ 2466975 h 3067050"/>
                <a:gd name="connsiteX0" fmla="*/ 3660392 w 3660392"/>
                <a:gd name="connsiteY0" fmla="*/ 0 h 3067050"/>
                <a:gd name="connsiteX1" fmla="*/ 2403092 w 3660392"/>
                <a:gd name="connsiteY1" fmla="*/ 962025 h 3067050"/>
                <a:gd name="connsiteX2" fmla="*/ 2517392 w 3660392"/>
                <a:gd name="connsiteY2" fmla="*/ 1085850 h 3067050"/>
                <a:gd name="connsiteX3" fmla="*/ 2250692 w 3660392"/>
                <a:gd name="connsiteY3" fmla="*/ 1247775 h 3067050"/>
                <a:gd name="connsiteX4" fmla="*/ 2317367 w 3660392"/>
                <a:gd name="connsiteY4" fmla="*/ 1362075 h 3067050"/>
                <a:gd name="connsiteX5" fmla="*/ 1964942 w 3660392"/>
                <a:gd name="connsiteY5" fmla="*/ 1590675 h 3067050"/>
                <a:gd name="connsiteX6" fmla="*/ 1183892 w 3660392"/>
                <a:gd name="connsiteY6" fmla="*/ 1371600 h 3067050"/>
                <a:gd name="connsiteX7" fmla="*/ 345692 w 3660392"/>
                <a:gd name="connsiteY7" fmla="*/ 1552575 h 3067050"/>
                <a:gd name="connsiteX8" fmla="*/ 12317 w 3660392"/>
                <a:gd name="connsiteY8" fmla="*/ 2162175 h 3067050"/>
                <a:gd name="connsiteX9" fmla="*/ 850517 w 3660392"/>
                <a:gd name="connsiteY9" fmla="*/ 1990725 h 3067050"/>
                <a:gd name="connsiteX10" fmla="*/ 1155317 w 3660392"/>
                <a:gd name="connsiteY10" fmla="*/ 2019300 h 3067050"/>
                <a:gd name="connsiteX11" fmla="*/ 2584067 w 3660392"/>
                <a:gd name="connsiteY11" fmla="*/ 3067050 h 3067050"/>
                <a:gd name="connsiteX12" fmla="*/ 3088892 w 3660392"/>
                <a:gd name="connsiteY12" fmla="*/ 2609850 h 3067050"/>
                <a:gd name="connsiteX13" fmla="*/ 3184142 w 3660392"/>
                <a:gd name="connsiteY13" fmla="*/ 2686050 h 3067050"/>
                <a:gd name="connsiteX14" fmla="*/ 3507992 w 3660392"/>
                <a:gd name="connsiteY14" fmla="*/ 2466975 h 3067050"/>
                <a:gd name="connsiteX0" fmla="*/ 3661041 w 3661041"/>
                <a:gd name="connsiteY0" fmla="*/ 0 h 3067050"/>
                <a:gd name="connsiteX1" fmla="*/ 2403741 w 3661041"/>
                <a:gd name="connsiteY1" fmla="*/ 962025 h 3067050"/>
                <a:gd name="connsiteX2" fmla="*/ 2518041 w 3661041"/>
                <a:gd name="connsiteY2" fmla="*/ 1085850 h 3067050"/>
                <a:gd name="connsiteX3" fmla="*/ 2251341 w 3661041"/>
                <a:gd name="connsiteY3" fmla="*/ 1247775 h 3067050"/>
                <a:gd name="connsiteX4" fmla="*/ 2318016 w 3661041"/>
                <a:gd name="connsiteY4" fmla="*/ 1362075 h 3067050"/>
                <a:gd name="connsiteX5" fmla="*/ 1965591 w 3661041"/>
                <a:gd name="connsiteY5" fmla="*/ 1590675 h 3067050"/>
                <a:gd name="connsiteX6" fmla="*/ 1184541 w 3661041"/>
                <a:gd name="connsiteY6" fmla="*/ 1371600 h 3067050"/>
                <a:gd name="connsiteX7" fmla="*/ 346341 w 3661041"/>
                <a:gd name="connsiteY7" fmla="*/ 1552575 h 3067050"/>
                <a:gd name="connsiteX8" fmla="*/ 12966 w 3661041"/>
                <a:gd name="connsiteY8" fmla="*/ 2162175 h 3067050"/>
                <a:gd name="connsiteX9" fmla="*/ 813066 w 3661041"/>
                <a:gd name="connsiteY9" fmla="*/ 1905000 h 3067050"/>
                <a:gd name="connsiteX10" fmla="*/ 1155966 w 3661041"/>
                <a:gd name="connsiteY10" fmla="*/ 2019300 h 3067050"/>
                <a:gd name="connsiteX11" fmla="*/ 2584716 w 3661041"/>
                <a:gd name="connsiteY11" fmla="*/ 3067050 h 3067050"/>
                <a:gd name="connsiteX12" fmla="*/ 3089541 w 3661041"/>
                <a:gd name="connsiteY12" fmla="*/ 2609850 h 3067050"/>
                <a:gd name="connsiteX13" fmla="*/ 3184791 w 3661041"/>
                <a:gd name="connsiteY13" fmla="*/ 2686050 h 3067050"/>
                <a:gd name="connsiteX14" fmla="*/ 3508641 w 3661041"/>
                <a:gd name="connsiteY14" fmla="*/ 2466975 h 3067050"/>
                <a:gd name="connsiteX0" fmla="*/ 3662719 w 3662719"/>
                <a:gd name="connsiteY0" fmla="*/ 0 h 3067050"/>
                <a:gd name="connsiteX1" fmla="*/ 2405419 w 3662719"/>
                <a:gd name="connsiteY1" fmla="*/ 962025 h 3067050"/>
                <a:gd name="connsiteX2" fmla="*/ 2519719 w 3662719"/>
                <a:gd name="connsiteY2" fmla="*/ 1085850 h 3067050"/>
                <a:gd name="connsiteX3" fmla="*/ 2253019 w 3662719"/>
                <a:gd name="connsiteY3" fmla="*/ 1247775 h 3067050"/>
                <a:gd name="connsiteX4" fmla="*/ 2319694 w 3662719"/>
                <a:gd name="connsiteY4" fmla="*/ 1362075 h 3067050"/>
                <a:gd name="connsiteX5" fmla="*/ 1967269 w 3662719"/>
                <a:gd name="connsiteY5" fmla="*/ 1590675 h 3067050"/>
                <a:gd name="connsiteX6" fmla="*/ 1186219 w 3662719"/>
                <a:gd name="connsiteY6" fmla="*/ 1371600 h 3067050"/>
                <a:gd name="connsiteX7" fmla="*/ 348019 w 3662719"/>
                <a:gd name="connsiteY7" fmla="*/ 1552575 h 3067050"/>
                <a:gd name="connsiteX8" fmla="*/ 14644 w 3662719"/>
                <a:gd name="connsiteY8" fmla="*/ 2162175 h 3067050"/>
                <a:gd name="connsiteX9" fmla="*/ 814744 w 3662719"/>
                <a:gd name="connsiteY9" fmla="*/ 1905000 h 3067050"/>
                <a:gd name="connsiteX10" fmla="*/ 1157644 w 3662719"/>
                <a:gd name="connsiteY10" fmla="*/ 2019300 h 3067050"/>
                <a:gd name="connsiteX11" fmla="*/ 2586394 w 3662719"/>
                <a:gd name="connsiteY11" fmla="*/ 3067050 h 3067050"/>
                <a:gd name="connsiteX12" fmla="*/ 3091219 w 3662719"/>
                <a:gd name="connsiteY12" fmla="*/ 2609850 h 3067050"/>
                <a:gd name="connsiteX13" fmla="*/ 3186469 w 3662719"/>
                <a:gd name="connsiteY13" fmla="*/ 2686050 h 3067050"/>
                <a:gd name="connsiteX14" fmla="*/ 3510319 w 3662719"/>
                <a:gd name="connsiteY14" fmla="*/ 2466975 h 3067050"/>
                <a:gd name="connsiteX0" fmla="*/ 3663396 w 3663396"/>
                <a:gd name="connsiteY0" fmla="*/ 0 h 3067050"/>
                <a:gd name="connsiteX1" fmla="*/ 2406096 w 3663396"/>
                <a:gd name="connsiteY1" fmla="*/ 962025 h 3067050"/>
                <a:gd name="connsiteX2" fmla="*/ 2520396 w 3663396"/>
                <a:gd name="connsiteY2" fmla="*/ 1085850 h 3067050"/>
                <a:gd name="connsiteX3" fmla="*/ 2253696 w 3663396"/>
                <a:gd name="connsiteY3" fmla="*/ 1247775 h 3067050"/>
                <a:gd name="connsiteX4" fmla="*/ 2320371 w 3663396"/>
                <a:gd name="connsiteY4" fmla="*/ 1362075 h 3067050"/>
                <a:gd name="connsiteX5" fmla="*/ 1967946 w 3663396"/>
                <a:gd name="connsiteY5" fmla="*/ 1590675 h 3067050"/>
                <a:gd name="connsiteX6" fmla="*/ 1186896 w 3663396"/>
                <a:gd name="connsiteY6" fmla="*/ 1371600 h 3067050"/>
                <a:gd name="connsiteX7" fmla="*/ 348696 w 3663396"/>
                <a:gd name="connsiteY7" fmla="*/ 1552575 h 3067050"/>
                <a:gd name="connsiteX8" fmla="*/ 15321 w 3663396"/>
                <a:gd name="connsiteY8" fmla="*/ 2162175 h 3067050"/>
                <a:gd name="connsiteX9" fmla="*/ 786846 w 3663396"/>
                <a:gd name="connsiteY9" fmla="*/ 1905000 h 3067050"/>
                <a:gd name="connsiteX10" fmla="*/ 1158321 w 3663396"/>
                <a:gd name="connsiteY10" fmla="*/ 2019300 h 3067050"/>
                <a:gd name="connsiteX11" fmla="*/ 2587071 w 3663396"/>
                <a:gd name="connsiteY11" fmla="*/ 3067050 h 3067050"/>
                <a:gd name="connsiteX12" fmla="*/ 3091896 w 3663396"/>
                <a:gd name="connsiteY12" fmla="*/ 2609850 h 3067050"/>
                <a:gd name="connsiteX13" fmla="*/ 3187146 w 3663396"/>
                <a:gd name="connsiteY13" fmla="*/ 2686050 h 3067050"/>
                <a:gd name="connsiteX14" fmla="*/ 3510996 w 3663396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67050"/>
                <a:gd name="connsiteX1" fmla="*/ 2404098 w 3661398"/>
                <a:gd name="connsiteY1" fmla="*/ 962025 h 3067050"/>
                <a:gd name="connsiteX2" fmla="*/ 2518398 w 3661398"/>
                <a:gd name="connsiteY2" fmla="*/ 1085850 h 3067050"/>
                <a:gd name="connsiteX3" fmla="*/ 2251698 w 3661398"/>
                <a:gd name="connsiteY3" fmla="*/ 1247775 h 3067050"/>
                <a:gd name="connsiteX4" fmla="*/ 2318373 w 3661398"/>
                <a:gd name="connsiteY4" fmla="*/ 1362075 h 3067050"/>
                <a:gd name="connsiteX5" fmla="*/ 1965948 w 3661398"/>
                <a:gd name="connsiteY5" fmla="*/ 1590675 h 3067050"/>
                <a:gd name="connsiteX6" fmla="*/ 1184898 w 3661398"/>
                <a:gd name="connsiteY6" fmla="*/ 1371600 h 3067050"/>
                <a:gd name="connsiteX7" fmla="*/ 346698 w 3661398"/>
                <a:gd name="connsiteY7" fmla="*/ 1552575 h 3067050"/>
                <a:gd name="connsiteX8" fmla="*/ 13323 w 3661398"/>
                <a:gd name="connsiteY8" fmla="*/ 2162175 h 3067050"/>
                <a:gd name="connsiteX9" fmla="*/ 784848 w 3661398"/>
                <a:gd name="connsiteY9" fmla="*/ 1905000 h 3067050"/>
                <a:gd name="connsiteX10" fmla="*/ 1156323 w 3661398"/>
                <a:gd name="connsiteY10" fmla="*/ 2019300 h 3067050"/>
                <a:gd name="connsiteX11" fmla="*/ 2585073 w 3661398"/>
                <a:gd name="connsiteY11" fmla="*/ 3067050 h 3067050"/>
                <a:gd name="connsiteX12" fmla="*/ 3089898 w 3661398"/>
                <a:gd name="connsiteY12" fmla="*/ 2609850 h 3067050"/>
                <a:gd name="connsiteX13" fmla="*/ 3185148 w 3661398"/>
                <a:gd name="connsiteY13" fmla="*/ 2686050 h 3067050"/>
                <a:gd name="connsiteX14" fmla="*/ 3508998 w 3661398"/>
                <a:gd name="connsiteY14" fmla="*/ 2466975 h 3067050"/>
                <a:gd name="connsiteX0" fmla="*/ 3661398 w 3661398"/>
                <a:gd name="connsiteY0" fmla="*/ 0 h 3028950"/>
                <a:gd name="connsiteX1" fmla="*/ 2404098 w 3661398"/>
                <a:gd name="connsiteY1" fmla="*/ 962025 h 3028950"/>
                <a:gd name="connsiteX2" fmla="*/ 2518398 w 3661398"/>
                <a:gd name="connsiteY2" fmla="*/ 1085850 h 3028950"/>
                <a:gd name="connsiteX3" fmla="*/ 2251698 w 3661398"/>
                <a:gd name="connsiteY3" fmla="*/ 1247775 h 3028950"/>
                <a:gd name="connsiteX4" fmla="*/ 2318373 w 3661398"/>
                <a:gd name="connsiteY4" fmla="*/ 1362075 h 3028950"/>
                <a:gd name="connsiteX5" fmla="*/ 1965948 w 3661398"/>
                <a:gd name="connsiteY5" fmla="*/ 1590675 h 3028950"/>
                <a:gd name="connsiteX6" fmla="*/ 1184898 w 3661398"/>
                <a:gd name="connsiteY6" fmla="*/ 1371600 h 3028950"/>
                <a:gd name="connsiteX7" fmla="*/ 346698 w 3661398"/>
                <a:gd name="connsiteY7" fmla="*/ 1552575 h 3028950"/>
                <a:gd name="connsiteX8" fmla="*/ 13323 w 3661398"/>
                <a:gd name="connsiteY8" fmla="*/ 2162175 h 3028950"/>
                <a:gd name="connsiteX9" fmla="*/ 784848 w 3661398"/>
                <a:gd name="connsiteY9" fmla="*/ 1905000 h 3028950"/>
                <a:gd name="connsiteX10" fmla="*/ 1156323 w 3661398"/>
                <a:gd name="connsiteY10" fmla="*/ 2019300 h 3028950"/>
                <a:gd name="connsiteX11" fmla="*/ 2613648 w 3661398"/>
                <a:gd name="connsiteY11" fmla="*/ 3028950 h 3028950"/>
                <a:gd name="connsiteX12" fmla="*/ 3089898 w 3661398"/>
                <a:gd name="connsiteY12" fmla="*/ 2609850 h 3028950"/>
                <a:gd name="connsiteX13" fmla="*/ 3185148 w 3661398"/>
                <a:gd name="connsiteY13" fmla="*/ 2686050 h 3028950"/>
                <a:gd name="connsiteX14" fmla="*/ 3508998 w 3661398"/>
                <a:gd name="connsiteY14" fmla="*/ 2466975 h 302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61398" h="3028950">
                  <a:moveTo>
                    <a:pt x="3661398" y="0"/>
                  </a:moveTo>
                  <a:lnTo>
                    <a:pt x="2404098" y="962025"/>
                  </a:lnTo>
                  <a:lnTo>
                    <a:pt x="2518398" y="1085850"/>
                  </a:lnTo>
                  <a:lnTo>
                    <a:pt x="2251698" y="1247775"/>
                  </a:lnTo>
                  <a:lnTo>
                    <a:pt x="2318373" y="1362075"/>
                  </a:lnTo>
                  <a:lnTo>
                    <a:pt x="1965948" y="1590675"/>
                  </a:lnTo>
                  <a:cubicBezTo>
                    <a:pt x="1838948" y="1676400"/>
                    <a:pt x="1273798" y="1371600"/>
                    <a:pt x="1184898" y="1371600"/>
                  </a:cubicBezTo>
                  <a:cubicBezTo>
                    <a:pt x="905498" y="1431925"/>
                    <a:pt x="473698" y="1395413"/>
                    <a:pt x="346698" y="1552575"/>
                  </a:cubicBezTo>
                  <a:cubicBezTo>
                    <a:pt x="219698" y="1787525"/>
                    <a:pt x="130798" y="1917700"/>
                    <a:pt x="13323" y="2162175"/>
                  </a:cubicBezTo>
                  <a:cubicBezTo>
                    <a:pt x="-97802" y="2400300"/>
                    <a:pt x="514973" y="2390775"/>
                    <a:pt x="784848" y="1905000"/>
                  </a:cubicBezTo>
                  <a:lnTo>
                    <a:pt x="1156323" y="2019300"/>
                  </a:lnTo>
                  <a:cubicBezTo>
                    <a:pt x="1689723" y="2330450"/>
                    <a:pt x="2137398" y="2679700"/>
                    <a:pt x="2613648" y="3028950"/>
                  </a:cubicBezTo>
                  <a:lnTo>
                    <a:pt x="3089898" y="2609850"/>
                  </a:lnTo>
                  <a:lnTo>
                    <a:pt x="3185148" y="2686050"/>
                  </a:lnTo>
                  <a:lnTo>
                    <a:pt x="3508998" y="2466975"/>
                  </a:lnTo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9C468DF2-6EFE-4B13-BB28-C677F3385E60}"/>
                </a:ext>
              </a:extLst>
            </p:cNvPr>
            <p:cNvSpPr/>
            <p:nvPr/>
          </p:nvSpPr>
          <p:spPr>
            <a:xfrm>
              <a:off x="1914525" y="1276351"/>
              <a:ext cx="4300729" cy="4336841"/>
            </a:xfrm>
            <a:custGeom>
              <a:avLst/>
              <a:gdLst>
                <a:gd name="connsiteX0" fmla="*/ 0 w 4276725"/>
                <a:gd name="connsiteY0" fmla="*/ 0 h 4114800"/>
                <a:gd name="connsiteX1" fmla="*/ 1028700 w 4276725"/>
                <a:gd name="connsiteY1" fmla="*/ 866775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952500 w 4276725"/>
                <a:gd name="connsiteY2" fmla="*/ 990600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33500 w 4276725"/>
                <a:gd name="connsiteY3" fmla="*/ 12858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47775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43025 w 4276725"/>
                <a:gd name="connsiteY3" fmla="*/ 1323975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4478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2857500 w 4276725"/>
                <a:gd name="connsiteY7" fmla="*/ 2219325 h 4114800"/>
                <a:gd name="connsiteX8" fmla="*/ 4276725 w 4276725"/>
                <a:gd name="connsiteY8" fmla="*/ 3314700 h 4114800"/>
                <a:gd name="connsiteX9" fmla="*/ 3952875 w 4276725"/>
                <a:gd name="connsiteY9" fmla="*/ 3590925 h 4114800"/>
                <a:gd name="connsiteX10" fmla="*/ 3524250 w 4276725"/>
                <a:gd name="connsiteY10" fmla="*/ 3914775 h 4114800"/>
                <a:gd name="connsiteX11" fmla="*/ 3124200 w 4276725"/>
                <a:gd name="connsiteY11" fmla="*/ 4114800 h 4114800"/>
                <a:gd name="connsiteX12" fmla="*/ 2514600 w 4276725"/>
                <a:gd name="connsiteY12" fmla="*/ 4114800 h 4114800"/>
                <a:gd name="connsiteX13" fmla="*/ 2257425 w 4276725"/>
                <a:gd name="connsiteY13" fmla="*/ 3695700 h 4114800"/>
                <a:gd name="connsiteX14" fmla="*/ 1828800 w 4276725"/>
                <a:gd name="connsiteY14" fmla="*/ 3409950 h 4114800"/>
                <a:gd name="connsiteX15" fmla="*/ 1476375 w 4276725"/>
                <a:gd name="connsiteY15" fmla="*/ 3171825 h 4114800"/>
                <a:gd name="connsiteX16" fmla="*/ 1114425 w 4276725"/>
                <a:gd name="connsiteY16" fmla="*/ 3019425 h 4114800"/>
                <a:gd name="connsiteX17" fmla="*/ 933450 w 4276725"/>
                <a:gd name="connsiteY17" fmla="*/ 2733675 h 4114800"/>
                <a:gd name="connsiteX18" fmla="*/ 619125 w 4276725"/>
                <a:gd name="connsiteY18" fmla="*/ 2476500 h 4114800"/>
                <a:gd name="connsiteX19" fmla="*/ 447675 w 4276725"/>
                <a:gd name="connsiteY19" fmla="*/ 2571750 h 4114800"/>
                <a:gd name="connsiteX20" fmla="*/ 152400 w 4276725"/>
                <a:gd name="connsiteY20" fmla="*/ 2333625 h 4114800"/>
                <a:gd name="connsiteX21" fmla="*/ 142875 w 4276725"/>
                <a:gd name="connsiteY21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857500 w 4276725"/>
                <a:gd name="connsiteY8" fmla="*/ 221932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4276725 w 4276725"/>
                <a:gd name="connsiteY9" fmla="*/ 3314700 h 4114800"/>
                <a:gd name="connsiteX10" fmla="*/ 3952875 w 4276725"/>
                <a:gd name="connsiteY10" fmla="*/ 3590925 h 4114800"/>
                <a:gd name="connsiteX11" fmla="*/ 3524250 w 4276725"/>
                <a:gd name="connsiteY11" fmla="*/ 3914775 h 4114800"/>
                <a:gd name="connsiteX12" fmla="*/ 3124200 w 4276725"/>
                <a:gd name="connsiteY12" fmla="*/ 4114800 h 4114800"/>
                <a:gd name="connsiteX13" fmla="*/ 2514600 w 4276725"/>
                <a:gd name="connsiteY13" fmla="*/ 4114800 h 4114800"/>
                <a:gd name="connsiteX14" fmla="*/ 2257425 w 4276725"/>
                <a:gd name="connsiteY14" fmla="*/ 3695700 h 4114800"/>
                <a:gd name="connsiteX15" fmla="*/ 1828800 w 4276725"/>
                <a:gd name="connsiteY15" fmla="*/ 3409950 h 4114800"/>
                <a:gd name="connsiteX16" fmla="*/ 1476375 w 4276725"/>
                <a:gd name="connsiteY16" fmla="*/ 3171825 h 4114800"/>
                <a:gd name="connsiteX17" fmla="*/ 1114425 w 4276725"/>
                <a:gd name="connsiteY17" fmla="*/ 3019425 h 4114800"/>
                <a:gd name="connsiteX18" fmla="*/ 933450 w 4276725"/>
                <a:gd name="connsiteY18" fmla="*/ 2733675 h 4114800"/>
                <a:gd name="connsiteX19" fmla="*/ 619125 w 4276725"/>
                <a:gd name="connsiteY19" fmla="*/ 2476500 h 4114800"/>
                <a:gd name="connsiteX20" fmla="*/ 447675 w 4276725"/>
                <a:gd name="connsiteY20" fmla="*/ 2571750 h 4114800"/>
                <a:gd name="connsiteX21" fmla="*/ 152400 w 4276725"/>
                <a:gd name="connsiteY21" fmla="*/ 2333625 h 4114800"/>
                <a:gd name="connsiteX22" fmla="*/ 142875 w 4276725"/>
                <a:gd name="connsiteY22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276725"/>
                <a:gd name="connsiteY0" fmla="*/ 0 h 4114800"/>
                <a:gd name="connsiteX1" fmla="*/ 1190625 w 4276725"/>
                <a:gd name="connsiteY1" fmla="*/ 990600 h 4114800"/>
                <a:gd name="connsiteX2" fmla="*/ 1095375 w 4276725"/>
                <a:gd name="connsiteY2" fmla="*/ 1152525 h 4114800"/>
                <a:gd name="connsiteX3" fmla="*/ 1371600 w 4276725"/>
                <a:gd name="connsiteY3" fmla="*/ 1390650 h 4114800"/>
                <a:gd name="connsiteX4" fmla="*/ 1276350 w 4276725"/>
                <a:gd name="connsiteY4" fmla="*/ 1552575 h 4114800"/>
                <a:gd name="connsiteX5" fmla="*/ 1590675 w 4276725"/>
                <a:gd name="connsiteY5" fmla="*/ 1762125 h 4114800"/>
                <a:gd name="connsiteX6" fmla="*/ 1885950 w 4276725"/>
                <a:gd name="connsiteY6" fmla="*/ 1743075 h 4114800"/>
                <a:gd name="connsiteX7" fmla="*/ 1562100 w 4276725"/>
                <a:gd name="connsiteY7" fmla="*/ 2362200 h 4114800"/>
                <a:gd name="connsiteX8" fmla="*/ 2524125 w 4276725"/>
                <a:gd name="connsiteY8" fmla="*/ 2162175 h 4114800"/>
                <a:gd name="connsiteX9" fmla="*/ 2838450 w 4276725"/>
                <a:gd name="connsiteY9" fmla="*/ 2228850 h 4114800"/>
                <a:gd name="connsiteX10" fmla="*/ 4276725 w 4276725"/>
                <a:gd name="connsiteY10" fmla="*/ 3314700 h 4114800"/>
                <a:gd name="connsiteX11" fmla="*/ 3952875 w 4276725"/>
                <a:gd name="connsiteY11" fmla="*/ 3590925 h 4114800"/>
                <a:gd name="connsiteX12" fmla="*/ 3524250 w 4276725"/>
                <a:gd name="connsiteY12" fmla="*/ 3914775 h 4114800"/>
                <a:gd name="connsiteX13" fmla="*/ 3124200 w 4276725"/>
                <a:gd name="connsiteY13" fmla="*/ 4114800 h 4114800"/>
                <a:gd name="connsiteX14" fmla="*/ 2514600 w 4276725"/>
                <a:gd name="connsiteY14" fmla="*/ 4114800 h 4114800"/>
                <a:gd name="connsiteX15" fmla="*/ 2257425 w 4276725"/>
                <a:gd name="connsiteY15" fmla="*/ 3695700 h 4114800"/>
                <a:gd name="connsiteX16" fmla="*/ 1828800 w 4276725"/>
                <a:gd name="connsiteY16" fmla="*/ 3409950 h 4114800"/>
                <a:gd name="connsiteX17" fmla="*/ 1476375 w 4276725"/>
                <a:gd name="connsiteY17" fmla="*/ 3171825 h 4114800"/>
                <a:gd name="connsiteX18" fmla="*/ 1114425 w 4276725"/>
                <a:gd name="connsiteY18" fmla="*/ 3019425 h 4114800"/>
                <a:gd name="connsiteX19" fmla="*/ 933450 w 4276725"/>
                <a:gd name="connsiteY19" fmla="*/ 2733675 h 4114800"/>
                <a:gd name="connsiteX20" fmla="*/ 619125 w 4276725"/>
                <a:gd name="connsiteY20" fmla="*/ 2476500 h 4114800"/>
                <a:gd name="connsiteX21" fmla="*/ 447675 w 4276725"/>
                <a:gd name="connsiteY21" fmla="*/ 2571750 h 4114800"/>
                <a:gd name="connsiteX22" fmla="*/ 152400 w 4276725"/>
                <a:gd name="connsiteY22" fmla="*/ 2333625 h 4114800"/>
                <a:gd name="connsiteX23" fmla="*/ 142875 w 4276725"/>
                <a:gd name="connsiteY23" fmla="*/ 2305050 h 4114800"/>
                <a:gd name="connsiteX0" fmla="*/ 0 w 4302473"/>
                <a:gd name="connsiteY0" fmla="*/ 0 h 4114800"/>
                <a:gd name="connsiteX1" fmla="*/ 1190625 w 4302473"/>
                <a:gd name="connsiteY1" fmla="*/ 990600 h 4114800"/>
                <a:gd name="connsiteX2" fmla="*/ 1095375 w 4302473"/>
                <a:gd name="connsiteY2" fmla="*/ 1152525 h 4114800"/>
                <a:gd name="connsiteX3" fmla="*/ 1371600 w 4302473"/>
                <a:gd name="connsiteY3" fmla="*/ 1390650 h 4114800"/>
                <a:gd name="connsiteX4" fmla="*/ 1276350 w 4302473"/>
                <a:gd name="connsiteY4" fmla="*/ 1552575 h 4114800"/>
                <a:gd name="connsiteX5" fmla="*/ 1590675 w 4302473"/>
                <a:gd name="connsiteY5" fmla="*/ 1762125 h 4114800"/>
                <a:gd name="connsiteX6" fmla="*/ 1885950 w 4302473"/>
                <a:gd name="connsiteY6" fmla="*/ 1743075 h 4114800"/>
                <a:gd name="connsiteX7" fmla="*/ 1562100 w 4302473"/>
                <a:gd name="connsiteY7" fmla="*/ 2362200 h 4114800"/>
                <a:gd name="connsiteX8" fmla="*/ 2524125 w 4302473"/>
                <a:gd name="connsiteY8" fmla="*/ 2162175 h 4114800"/>
                <a:gd name="connsiteX9" fmla="*/ 2838450 w 4302473"/>
                <a:gd name="connsiteY9" fmla="*/ 2228850 h 4114800"/>
                <a:gd name="connsiteX10" fmla="*/ 4276725 w 4302473"/>
                <a:gd name="connsiteY10" fmla="*/ 3314700 h 4114800"/>
                <a:gd name="connsiteX11" fmla="*/ 3952875 w 4302473"/>
                <a:gd name="connsiteY11" fmla="*/ 3590925 h 4114800"/>
                <a:gd name="connsiteX12" fmla="*/ 3524250 w 4302473"/>
                <a:gd name="connsiteY12" fmla="*/ 3914775 h 4114800"/>
                <a:gd name="connsiteX13" fmla="*/ 3124200 w 4302473"/>
                <a:gd name="connsiteY13" fmla="*/ 4114800 h 4114800"/>
                <a:gd name="connsiteX14" fmla="*/ 2514600 w 4302473"/>
                <a:gd name="connsiteY14" fmla="*/ 4114800 h 4114800"/>
                <a:gd name="connsiteX15" fmla="*/ 2257425 w 4302473"/>
                <a:gd name="connsiteY15" fmla="*/ 3695700 h 4114800"/>
                <a:gd name="connsiteX16" fmla="*/ 1828800 w 4302473"/>
                <a:gd name="connsiteY16" fmla="*/ 3409950 h 4114800"/>
                <a:gd name="connsiteX17" fmla="*/ 1476375 w 4302473"/>
                <a:gd name="connsiteY17" fmla="*/ 3171825 h 4114800"/>
                <a:gd name="connsiteX18" fmla="*/ 1114425 w 4302473"/>
                <a:gd name="connsiteY18" fmla="*/ 3019425 h 4114800"/>
                <a:gd name="connsiteX19" fmla="*/ 933450 w 4302473"/>
                <a:gd name="connsiteY19" fmla="*/ 2733675 h 4114800"/>
                <a:gd name="connsiteX20" fmla="*/ 619125 w 4302473"/>
                <a:gd name="connsiteY20" fmla="*/ 2476500 h 4114800"/>
                <a:gd name="connsiteX21" fmla="*/ 447675 w 4302473"/>
                <a:gd name="connsiteY21" fmla="*/ 2571750 h 4114800"/>
                <a:gd name="connsiteX22" fmla="*/ 152400 w 4302473"/>
                <a:gd name="connsiteY22" fmla="*/ 2333625 h 4114800"/>
                <a:gd name="connsiteX23" fmla="*/ 142875 w 4302473"/>
                <a:gd name="connsiteY23" fmla="*/ 2305050 h 4114800"/>
                <a:gd name="connsiteX0" fmla="*/ 0 w 4315610"/>
                <a:gd name="connsiteY0" fmla="*/ 0 h 4114800"/>
                <a:gd name="connsiteX1" fmla="*/ 1190625 w 4315610"/>
                <a:gd name="connsiteY1" fmla="*/ 990600 h 4114800"/>
                <a:gd name="connsiteX2" fmla="*/ 1095375 w 4315610"/>
                <a:gd name="connsiteY2" fmla="*/ 1152525 h 4114800"/>
                <a:gd name="connsiteX3" fmla="*/ 1371600 w 4315610"/>
                <a:gd name="connsiteY3" fmla="*/ 1390650 h 4114800"/>
                <a:gd name="connsiteX4" fmla="*/ 1276350 w 4315610"/>
                <a:gd name="connsiteY4" fmla="*/ 1552575 h 4114800"/>
                <a:gd name="connsiteX5" fmla="*/ 1590675 w 4315610"/>
                <a:gd name="connsiteY5" fmla="*/ 1762125 h 4114800"/>
                <a:gd name="connsiteX6" fmla="*/ 1885950 w 4315610"/>
                <a:gd name="connsiteY6" fmla="*/ 1743075 h 4114800"/>
                <a:gd name="connsiteX7" fmla="*/ 1562100 w 4315610"/>
                <a:gd name="connsiteY7" fmla="*/ 2362200 h 4114800"/>
                <a:gd name="connsiteX8" fmla="*/ 2524125 w 4315610"/>
                <a:gd name="connsiteY8" fmla="*/ 2162175 h 4114800"/>
                <a:gd name="connsiteX9" fmla="*/ 2838450 w 4315610"/>
                <a:gd name="connsiteY9" fmla="*/ 2228850 h 4114800"/>
                <a:gd name="connsiteX10" fmla="*/ 4276725 w 4315610"/>
                <a:gd name="connsiteY10" fmla="*/ 3314700 h 4114800"/>
                <a:gd name="connsiteX11" fmla="*/ 3952875 w 4315610"/>
                <a:gd name="connsiteY11" fmla="*/ 3590925 h 4114800"/>
                <a:gd name="connsiteX12" fmla="*/ 3524250 w 4315610"/>
                <a:gd name="connsiteY12" fmla="*/ 3914775 h 4114800"/>
                <a:gd name="connsiteX13" fmla="*/ 3124200 w 4315610"/>
                <a:gd name="connsiteY13" fmla="*/ 4114800 h 4114800"/>
                <a:gd name="connsiteX14" fmla="*/ 2514600 w 4315610"/>
                <a:gd name="connsiteY14" fmla="*/ 4114800 h 4114800"/>
                <a:gd name="connsiteX15" fmla="*/ 2257425 w 4315610"/>
                <a:gd name="connsiteY15" fmla="*/ 3695700 h 4114800"/>
                <a:gd name="connsiteX16" fmla="*/ 1828800 w 4315610"/>
                <a:gd name="connsiteY16" fmla="*/ 3409950 h 4114800"/>
                <a:gd name="connsiteX17" fmla="*/ 1476375 w 4315610"/>
                <a:gd name="connsiteY17" fmla="*/ 3171825 h 4114800"/>
                <a:gd name="connsiteX18" fmla="*/ 1114425 w 4315610"/>
                <a:gd name="connsiteY18" fmla="*/ 3019425 h 4114800"/>
                <a:gd name="connsiteX19" fmla="*/ 933450 w 4315610"/>
                <a:gd name="connsiteY19" fmla="*/ 2733675 h 4114800"/>
                <a:gd name="connsiteX20" fmla="*/ 619125 w 4315610"/>
                <a:gd name="connsiteY20" fmla="*/ 2476500 h 4114800"/>
                <a:gd name="connsiteX21" fmla="*/ 447675 w 4315610"/>
                <a:gd name="connsiteY21" fmla="*/ 2571750 h 4114800"/>
                <a:gd name="connsiteX22" fmla="*/ 152400 w 4315610"/>
                <a:gd name="connsiteY22" fmla="*/ 2333625 h 4114800"/>
                <a:gd name="connsiteX23" fmla="*/ 142875 w 4315610"/>
                <a:gd name="connsiteY23" fmla="*/ 2305050 h 4114800"/>
                <a:gd name="connsiteX0" fmla="*/ 0 w 4251400"/>
                <a:gd name="connsiteY0" fmla="*/ 0 h 4114800"/>
                <a:gd name="connsiteX1" fmla="*/ 1190625 w 4251400"/>
                <a:gd name="connsiteY1" fmla="*/ 990600 h 4114800"/>
                <a:gd name="connsiteX2" fmla="*/ 1095375 w 4251400"/>
                <a:gd name="connsiteY2" fmla="*/ 1152525 h 4114800"/>
                <a:gd name="connsiteX3" fmla="*/ 1371600 w 4251400"/>
                <a:gd name="connsiteY3" fmla="*/ 1390650 h 4114800"/>
                <a:gd name="connsiteX4" fmla="*/ 1276350 w 4251400"/>
                <a:gd name="connsiteY4" fmla="*/ 1552575 h 4114800"/>
                <a:gd name="connsiteX5" fmla="*/ 1590675 w 4251400"/>
                <a:gd name="connsiteY5" fmla="*/ 1762125 h 4114800"/>
                <a:gd name="connsiteX6" fmla="*/ 1885950 w 4251400"/>
                <a:gd name="connsiteY6" fmla="*/ 1743075 h 4114800"/>
                <a:gd name="connsiteX7" fmla="*/ 1562100 w 4251400"/>
                <a:gd name="connsiteY7" fmla="*/ 2362200 h 4114800"/>
                <a:gd name="connsiteX8" fmla="*/ 2524125 w 4251400"/>
                <a:gd name="connsiteY8" fmla="*/ 2162175 h 4114800"/>
                <a:gd name="connsiteX9" fmla="*/ 2838450 w 4251400"/>
                <a:gd name="connsiteY9" fmla="*/ 2228850 h 4114800"/>
                <a:gd name="connsiteX10" fmla="*/ 4200525 w 4251400"/>
                <a:gd name="connsiteY10" fmla="*/ 3267075 h 4114800"/>
                <a:gd name="connsiteX11" fmla="*/ 3952875 w 4251400"/>
                <a:gd name="connsiteY11" fmla="*/ 3590925 h 4114800"/>
                <a:gd name="connsiteX12" fmla="*/ 3524250 w 4251400"/>
                <a:gd name="connsiteY12" fmla="*/ 3914775 h 4114800"/>
                <a:gd name="connsiteX13" fmla="*/ 3124200 w 4251400"/>
                <a:gd name="connsiteY13" fmla="*/ 4114800 h 4114800"/>
                <a:gd name="connsiteX14" fmla="*/ 2514600 w 4251400"/>
                <a:gd name="connsiteY14" fmla="*/ 4114800 h 4114800"/>
                <a:gd name="connsiteX15" fmla="*/ 2257425 w 4251400"/>
                <a:gd name="connsiteY15" fmla="*/ 3695700 h 4114800"/>
                <a:gd name="connsiteX16" fmla="*/ 1828800 w 4251400"/>
                <a:gd name="connsiteY16" fmla="*/ 3409950 h 4114800"/>
                <a:gd name="connsiteX17" fmla="*/ 1476375 w 4251400"/>
                <a:gd name="connsiteY17" fmla="*/ 3171825 h 4114800"/>
                <a:gd name="connsiteX18" fmla="*/ 1114425 w 4251400"/>
                <a:gd name="connsiteY18" fmla="*/ 3019425 h 4114800"/>
                <a:gd name="connsiteX19" fmla="*/ 933450 w 4251400"/>
                <a:gd name="connsiteY19" fmla="*/ 2733675 h 4114800"/>
                <a:gd name="connsiteX20" fmla="*/ 619125 w 4251400"/>
                <a:gd name="connsiteY20" fmla="*/ 2476500 h 4114800"/>
                <a:gd name="connsiteX21" fmla="*/ 447675 w 4251400"/>
                <a:gd name="connsiteY21" fmla="*/ 2571750 h 4114800"/>
                <a:gd name="connsiteX22" fmla="*/ 152400 w 4251400"/>
                <a:gd name="connsiteY22" fmla="*/ 2333625 h 4114800"/>
                <a:gd name="connsiteX23" fmla="*/ 142875 w 4251400"/>
                <a:gd name="connsiteY23" fmla="*/ 2305050 h 4114800"/>
                <a:gd name="connsiteX0" fmla="*/ 0 w 4305862"/>
                <a:gd name="connsiteY0" fmla="*/ 0 h 4114800"/>
                <a:gd name="connsiteX1" fmla="*/ 1190625 w 4305862"/>
                <a:gd name="connsiteY1" fmla="*/ 990600 h 4114800"/>
                <a:gd name="connsiteX2" fmla="*/ 1095375 w 4305862"/>
                <a:gd name="connsiteY2" fmla="*/ 1152525 h 4114800"/>
                <a:gd name="connsiteX3" fmla="*/ 1371600 w 4305862"/>
                <a:gd name="connsiteY3" fmla="*/ 1390650 h 4114800"/>
                <a:gd name="connsiteX4" fmla="*/ 1276350 w 4305862"/>
                <a:gd name="connsiteY4" fmla="*/ 1552575 h 4114800"/>
                <a:gd name="connsiteX5" fmla="*/ 1590675 w 4305862"/>
                <a:gd name="connsiteY5" fmla="*/ 1762125 h 4114800"/>
                <a:gd name="connsiteX6" fmla="*/ 1885950 w 4305862"/>
                <a:gd name="connsiteY6" fmla="*/ 1743075 h 4114800"/>
                <a:gd name="connsiteX7" fmla="*/ 1562100 w 4305862"/>
                <a:gd name="connsiteY7" fmla="*/ 2362200 h 4114800"/>
                <a:gd name="connsiteX8" fmla="*/ 2524125 w 4305862"/>
                <a:gd name="connsiteY8" fmla="*/ 2162175 h 4114800"/>
                <a:gd name="connsiteX9" fmla="*/ 2838450 w 4305862"/>
                <a:gd name="connsiteY9" fmla="*/ 2228850 h 4114800"/>
                <a:gd name="connsiteX10" fmla="*/ 4200525 w 4305862"/>
                <a:gd name="connsiteY10" fmla="*/ 3267075 h 4114800"/>
                <a:gd name="connsiteX11" fmla="*/ 3952875 w 4305862"/>
                <a:gd name="connsiteY11" fmla="*/ 3590925 h 4114800"/>
                <a:gd name="connsiteX12" fmla="*/ 3524250 w 4305862"/>
                <a:gd name="connsiteY12" fmla="*/ 3914775 h 4114800"/>
                <a:gd name="connsiteX13" fmla="*/ 3124200 w 4305862"/>
                <a:gd name="connsiteY13" fmla="*/ 4114800 h 4114800"/>
                <a:gd name="connsiteX14" fmla="*/ 2514600 w 4305862"/>
                <a:gd name="connsiteY14" fmla="*/ 4114800 h 4114800"/>
                <a:gd name="connsiteX15" fmla="*/ 2257425 w 4305862"/>
                <a:gd name="connsiteY15" fmla="*/ 3695700 h 4114800"/>
                <a:gd name="connsiteX16" fmla="*/ 1828800 w 4305862"/>
                <a:gd name="connsiteY16" fmla="*/ 3409950 h 4114800"/>
                <a:gd name="connsiteX17" fmla="*/ 1476375 w 4305862"/>
                <a:gd name="connsiteY17" fmla="*/ 3171825 h 4114800"/>
                <a:gd name="connsiteX18" fmla="*/ 1114425 w 4305862"/>
                <a:gd name="connsiteY18" fmla="*/ 3019425 h 4114800"/>
                <a:gd name="connsiteX19" fmla="*/ 933450 w 4305862"/>
                <a:gd name="connsiteY19" fmla="*/ 2733675 h 4114800"/>
                <a:gd name="connsiteX20" fmla="*/ 619125 w 4305862"/>
                <a:gd name="connsiteY20" fmla="*/ 2476500 h 4114800"/>
                <a:gd name="connsiteX21" fmla="*/ 447675 w 4305862"/>
                <a:gd name="connsiteY21" fmla="*/ 2571750 h 4114800"/>
                <a:gd name="connsiteX22" fmla="*/ 152400 w 4305862"/>
                <a:gd name="connsiteY22" fmla="*/ 2333625 h 4114800"/>
                <a:gd name="connsiteX23" fmla="*/ 142875 w 4305862"/>
                <a:gd name="connsiteY23" fmla="*/ 2305050 h 4114800"/>
                <a:gd name="connsiteX0" fmla="*/ 0 w 4296221"/>
                <a:gd name="connsiteY0" fmla="*/ 0 h 4114800"/>
                <a:gd name="connsiteX1" fmla="*/ 1190625 w 4296221"/>
                <a:gd name="connsiteY1" fmla="*/ 990600 h 4114800"/>
                <a:gd name="connsiteX2" fmla="*/ 1095375 w 4296221"/>
                <a:gd name="connsiteY2" fmla="*/ 1152525 h 4114800"/>
                <a:gd name="connsiteX3" fmla="*/ 1371600 w 4296221"/>
                <a:gd name="connsiteY3" fmla="*/ 1390650 h 4114800"/>
                <a:gd name="connsiteX4" fmla="*/ 1276350 w 4296221"/>
                <a:gd name="connsiteY4" fmla="*/ 1552575 h 4114800"/>
                <a:gd name="connsiteX5" fmla="*/ 1590675 w 4296221"/>
                <a:gd name="connsiteY5" fmla="*/ 1762125 h 4114800"/>
                <a:gd name="connsiteX6" fmla="*/ 1885950 w 4296221"/>
                <a:gd name="connsiteY6" fmla="*/ 1743075 h 4114800"/>
                <a:gd name="connsiteX7" fmla="*/ 1562100 w 4296221"/>
                <a:gd name="connsiteY7" fmla="*/ 2362200 h 4114800"/>
                <a:gd name="connsiteX8" fmla="*/ 2524125 w 4296221"/>
                <a:gd name="connsiteY8" fmla="*/ 2162175 h 4114800"/>
                <a:gd name="connsiteX9" fmla="*/ 2838450 w 4296221"/>
                <a:gd name="connsiteY9" fmla="*/ 2228850 h 4114800"/>
                <a:gd name="connsiteX10" fmla="*/ 4200525 w 4296221"/>
                <a:gd name="connsiteY10" fmla="*/ 3267075 h 4114800"/>
                <a:gd name="connsiteX11" fmla="*/ 3905250 w 4296221"/>
                <a:gd name="connsiteY11" fmla="*/ 3552825 h 4114800"/>
                <a:gd name="connsiteX12" fmla="*/ 3524250 w 4296221"/>
                <a:gd name="connsiteY12" fmla="*/ 3914775 h 4114800"/>
                <a:gd name="connsiteX13" fmla="*/ 3124200 w 4296221"/>
                <a:gd name="connsiteY13" fmla="*/ 4114800 h 4114800"/>
                <a:gd name="connsiteX14" fmla="*/ 2514600 w 4296221"/>
                <a:gd name="connsiteY14" fmla="*/ 4114800 h 4114800"/>
                <a:gd name="connsiteX15" fmla="*/ 2257425 w 4296221"/>
                <a:gd name="connsiteY15" fmla="*/ 3695700 h 4114800"/>
                <a:gd name="connsiteX16" fmla="*/ 1828800 w 4296221"/>
                <a:gd name="connsiteY16" fmla="*/ 3409950 h 4114800"/>
                <a:gd name="connsiteX17" fmla="*/ 1476375 w 4296221"/>
                <a:gd name="connsiteY17" fmla="*/ 3171825 h 4114800"/>
                <a:gd name="connsiteX18" fmla="*/ 1114425 w 4296221"/>
                <a:gd name="connsiteY18" fmla="*/ 3019425 h 4114800"/>
                <a:gd name="connsiteX19" fmla="*/ 933450 w 4296221"/>
                <a:gd name="connsiteY19" fmla="*/ 2733675 h 4114800"/>
                <a:gd name="connsiteX20" fmla="*/ 619125 w 4296221"/>
                <a:gd name="connsiteY20" fmla="*/ 2476500 h 4114800"/>
                <a:gd name="connsiteX21" fmla="*/ 447675 w 4296221"/>
                <a:gd name="connsiteY21" fmla="*/ 2571750 h 4114800"/>
                <a:gd name="connsiteX22" fmla="*/ 152400 w 4296221"/>
                <a:gd name="connsiteY22" fmla="*/ 2333625 h 4114800"/>
                <a:gd name="connsiteX23" fmla="*/ 142875 w 4296221"/>
                <a:gd name="connsiteY23" fmla="*/ 2305050 h 4114800"/>
                <a:gd name="connsiteX0" fmla="*/ 0 w 4243525"/>
                <a:gd name="connsiteY0" fmla="*/ 0 h 4114800"/>
                <a:gd name="connsiteX1" fmla="*/ 1190625 w 4243525"/>
                <a:gd name="connsiteY1" fmla="*/ 990600 h 4114800"/>
                <a:gd name="connsiteX2" fmla="*/ 1095375 w 4243525"/>
                <a:gd name="connsiteY2" fmla="*/ 1152525 h 4114800"/>
                <a:gd name="connsiteX3" fmla="*/ 1371600 w 4243525"/>
                <a:gd name="connsiteY3" fmla="*/ 1390650 h 4114800"/>
                <a:gd name="connsiteX4" fmla="*/ 1276350 w 4243525"/>
                <a:gd name="connsiteY4" fmla="*/ 1552575 h 4114800"/>
                <a:gd name="connsiteX5" fmla="*/ 1590675 w 4243525"/>
                <a:gd name="connsiteY5" fmla="*/ 1762125 h 4114800"/>
                <a:gd name="connsiteX6" fmla="*/ 1885950 w 4243525"/>
                <a:gd name="connsiteY6" fmla="*/ 1743075 h 4114800"/>
                <a:gd name="connsiteX7" fmla="*/ 1562100 w 4243525"/>
                <a:gd name="connsiteY7" fmla="*/ 2362200 h 4114800"/>
                <a:gd name="connsiteX8" fmla="*/ 2524125 w 4243525"/>
                <a:gd name="connsiteY8" fmla="*/ 2162175 h 4114800"/>
                <a:gd name="connsiteX9" fmla="*/ 2838450 w 4243525"/>
                <a:gd name="connsiteY9" fmla="*/ 2228850 h 4114800"/>
                <a:gd name="connsiteX10" fmla="*/ 4133850 w 4243525"/>
                <a:gd name="connsiteY10" fmla="*/ 3181350 h 4114800"/>
                <a:gd name="connsiteX11" fmla="*/ 3905250 w 4243525"/>
                <a:gd name="connsiteY11" fmla="*/ 3552825 h 4114800"/>
                <a:gd name="connsiteX12" fmla="*/ 3524250 w 4243525"/>
                <a:gd name="connsiteY12" fmla="*/ 3914775 h 4114800"/>
                <a:gd name="connsiteX13" fmla="*/ 3124200 w 4243525"/>
                <a:gd name="connsiteY13" fmla="*/ 4114800 h 4114800"/>
                <a:gd name="connsiteX14" fmla="*/ 2514600 w 4243525"/>
                <a:gd name="connsiteY14" fmla="*/ 4114800 h 4114800"/>
                <a:gd name="connsiteX15" fmla="*/ 2257425 w 4243525"/>
                <a:gd name="connsiteY15" fmla="*/ 3695700 h 4114800"/>
                <a:gd name="connsiteX16" fmla="*/ 1828800 w 4243525"/>
                <a:gd name="connsiteY16" fmla="*/ 3409950 h 4114800"/>
                <a:gd name="connsiteX17" fmla="*/ 1476375 w 4243525"/>
                <a:gd name="connsiteY17" fmla="*/ 3171825 h 4114800"/>
                <a:gd name="connsiteX18" fmla="*/ 1114425 w 4243525"/>
                <a:gd name="connsiteY18" fmla="*/ 3019425 h 4114800"/>
                <a:gd name="connsiteX19" fmla="*/ 933450 w 4243525"/>
                <a:gd name="connsiteY19" fmla="*/ 2733675 h 4114800"/>
                <a:gd name="connsiteX20" fmla="*/ 619125 w 4243525"/>
                <a:gd name="connsiteY20" fmla="*/ 2476500 h 4114800"/>
                <a:gd name="connsiteX21" fmla="*/ 447675 w 4243525"/>
                <a:gd name="connsiteY21" fmla="*/ 2571750 h 4114800"/>
                <a:gd name="connsiteX22" fmla="*/ 152400 w 4243525"/>
                <a:gd name="connsiteY22" fmla="*/ 2333625 h 4114800"/>
                <a:gd name="connsiteX23" fmla="*/ 142875 w 4243525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914775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68878"/>
                <a:gd name="connsiteY0" fmla="*/ 0 h 4114800"/>
                <a:gd name="connsiteX1" fmla="*/ 1190625 w 4268878"/>
                <a:gd name="connsiteY1" fmla="*/ 990600 h 4114800"/>
                <a:gd name="connsiteX2" fmla="*/ 1095375 w 4268878"/>
                <a:gd name="connsiteY2" fmla="*/ 1152525 h 4114800"/>
                <a:gd name="connsiteX3" fmla="*/ 1371600 w 4268878"/>
                <a:gd name="connsiteY3" fmla="*/ 1390650 h 4114800"/>
                <a:gd name="connsiteX4" fmla="*/ 1276350 w 4268878"/>
                <a:gd name="connsiteY4" fmla="*/ 1552575 h 4114800"/>
                <a:gd name="connsiteX5" fmla="*/ 1590675 w 4268878"/>
                <a:gd name="connsiteY5" fmla="*/ 1762125 h 4114800"/>
                <a:gd name="connsiteX6" fmla="*/ 1885950 w 4268878"/>
                <a:gd name="connsiteY6" fmla="*/ 1743075 h 4114800"/>
                <a:gd name="connsiteX7" fmla="*/ 1562100 w 4268878"/>
                <a:gd name="connsiteY7" fmla="*/ 2362200 h 4114800"/>
                <a:gd name="connsiteX8" fmla="*/ 2524125 w 4268878"/>
                <a:gd name="connsiteY8" fmla="*/ 2162175 h 4114800"/>
                <a:gd name="connsiteX9" fmla="*/ 2838450 w 4268878"/>
                <a:gd name="connsiteY9" fmla="*/ 2228850 h 4114800"/>
                <a:gd name="connsiteX10" fmla="*/ 4133850 w 4268878"/>
                <a:gd name="connsiteY10" fmla="*/ 3181350 h 4114800"/>
                <a:gd name="connsiteX11" fmla="*/ 3905250 w 4268878"/>
                <a:gd name="connsiteY11" fmla="*/ 3552825 h 4114800"/>
                <a:gd name="connsiteX12" fmla="*/ 3524250 w 4268878"/>
                <a:gd name="connsiteY12" fmla="*/ 3886200 h 4114800"/>
                <a:gd name="connsiteX13" fmla="*/ 3124200 w 4268878"/>
                <a:gd name="connsiteY13" fmla="*/ 4114800 h 4114800"/>
                <a:gd name="connsiteX14" fmla="*/ 2514600 w 4268878"/>
                <a:gd name="connsiteY14" fmla="*/ 4114800 h 4114800"/>
                <a:gd name="connsiteX15" fmla="*/ 2257425 w 4268878"/>
                <a:gd name="connsiteY15" fmla="*/ 3695700 h 4114800"/>
                <a:gd name="connsiteX16" fmla="*/ 1828800 w 4268878"/>
                <a:gd name="connsiteY16" fmla="*/ 3409950 h 4114800"/>
                <a:gd name="connsiteX17" fmla="*/ 1476375 w 4268878"/>
                <a:gd name="connsiteY17" fmla="*/ 3171825 h 4114800"/>
                <a:gd name="connsiteX18" fmla="*/ 1114425 w 4268878"/>
                <a:gd name="connsiteY18" fmla="*/ 3019425 h 4114800"/>
                <a:gd name="connsiteX19" fmla="*/ 933450 w 4268878"/>
                <a:gd name="connsiteY19" fmla="*/ 2733675 h 4114800"/>
                <a:gd name="connsiteX20" fmla="*/ 619125 w 4268878"/>
                <a:gd name="connsiteY20" fmla="*/ 2476500 h 4114800"/>
                <a:gd name="connsiteX21" fmla="*/ 447675 w 4268878"/>
                <a:gd name="connsiteY21" fmla="*/ 2571750 h 4114800"/>
                <a:gd name="connsiteX22" fmla="*/ 152400 w 4268878"/>
                <a:gd name="connsiteY22" fmla="*/ 2333625 h 4114800"/>
                <a:gd name="connsiteX23" fmla="*/ 142875 w 4268878"/>
                <a:gd name="connsiteY23" fmla="*/ 2305050 h 4114800"/>
                <a:gd name="connsiteX0" fmla="*/ 0 w 4256323"/>
                <a:gd name="connsiteY0" fmla="*/ 0 h 4114800"/>
                <a:gd name="connsiteX1" fmla="*/ 1190625 w 4256323"/>
                <a:gd name="connsiteY1" fmla="*/ 990600 h 4114800"/>
                <a:gd name="connsiteX2" fmla="*/ 1095375 w 4256323"/>
                <a:gd name="connsiteY2" fmla="*/ 1152525 h 4114800"/>
                <a:gd name="connsiteX3" fmla="*/ 1371600 w 4256323"/>
                <a:gd name="connsiteY3" fmla="*/ 1390650 h 4114800"/>
                <a:gd name="connsiteX4" fmla="*/ 1276350 w 4256323"/>
                <a:gd name="connsiteY4" fmla="*/ 1552575 h 4114800"/>
                <a:gd name="connsiteX5" fmla="*/ 1590675 w 4256323"/>
                <a:gd name="connsiteY5" fmla="*/ 1762125 h 4114800"/>
                <a:gd name="connsiteX6" fmla="*/ 1885950 w 4256323"/>
                <a:gd name="connsiteY6" fmla="*/ 1743075 h 4114800"/>
                <a:gd name="connsiteX7" fmla="*/ 1562100 w 4256323"/>
                <a:gd name="connsiteY7" fmla="*/ 2362200 h 4114800"/>
                <a:gd name="connsiteX8" fmla="*/ 2524125 w 4256323"/>
                <a:gd name="connsiteY8" fmla="*/ 2162175 h 4114800"/>
                <a:gd name="connsiteX9" fmla="*/ 2838450 w 4256323"/>
                <a:gd name="connsiteY9" fmla="*/ 2228850 h 4114800"/>
                <a:gd name="connsiteX10" fmla="*/ 4133850 w 4256323"/>
                <a:gd name="connsiteY10" fmla="*/ 3181350 h 4114800"/>
                <a:gd name="connsiteX11" fmla="*/ 3848100 w 4256323"/>
                <a:gd name="connsiteY11" fmla="*/ 3562350 h 4114800"/>
                <a:gd name="connsiteX12" fmla="*/ 3524250 w 4256323"/>
                <a:gd name="connsiteY12" fmla="*/ 3886200 h 4114800"/>
                <a:gd name="connsiteX13" fmla="*/ 3124200 w 4256323"/>
                <a:gd name="connsiteY13" fmla="*/ 4114800 h 4114800"/>
                <a:gd name="connsiteX14" fmla="*/ 2514600 w 4256323"/>
                <a:gd name="connsiteY14" fmla="*/ 4114800 h 4114800"/>
                <a:gd name="connsiteX15" fmla="*/ 2257425 w 4256323"/>
                <a:gd name="connsiteY15" fmla="*/ 3695700 h 4114800"/>
                <a:gd name="connsiteX16" fmla="*/ 1828800 w 4256323"/>
                <a:gd name="connsiteY16" fmla="*/ 3409950 h 4114800"/>
                <a:gd name="connsiteX17" fmla="*/ 1476375 w 4256323"/>
                <a:gd name="connsiteY17" fmla="*/ 3171825 h 4114800"/>
                <a:gd name="connsiteX18" fmla="*/ 1114425 w 4256323"/>
                <a:gd name="connsiteY18" fmla="*/ 3019425 h 4114800"/>
                <a:gd name="connsiteX19" fmla="*/ 933450 w 4256323"/>
                <a:gd name="connsiteY19" fmla="*/ 2733675 h 4114800"/>
                <a:gd name="connsiteX20" fmla="*/ 619125 w 4256323"/>
                <a:gd name="connsiteY20" fmla="*/ 2476500 h 4114800"/>
                <a:gd name="connsiteX21" fmla="*/ 447675 w 4256323"/>
                <a:gd name="connsiteY21" fmla="*/ 2571750 h 4114800"/>
                <a:gd name="connsiteX22" fmla="*/ 152400 w 4256323"/>
                <a:gd name="connsiteY22" fmla="*/ 2333625 h 4114800"/>
                <a:gd name="connsiteX23" fmla="*/ 142875 w 4256323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524250 w 4265214"/>
                <a:gd name="connsiteY12" fmla="*/ 388620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65214"/>
                <a:gd name="connsiteY0" fmla="*/ 0 h 4114800"/>
                <a:gd name="connsiteX1" fmla="*/ 1190625 w 4265214"/>
                <a:gd name="connsiteY1" fmla="*/ 990600 h 4114800"/>
                <a:gd name="connsiteX2" fmla="*/ 1095375 w 4265214"/>
                <a:gd name="connsiteY2" fmla="*/ 1152525 h 4114800"/>
                <a:gd name="connsiteX3" fmla="*/ 1371600 w 4265214"/>
                <a:gd name="connsiteY3" fmla="*/ 1390650 h 4114800"/>
                <a:gd name="connsiteX4" fmla="*/ 1276350 w 4265214"/>
                <a:gd name="connsiteY4" fmla="*/ 1552575 h 4114800"/>
                <a:gd name="connsiteX5" fmla="*/ 1590675 w 4265214"/>
                <a:gd name="connsiteY5" fmla="*/ 1762125 h 4114800"/>
                <a:gd name="connsiteX6" fmla="*/ 1885950 w 4265214"/>
                <a:gd name="connsiteY6" fmla="*/ 1743075 h 4114800"/>
                <a:gd name="connsiteX7" fmla="*/ 1562100 w 4265214"/>
                <a:gd name="connsiteY7" fmla="*/ 2362200 h 4114800"/>
                <a:gd name="connsiteX8" fmla="*/ 2524125 w 4265214"/>
                <a:gd name="connsiteY8" fmla="*/ 2162175 h 4114800"/>
                <a:gd name="connsiteX9" fmla="*/ 2838450 w 4265214"/>
                <a:gd name="connsiteY9" fmla="*/ 2228850 h 4114800"/>
                <a:gd name="connsiteX10" fmla="*/ 4133850 w 4265214"/>
                <a:gd name="connsiteY10" fmla="*/ 3181350 h 4114800"/>
                <a:gd name="connsiteX11" fmla="*/ 3848100 w 4265214"/>
                <a:gd name="connsiteY11" fmla="*/ 3562350 h 4114800"/>
                <a:gd name="connsiteX12" fmla="*/ 3438525 w 4265214"/>
                <a:gd name="connsiteY12" fmla="*/ 3829050 h 4114800"/>
                <a:gd name="connsiteX13" fmla="*/ 3124200 w 4265214"/>
                <a:gd name="connsiteY13" fmla="*/ 4114800 h 4114800"/>
                <a:gd name="connsiteX14" fmla="*/ 2514600 w 4265214"/>
                <a:gd name="connsiteY14" fmla="*/ 4114800 h 4114800"/>
                <a:gd name="connsiteX15" fmla="*/ 2257425 w 4265214"/>
                <a:gd name="connsiteY15" fmla="*/ 3695700 h 4114800"/>
                <a:gd name="connsiteX16" fmla="*/ 1828800 w 4265214"/>
                <a:gd name="connsiteY16" fmla="*/ 3409950 h 4114800"/>
                <a:gd name="connsiteX17" fmla="*/ 1476375 w 4265214"/>
                <a:gd name="connsiteY17" fmla="*/ 3171825 h 4114800"/>
                <a:gd name="connsiteX18" fmla="*/ 1114425 w 4265214"/>
                <a:gd name="connsiteY18" fmla="*/ 3019425 h 4114800"/>
                <a:gd name="connsiteX19" fmla="*/ 933450 w 4265214"/>
                <a:gd name="connsiteY19" fmla="*/ 2733675 h 4114800"/>
                <a:gd name="connsiteX20" fmla="*/ 619125 w 4265214"/>
                <a:gd name="connsiteY20" fmla="*/ 2476500 h 4114800"/>
                <a:gd name="connsiteX21" fmla="*/ 447675 w 4265214"/>
                <a:gd name="connsiteY21" fmla="*/ 2571750 h 4114800"/>
                <a:gd name="connsiteX22" fmla="*/ 152400 w 4265214"/>
                <a:gd name="connsiteY22" fmla="*/ 2333625 h 4114800"/>
                <a:gd name="connsiteX23" fmla="*/ 142875 w 4265214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14800"/>
                <a:gd name="connsiteX1" fmla="*/ 1190625 w 4257100"/>
                <a:gd name="connsiteY1" fmla="*/ 990600 h 4114800"/>
                <a:gd name="connsiteX2" fmla="*/ 1095375 w 4257100"/>
                <a:gd name="connsiteY2" fmla="*/ 1152525 h 4114800"/>
                <a:gd name="connsiteX3" fmla="*/ 1371600 w 4257100"/>
                <a:gd name="connsiteY3" fmla="*/ 1390650 h 4114800"/>
                <a:gd name="connsiteX4" fmla="*/ 1276350 w 4257100"/>
                <a:gd name="connsiteY4" fmla="*/ 1552575 h 4114800"/>
                <a:gd name="connsiteX5" fmla="*/ 1590675 w 4257100"/>
                <a:gd name="connsiteY5" fmla="*/ 1762125 h 4114800"/>
                <a:gd name="connsiteX6" fmla="*/ 1885950 w 4257100"/>
                <a:gd name="connsiteY6" fmla="*/ 1743075 h 4114800"/>
                <a:gd name="connsiteX7" fmla="*/ 1562100 w 4257100"/>
                <a:gd name="connsiteY7" fmla="*/ 2362200 h 4114800"/>
                <a:gd name="connsiteX8" fmla="*/ 2524125 w 4257100"/>
                <a:gd name="connsiteY8" fmla="*/ 2162175 h 4114800"/>
                <a:gd name="connsiteX9" fmla="*/ 2838450 w 4257100"/>
                <a:gd name="connsiteY9" fmla="*/ 2228850 h 4114800"/>
                <a:gd name="connsiteX10" fmla="*/ 4133850 w 4257100"/>
                <a:gd name="connsiteY10" fmla="*/ 3181350 h 4114800"/>
                <a:gd name="connsiteX11" fmla="*/ 3810000 w 4257100"/>
                <a:gd name="connsiteY11" fmla="*/ 3562350 h 4114800"/>
                <a:gd name="connsiteX12" fmla="*/ 3438525 w 4257100"/>
                <a:gd name="connsiteY12" fmla="*/ 3829050 h 4114800"/>
                <a:gd name="connsiteX13" fmla="*/ 3124200 w 4257100"/>
                <a:gd name="connsiteY13" fmla="*/ 4114800 h 4114800"/>
                <a:gd name="connsiteX14" fmla="*/ 2514600 w 4257100"/>
                <a:gd name="connsiteY14" fmla="*/ 4114800 h 4114800"/>
                <a:gd name="connsiteX15" fmla="*/ 2257425 w 4257100"/>
                <a:gd name="connsiteY15" fmla="*/ 3695700 h 4114800"/>
                <a:gd name="connsiteX16" fmla="*/ 1828800 w 4257100"/>
                <a:gd name="connsiteY16" fmla="*/ 3409950 h 4114800"/>
                <a:gd name="connsiteX17" fmla="*/ 1476375 w 4257100"/>
                <a:gd name="connsiteY17" fmla="*/ 3171825 h 4114800"/>
                <a:gd name="connsiteX18" fmla="*/ 1114425 w 4257100"/>
                <a:gd name="connsiteY18" fmla="*/ 3019425 h 4114800"/>
                <a:gd name="connsiteX19" fmla="*/ 933450 w 4257100"/>
                <a:gd name="connsiteY19" fmla="*/ 2733675 h 4114800"/>
                <a:gd name="connsiteX20" fmla="*/ 619125 w 4257100"/>
                <a:gd name="connsiteY20" fmla="*/ 2476500 h 4114800"/>
                <a:gd name="connsiteX21" fmla="*/ 447675 w 4257100"/>
                <a:gd name="connsiteY21" fmla="*/ 2571750 h 4114800"/>
                <a:gd name="connsiteX22" fmla="*/ 152400 w 4257100"/>
                <a:gd name="connsiteY22" fmla="*/ 2333625 h 4114800"/>
                <a:gd name="connsiteX23" fmla="*/ 142875 w 4257100"/>
                <a:gd name="connsiteY23" fmla="*/ 2305050 h 4114800"/>
                <a:gd name="connsiteX0" fmla="*/ 0 w 4257100"/>
                <a:gd name="connsiteY0" fmla="*/ 0 h 4138481"/>
                <a:gd name="connsiteX1" fmla="*/ 1190625 w 4257100"/>
                <a:gd name="connsiteY1" fmla="*/ 990600 h 4138481"/>
                <a:gd name="connsiteX2" fmla="*/ 1095375 w 4257100"/>
                <a:gd name="connsiteY2" fmla="*/ 1152525 h 4138481"/>
                <a:gd name="connsiteX3" fmla="*/ 1371600 w 4257100"/>
                <a:gd name="connsiteY3" fmla="*/ 1390650 h 4138481"/>
                <a:gd name="connsiteX4" fmla="*/ 1276350 w 4257100"/>
                <a:gd name="connsiteY4" fmla="*/ 1552575 h 4138481"/>
                <a:gd name="connsiteX5" fmla="*/ 1590675 w 4257100"/>
                <a:gd name="connsiteY5" fmla="*/ 1762125 h 4138481"/>
                <a:gd name="connsiteX6" fmla="*/ 1885950 w 4257100"/>
                <a:gd name="connsiteY6" fmla="*/ 1743075 h 4138481"/>
                <a:gd name="connsiteX7" fmla="*/ 1562100 w 4257100"/>
                <a:gd name="connsiteY7" fmla="*/ 2362200 h 4138481"/>
                <a:gd name="connsiteX8" fmla="*/ 2524125 w 4257100"/>
                <a:gd name="connsiteY8" fmla="*/ 2162175 h 4138481"/>
                <a:gd name="connsiteX9" fmla="*/ 2838450 w 4257100"/>
                <a:gd name="connsiteY9" fmla="*/ 2228850 h 4138481"/>
                <a:gd name="connsiteX10" fmla="*/ 4133850 w 4257100"/>
                <a:gd name="connsiteY10" fmla="*/ 3181350 h 4138481"/>
                <a:gd name="connsiteX11" fmla="*/ 3810000 w 4257100"/>
                <a:gd name="connsiteY11" fmla="*/ 3562350 h 4138481"/>
                <a:gd name="connsiteX12" fmla="*/ 3438525 w 4257100"/>
                <a:gd name="connsiteY12" fmla="*/ 3829050 h 4138481"/>
                <a:gd name="connsiteX13" fmla="*/ 3124200 w 4257100"/>
                <a:gd name="connsiteY13" fmla="*/ 4114800 h 4138481"/>
                <a:gd name="connsiteX14" fmla="*/ 2514600 w 4257100"/>
                <a:gd name="connsiteY14" fmla="*/ 4114800 h 4138481"/>
                <a:gd name="connsiteX15" fmla="*/ 2257425 w 4257100"/>
                <a:gd name="connsiteY15" fmla="*/ 3695700 h 4138481"/>
                <a:gd name="connsiteX16" fmla="*/ 1828800 w 4257100"/>
                <a:gd name="connsiteY16" fmla="*/ 3409950 h 4138481"/>
                <a:gd name="connsiteX17" fmla="*/ 1476375 w 4257100"/>
                <a:gd name="connsiteY17" fmla="*/ 3171825 h 4138481"/>
                <a:gd name="connsiteX18" fmla="*/ 1114425 w 4257100"/>
                <a:gd name="connsiteY18" fmla="*/ 3019425 h 4138481"/>
                <a:gd name="connsiteX19" fmla="*/ 933450 w 4257100"/>
                <a:gd name="connsiteY19" fmla="*/ 2733675 h 4138481"/>
                <a:gd name="connsiteX20" fmla="*/ 619125 w 4257100"/>
                <a:gd name="connsiteY20" fmla="*/ 2476500 h 4138481"/>
                <a:gd name="connsiteX21" fmla="*/ 447675 w 4257100"/>
                <a:gd name="connsiteY21" fmla="*/ 2571750 h 4138481"/>
                <a:gd name="connsiteX22" fmla="*/ 152400 w 4257100"/>
                <a:gd name="connsiteY22" fmla="*/ 2333625 h 4138481"/>
                <a:gd name="connsiteX23" fmla="*/ 142875 w 4257100"/>
                <a:gd name="connsiteY23" fmla="*/ 2305050 h 4138481"/>
                <a:gd name="connsiteX0" fmla="*/ 0 w 4257100"/>
                <a:gd name="connsiteY0" fmla="*/ 0 h 4199466"/>
                <a:gd name="connsiteX1" fmla="*/ 1190625 w 4257100"/>
                <a:gd name="connsiteY1" fmla="*/ 990600 h 4199466"/>
                <a:gd name="connsiteX2" fmla="*/ 1095375 w 4257100"/>
                <a:gd name="connsiteY2" fmla="*/ 1152525 h 4199466"/>
                <a:gd name="connsiteX3" fmla="*/ 1371600 w 4257100"/>
                <a:gd name="connsiteY3" fmla="*/ 1390650 h 4199466"/>
                <a:gd name="connsiteX4" fmla="*/ 1276350 w 4257100"/>
                <a:gd name="connsiteY4" fmla="*/ 1552575 h 4199466"/>
                <a:gd name="connsiteX5" fmla="*/ 1590675 w 4257100"/>
                <a:gd name="connsiteY5" fmla="*/ 1762125 h 4199466"/>
                <a:gd name="connsiteX6" fmla="*/ 1885950 w 4257100"/>
                <a:gd name="connsiteY6" fmla="*/ 1743075 h 4199466"/>
                <a:gd name="connsiteX7" fmla="*/ 1562100 w 4257100"/>
                <a:gd name="connsiteY7" fmla="*/ 2362200 h 4199466"/>
                <a:gd name="connsiteX8" fmla="*/ 2524125 w 4257100"/>
                <a:gd name="connsiteY8" fmla="*/ 2162175 h 4199466"/>
                <a:gd name="connsiteX9" fmla="*/ 2838450 w 4257100"/>
                <a:gd name="connsiteY9" fmla="*/ 2228850 h 4199466"/>
                <a:gd name="connsiteX10" fmla="*/ 4133850 w 4257100"/>
                <a:gd name="connsiteY10" fmla="*/ 3181350 h 4199466"/>
                <a:gd name="connsiteX11" fmla="*/ 3810000 w 4257100"/>
                <a:gd name="connsiteY11" fmla="*/ 3562350 h 4199466"/>
                <a:gd name="connsiteX12" fmla="*/ 3438525 w 4257100"/>
                <a:gd name="connsiteY12" fmla="*/ 3829050 h 4199466"/>
                <a:gd name="connsiteX13" fmla="*/ 3124200 w 4257100"/>
                <a:gd name="connsiteY13" fmla="*/ 4114800 h 4199466"/>
                <a:gd name="connsiteX14" fmla="*/ 2514600 w 4257100"/>
                <a:gd name="connsiteY14" fmla="*/ 4114800 h 4199466"/>
                <a:gd name="connsiteX15" fmla="*/ 2257425 w 4257100"/>
                <a:gd name="connsiteY15" fmla="*/ 3695700 h 4199466"/>
                <a:gd name="connsiteX16" fmla="*/ 1828800 w 4257100"/>
                <a:gd name="connsiteY16" fmla="*/ 3409950 h 4199466"/>
                <a:gd name="connsiteX17" fmla="*/ 1476375 w 4257100"/>
                <a:gd name="connsiteY17" fmla="*/ 3171825 h 4199466"/>
                <a:gd name="connsiteX18" fmla="*/ 1114425 w 4257100"/>
                <a:gd name="connsiteY18" fmla="*/ 3019425 h 4199466"/>
                <a:gd name="connsiteX19" fmla="*/ 933450 w 4257100"/>
                <a:gd name="connsiteY19" fmla="*/ 2733675 h 4199466"/>
                <a:gd name="connsiteX20" fmla="*/ 619125 w 4257100"/>
                <a:gd name="connsiteY20" fmla="*/ 2476500 h 4199466"/>
                <a:gd name="connsiteX21" fmla="*/ 447675 w 4257100"/>
                <a:gd name="connsiteY21" fmla="*/ 2571750 h 4199466"/>
                <a:gd name="connsiteX22" fmla="*/ 152400 w 4257100"/>
                <a:gd name="connsiteY22" fmla="*/ 2333625 h 4199466"/>
                <a:gd name="connsiteX23" fmla="*/ 142875 w 4257100"/>
                <a:gd name="connsiteY23" fmla="*/ 2305050 h 4199466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447675 w 4257100"/>
                <a:gd name="connsiteY21" fmla="*/ 2571750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19125 w 4257100"/>
                <a:gd name="connsiteY20" fmla="*/ 2476500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52400 w 4257100"/>
                <a:gd name="connsiteY22" fmla="*/ 2333625 h 4250625"/>
                <a:gd name="connsiteX23" fmla="*/ 142875 w 4257100"/>
                <a:gd name="connsiteY23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142875 w 4257100"/>
                <a:gd name="connsiteY22" fmla="*/ 23050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476375 w 4257100"/>
                <a:gd name="connsiteY17" fmla="*/ 31718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28800 w 4257100"/>
                <a:gd name="connsiteY16" fmla="*/ 340995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50304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7563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847850 w 4257100"/>
                <a:gd name="connsiteY16" fmla="*/ 340614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114425 w 4257100"/>
                <a:gd name="connsiteY18" fmla="*/ 301942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62100 w 4257100"/>
                <a:gd name="connsiteY7" fmla="*/ 236220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85950 w 4257100"/>
                <a:gd name="connsiteY6" fmla="*/ 174307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524125 w 4257100"/>
                <a:gd name="connsiteY8" fmla="*/ 216217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257100"/>
                <a:gd name="connsiteY0" fmla="*/ 0 h 4250625"/>
                <a:gd name="connsiteX1" fmla="*/ 1190625 w 4257100"/>
                <a:gd name="connsiteY1" fmla="*/ 990600 h 4250625"/>
                <a:gd name="connsiteX2" fmla="*/ 1095375 w 4257100"/>
                <a:gd name="connsiteY2" fmla="*/ 1152525 h 4250625"/>
                <a:gd name="connsiteX3" fmla="*/ 1371600 w 4257100"/>
                <a:gd name="connsiteY3" fmla="*/ 1390650 h 4250625"/>
                <a:gd name="connsiteX4" fmla="*/ 1276350 w 4257100"/>
                <a:gd name="connsiteY4" fmla="*/ 1552575 h 4250625"/>
                <a:gd name="connsiteX5" fmla="*/ 1590675 w 4257100"/>
                <a:gd name="connsiteY5" fmla="*/ 1762125 h 4250625"/>
                <a:gd name="connsiteX6" fmla="*/ 1863090 w 4257100"/>
                <a:gd name="connsiteY6" fmla="*/ 1735455 h 4250625"/>
                <a:gd name="connsiteX7" fmla="*/ 1584960 w 4257100"/>
                <a:gd name="connsiteY7" fmla="*/ 2419350 h 4250625"/>
                <a:gd name="connsiteX8" fmla="*/ 2493645 w 4257100"/>
                <a:gd name="connsiteY8" fmla="*/ 2150745 h 4250625"/>
                <a:gd name="connsiteX9" fmla="*/ 2838450 w 4257100"/>
                <a:gd name="connsiteY9" fmla="*/ 2228850 h 4250625"/>
                <a:gd name="connsiteX10" fmla="*/ 4133850 w 4257100"/>
                <a:gd name="connsiteY10" fmla="*/ 3181350 h 4250625"/>
                <a:gd name="connsiteX11" fmla="*/ 3810000 w 4257100"/>
                <a:gd name="connsiteY11" fmla="*/ 3562350 h 4250625"/>
                <a:gd name="connsiteX12" fmla="*/ 3438525 w 4257100"/>
                <a:gd name="connsiteY12" fmla="*/ 3829050 h 4250625"/>
                <a:gd name="connsiteX13" fmla="*/ 3124200 w 4257100"/>
                <a:gd name="connsiteY13" fmla="*/ 4114800 h 4250625"/>
                <a:gd name="connsiteX14" fmla="*/ 2514600 w 4257100"/>
                <a:gd name="connsiteY14" fmla="*/ 4114800 h 4250625"/>
                <a:gd name="connsiteX15" fmla="*/ 2257425 w 4257100"/>
                <a:gd name="connsiteY15" fmla="*/ 3695700 h 4250625"/>
                <a:gd name="connsiteX16" fmla="*/ 1905000 w 4257100"/>
                <a:gd name="connsiteY16" fmla="*/ 3421380 h 4250625"/>
                <a:gd name="connsiteX17" fmla="*/ 1491615 w 4257100"/>
                <a:gd name="connsiteY17" fmla="*/ 3133725 h 4250625"/>
                <a:gd name="connsiteX18" fmla="*/ 1099185 w 4257100"/>
                <a:gd name="connsiteY18" fmla="*/ 3011805 h 4250625"/>
                <a:gd name="connsiteX19" fmla="*/ 933450 w 4257100"/>
                <a:gd name="connsiteY19" fmla="*/ 2733675 h 4250625"/>
                <a:gd name="connsiteX20" fmla="*/ 666750 w 4257100"/>
                <a:gd name="connsiteY20" fmla="*/ 2543175 h 4250625"/>
                <a:gd name="connsiteX21" fmla="*/ 581025 w 4257100"/>
                <a:gd name="connsiteY21" fmla="*/ 2676525 h 4250625"/>
                <a:gd name="connsiteX22" fmla="*/ 200025 w 4257100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319488"/>
                <a:gd name="connsiteY0" fmla="*/ 0 h 4250625"/>
                <a:gd name="connsiteX1" fmla="*/ 1190625 w 4319488"/>
                <a:gd name="connsiteY1" fmla="*/ 990600 h 4250625"/>
                <a:gd name="connsiteX2" fmla="*/ 1095375 w 4319488"/>
                <a:gd name="connsiteY2" fmla="*/ 1152525 h 4250625"/>
                <a:gd name="connsiteX3" fmla="*/ 1371600 w 4319488"/>
                <a:gd name="connsiteY3" fmla="*/ 1390650 h 4250625"/>
                <a:gd name="connsiteX4" fmla="*/ 1276350 w 4319488"/>
                <a:gd name="connsiteY4" fmla="*/ 1552575 h 4250625"/>
                <a:gd name="connsiteX5" fmla="*/ 1590675 w 4319488"/>
                <a:gd name="connsiteY5" fmla="*/ 1762125 h 4250625"/>
                <a:gd name="connsiteX6" fmla="*/ 1863090 w 4319488"/>
                <a:gd name="connsiteY6" fmla="*/ 1735455 h 4250625"/>
                <a:gd name="connsiteX7" fmla="*/ 1584960 w 4319488"/>
                <a:gd name="connsiteY7" fmla="*/ 2419350 h 4250625"/>
                <a:gd name="connsiteX8" fmla="*/ 2493645 w 4319488"/>
                <a:gd name="connsiteY8" fmla="*/ 2150745 h 4250625"/>
                <a:gd name="connsiteX9" fmla="*/ 2838450 w 4319488"/>
                <a:gd name="connsiteY9" fmla="*/ 2228850 h 4250625"/>
                <a:gd name="connsiteX10" fmla="*/ 4210050 w 4319488"/>
                <a:gd name="connsiteY10" fmla="*/ 3192780 h 4250625"/>
                <a:gd name="connsiteX11" fmla="*/ 3810000 w 4319488"/>
                <a:gd name="connsiteY11" fmla="*/ 3562350 h 4250625"/>
                <a:gd name="connsiteX12" fmla="*/ 3438525 w 4319488"/>
                <a:gd name="connsiteY12" fmla="*/ 3829050 h 4250625"/>
                <a:gd name="connsiteX13" fmla="*/ 3124200 w 4319488"/>
                <a:gd name="connsiteY13" fmla="*/ 4114800 h 4250625"/>
                <a:gd name="connsiteX14" fmla="*/ 2514600 w 4319488"/>
                <a:gd name="connsiteY14" fmla="*/ 4114800 h 4250625"/>
                <a:gd name="connsiteX15" fmla="*/ 2257425 w 4319488"/>
                <a:gd name="connsiteY15" fmla="*/ 3695700 h 4250625"/>
                <a:gd name="connsiteX16" fmla="*/ 1905000 w 4319488"/>
                <a:gd name="connsiteY16" fmla="*/ 3421380 h 4250625"/>
                <a:gd name="connsiteX17" fmla="*/ 1491615 w 4319488"/>
                <a:gd name="connsiteY17" fmla="*/ 3133725 h 4250625"/>
                <a:gd name="connsiteX18" fmla="*/ 1099185 w 4319488"/>
                <a:gd name="connsiteY18" fmla="*/ 3011805 h 4250625"/>
                <a:gd name="connsiteX19" fmla="*/ 933450 w 4319488"/>
                <a:gd name="connsiteY19" fmla="*/ 2733675 h 4250625"/>
                <a:gd name="connsiteX20" fmla="*/ 666750 w 4319488"/>
                <a:gd name="connsiteY20" fmla="*/ 2543175 h 4250625"/>
                <a:gd name="connsiteX21" fmla="*/ 581025 w 4319488"/>
                <a:gd name="connsiteY21" fmla="*/ 2676525 h 4250625"/>
                <a:gd name="connsiteX22" fmla="*/ 200025 w 4319488"/>
                <a:gd name="connsiteY22" fmla="*/ 2457450 h 4250625"/>
                <a:gd name="connsiteX0" fmla="*/ 0 w 4274847"/>
                <a:gd name="connsiteY0" fmla="*/ 0 h 4250625"/>
                <a:gd name="connsiteX1" fmla="*/ 1190625 w 4274847"/>
                <a:gd name="connsiteY1" fmla="*/ 990600 h 4250625"/>
                <a:gd name="connsiteX2" fmla="*/ 1095375 w 4274847"/>
                <a:gd name="connsiteY2" fmla="*/ 1152525 h 4250625"/>
                <a:gd name="connsiteX3" fmla="*/ 1371600 w 4274847"/>
                <a:gd name="connsiteY3" fmla="*/ 1390650 h 4250625"/>
                <a:gd name="connsiteX4" fmla="*/ 1276350 w 4274847"/>
                <a:gd name="connsiteY4" fmla="*/ 1552575 h 4250625"/>
                <a:gd name="connsiteX5" fmla="*/ 1590675 w 4274847"/>
                <a:gd name="connsiteY5" fmla="*/ 1762125 h 4250625"/>
                <a:gd name="connsiteX6" fmla="*/ 1863090 w 4274847"/>
                <a:gd name="connsiteY6" fmla="*/ 1735455 h 4250625"/>
                <a:gd name="connsiteX7" fmla="*/ 1584960 w 4274847"/>
                <a:gd name="connsiteY7" fmla="*/ 2419350 h 4250625"/>
                <a:gd name="connsiteX8" fmla="*/ 2493645 w 4274847"/>
                <a:gd name="connsiteY8" fmla="*/ 2150745 h 4250625"/>
                <a:gd name="connsiteX9" fmla="*/ 2838450 w 4274847"/>
                <a:gd name="connsiteY9" fmla="*/ 2228850 h 4250625"/>
                <a:gd name="connsiteX10" fmla="*/ 4210050 w 4274847"/>
                <a:gd name="connsiteY10" fmla="*/ 3192780 h 4250625"/>
                <a:gd name="connsiteX11" fmla="*/ 3810000 w 4274847"/>
                <a:gd name="connsiteY11" fmla="*/ 3562350 h 4250625"/>
                <a:gd name="connsiteX12" fmla="*/ 3438525 w 4274847"/>
                <a:gd name="connsiteY12" fmla="*/ 3829050 h 4250625"/>
                <a:gd name="connsiteX13" fmla="*/ 3124200 w 4274847"/>
                <a:gd name="connsiteY13" fmla="*/ 4114800 h 4250625"/>
                <a:gd name="connsiteX14" fmla="*/ 2514600 w 4274847"/>
                <a:gd name="connsiteY14" fmla="*/ 4114800 h 4250625"/>
                <a:gd name="connsiteX15" fmla="*/ 2257425 w 4274847"/>
                <a:gd name="connsiteY15" fmla="*/ 3695700 h 4250625"/>
                <a:gd name="connsiteX16" fmla="*/ 1905000 w 4274847"/>
                <a:gd name="connsiteY16" fmla="*/ 3421380 h 4250625"/>
                <a:gd name="connsiteX17" fmla="*/ 1491615 w 4274847"/>
                <a:gd name="connsiteY17" fmla="*/ 3133725 h 4250625"/>
                <a:gd name="connsiteX18" fmla="*/ 1099185 w 4274847"/>
                <a:gd name="connsiteY18" fmla="*/ 3011805 h 4250625"/>
                <a:gd name="connsiteX19" fmla="*/ 933450 w 4274847"/>
                <a:gd name="connsiteY19" fmla="*/ 2733675 h 4250625"/>
                <a:gd name="connsiteX20" fmla="*/ 666750 w 4274847"/>
                <a:gd name="connsiteY20" fmla="*/ 2543175 h 4250625"/>
                <a:gd name="connsiteX21" fmla="*/ 581025 w 4274847"/>
                <a:gd name="connsiteY21" fmla="*/ 2676525 h 4250625"/>
                <a:gd name="connsiteX22" fmla="*/ 200025 w 4274847"/>
                <a:gd name="connsiteY22" fmla="*/ 2457450 h 4250625"/>
                <a:gd name="connsiteX0" fmla="*/ 0 w 4283478"/>
                <a:gd name="connsiteY0" fmla="*/ 0 h 4250625"/>
                <a:gd name="connsiteX1" fmla="*/ 1190625 w 4283478"/>
                <a:gd name="connsiteY1" fmla="*/ 990600 h 4250625"/>
                <a:gd name="connsiteX2" fmla="*/ 1095375 w 4283478"/>
                <a:gd name="connsiteY2" fmla="*/ 1152525 h 4250625"/>
                <a:gd name="connsiteX3" fmla="*/ 1371600 w 4283478"/>
                <a:gd name="connsiteY3" fmla="*/ 1390650 h 4250625"/>
                <a:gd name="connsiteX4" fmla="*/ 1276350 w 4283478"/>
                <a:gd name="connsiteY4" fmla="*/ 1552575 h 4250625"/>
                <a:gd name="connsiteX5" fmla="*/ 1590675 w 4283478"/>
                <a:gd name="connsiteY5" fmla="*/ 1762125 h 4250625"/>
                <a:gd name="connsiteX6" fmla="*/ 1863090 w 4283478"/>
                <a:gd name="connsiteY6" fmla="*/ 1735455 h 4250625"/>
                <a:gd name="connsiteX7" fmla="*/ 1584960 w 4283478"/>
                <a:gd name="connsiteY7" fmla="*/ 2419350 h 4250625"/>
                <a:gd name="connsiteX8" fmla="*/ 2493645 w 4283478"/>
                <a:gd name="connsiteY8" fmla="*/ 2150745 h 4250625"/>
                <a:gd name="connsiteX9" fmla="*/ 2838450 w 4283478"/>
                <a:gd name="connsiteY9" fmla="*/ 2228850 h 4250625"/>
                <a:gd name="connsiteX10" fmla="*/ 4210050 w 4283478"/>
                <a:gd name="connsiteY10" fmla="*/ 3192780 h 4250625"/>
                <a:gd name="connsiteX11" fmla="*/ 3867150 w 4283478"/>
                <a:gd name="connsiteY11" fmla="*/ 3558540 h 4250625"/>
                <a:gd name="connsiteX12" fmla="*/ 3438525 w 4283478"/>
                <a:gd name="connsiteY12" fmla="*/ 3829050 h 4250625"/>
                <a:gd name="connsiteX13" fmla="*/ 3124200 w 4283478"/>
                <a:gd name="connsiteY13" fmla="*/ 4114800 h 4250625"/>
                <a:gd name="connsiteX14" fmla="*/ 2514600 w 4283478"/>
                <a:gd name="connsiteY14" fmla="*/ 4114800 h 4250625"/>
                <a:gd name="connsiteX15" fmla="*/ 2257425 w 4283478"/>
                <a:gd name="connsiteY15" fmla="*/ 3695700 h 4250625"/>
                <a:gd name="connsiteX16" fmla="*/ 1905000 w 4283478"/>
                <a:gd name="connsiteY16" fmla="*/ 3421380 h 4250625"/>
                <a:gd name="connsiteX17" fmla="*/ 1491615 w 4283478"/>
                <a:gd name="connsiteY17" fmla="*/ 3133725 h 4250625"/>
                <a:gd name="connsiteX18" fmla="*/ 1099185 w 4283478"/>
                <a:gd name="connsiteY18" fmla="*/ 3011805 h 4250625"/>
                <a:gd name="connsiteX19" fmla="*/ 933450 w 4283478"/>
                <a:gd name="connsiteY19" fmla="*/ 2733675 h 4250625"/>
                <a:gd name="connsiteX20" fmla="*/ 666750 w 4283478"/>
                <a:gd name="connsiteY20" fmla="*/ 2543175 h 4250625"/>
                <a:gd name="connsiteX21" fmla="*/ 581025 w 4283478"/>
                <a:gd name="connsiteY21" fmla="*/ 2676525 h 4250625"/>
                <a:gd name="connsiteX22" fmla="*/ 200025 w 4283478"/>
                <a:gd name="connsiteY22" fmla="*/ 2457450 h 4250625"/>
                <a:gd name="connsiteX0" fmla="*/ 0 w 4277041"/>
                <a:gd name="connsiteY0" fmla="*/ 0 h 4250625"/>
                <a:gd name="connsiteX1" fmla="*/ 1190625 w 4277041"/>
                <a:gd name="connsiteY1" fmla="*/ 990600 h 4250625"/>
                <a:gd name="connsiteX2" fmla="*/ 1095375 w 4277041"/>
                <a:gd name="connsiteY2" fmla="*/ 1152525 h 4250625"/>
                <a:gd name="connsiteX3" fmla="*/ 1371600 w 4277041"/>
                <a:gd name="connsiteY3" fmla="*/ 1390650 h 4250625"/>
                <a:gd name="connsiteX4" fmla="*/ 1276350 w 4277041"/>
                <a:gd name="connsiteY4" fmla="*/ 1552575 h 4250625"/>
                <a:gd name="connsiteX5" fmla="*/ 1590675 w 4277041"/>
                <a:gd name="connsiteY5" fmla="*/ 1762125 h 4250625"/>
                <a:gd name="connsiteX6" fmla="*/ 1863090 w 4277041"/>
                <a:gd name="connsiteY6" fmla="*/ 1735455 h 4250625"/>
                <a:gd name="connsiteX7" fmla="*/ 1584960 w 4277041"/>
                <a:gd name="connsiteY7" fmla="*/ 2419350 h 4250625"/>
                <a:gd name="connsiteX8" fmla="*/ 2493645 w 4277041"/>
                <a:gd name="connsiteY8" fmla="*/ 2150745 h 4250625"/>
                <a:gd name="connsiteX9" fmla="*/ 2838450 w 4277041"/>
                <a:gd name="connsiteY9" fmla="*/ 2228850 h 4250625"/>
                <a:gd name="connsiteX10" fmla="*/ 4210050 w 4277041"/>
                <a:gd name="connsiteY10" fmla="*/ 3192780 h 4250625"/>
                <a:gd name="connsiteX11" fmla="*/ 3867150 w 4277041"/>
                <a:gd name="connsiteY11" fmla="*/ 3558540 h 4250625"/>
                <a:gd name="connsiteX12" fmla="*/ 3438525 w 4277041"/>
                <a:gd name="connsiteY12" fmla="*/ 3829050 h 4250625"/>
                <a:gd name="connsiteX13" fmla="*/ 3124200 w 4277041"/>
                <a:gd name="connsiteY13" fmla="*/ 4114800 h 4250625"/>
                <a:gd name="connsiteX14" fmla="*/ 2514600 w 4277041"/>
                <a:gd name="connsiteY14" fmla="*/ 4114800 h 4250625"/>
                <a:gd name="connsiteX15" fmla="*/ 2257425 w 4277041"/>
                <a:gd name="connsiteY15" fmla="*/ 3695700 h 4250625"/>
                <a:gd name="connsiteX16" fmla="*/ 1905000 w 4277041"/>
                <a:gd name="connsiteY16" fmla="*/ 3421380 h 4250625"/>
                <a:gd name="connsiteX17" fmla="*/ 1491615 w 4277041"/>
                <a:gd name="connsiteY17" fmla="*/ 3133725 h 4250625"/>
                <a:gd name="connsiteX18" fmla="*/ 1099185 w 4277041"/>
                <a:gd name="connsiteY18" fmla="*/ 3011805 h 4250625"/>
                <a:gd name="connsiteX19" fmla="*/ 933450 w 4277041"/>
                <a:gd name="connsiteY19" fmla="*/ 2733675 h 4250625"/>
                <a:gd name="connsiteX20" fmla="*/ 666750 w 4277041"/>
                <a:gd name="connsiteY20" fmla="*/ 2543175 h 4250625"/>
                <a:gd name="connsiteX21" fmla="*/ 581025 w 4277041"/>
                <a:gd name="connsiteY21" fmla="*/ 2676525 h 4250625"/>
                <a:gd name="connsiteX22" fmla="*/ 200025 w 4277041"/>
                <a:gd name="connsiteY22" fmla="*/ 2457450 h 4250625"/>
                <a:gd name="connsiteX0" fmla="*/ 0 w 4248076"/>
                <a:gd name="connsiteY0" fmla="*/ 0 h 4250625"/>
                <a:gd name="connsiteX1" fmla="*/ 1190625 w 4248076"/>
                <a:gd name="connsiteY1" fmla="*/ 990600 h 4250625"/>
                <a:gd name="connsiteX2" fmla="*/ 1095375 w 4248076"/>
                <a:gd name="connsiteY2" fmla="*/ 1152525 h 4250625"/>
                <a:gd name="connsiteX3" fmla="*/ 1371600 w 4248076"/>
                <a:gd name="connsiteY3" fmla="*/ 1390650 h 4250625"/>
                <a:gd name="connsiteX4" fmla="*/ 1276350 w 4248076"/>
                <a:gd name="connsiteY4" fmla="*/ 1552575 h 4250625"/>
                <a:gd name="connsiteX5" fmla="*/ 1590675 w 4248076"/>
                <a:gd name="connsiteY5" fmla="*/ 1762125 h 4250625"/>
                <a:gd name="connsiteX6" fmla="*/ 1863090 w 4248076"/>
                <a:gd name="connsiteY6" fmla="*/ 1735455 h 4250625"/>
                <a:gd name="connsiteX7" fmla="*/ 1584960 w 4248076"/>
                <a:gd name="connsiteY7" fmla="*/ 2419350 h 4250625"/>
                <a:gd name="connsiteX8" fmla="*/ 2493645 w 4248076"/>
                <a:gd name="connsiteY8" fmla="*/ 2150745 h 4250625"/>
                <a:gd name="connsiteX9" fmla="*/ 2838450 w 4248076"/>
                <a:gd name="connsiteY9" fmla="*/ 2228850 h 4250625"/>
                <a:gd name="connsiteX10" fmla="*/ 4175760 w 4248076"/>
                <a:gd name="connsiteY10" fmla="*/ 3162300 h 4250625"/>
                <a:gd name="connsiteX11" fmla="*/ 3867150 w 4248076"/>
                <a:gd name="connsiteY11" fmla="*/ 3558540 h 4250625"/>
                <a:gd name="connsiteX12" fmla="*/ 3438525 w 4248076"/>
                <a:gd name="connsiteY12" fmla="*/ 3829050 h 4250625"/>
                <a:gd name="connsiteX13" fmla="*/ 3124200 w 4248076"/>
                <a:gd name="connsiteY13" fmla="*/ 4114800 h 4250625"/>
                <a:gd name="connsiteX14" fmla="*/ 2514600 w 4248076"/>
                <a:gd name="connsiteY14" fmla="*/ 4114800 h 4250625"/>
                <a:gd name="connsiteX15" fmla="*/ 2257425 w 4248076"/>
                <a:gd name="connsiteY15" fmla="*/ 3695700 h 4250625"/>
                <a:gd name="connsiteX16" fmla="*/ 1905000 w 4248076"/>
                <a:gd name="connsiteY16" fmla="*/ 3421380 h 4250625"/>
                <a:gd name="connsiteX17" fmla="*/ 1491615 w 4248076"/>
                <a:gd name="connsiteY17" fmla="*/ 3133725 h 4250625"/>
                <a:gd name="connsiteX18" fmla="*/ 1099185 w 4248076"/>
                <a:gd name="connsiteY18" fmla="*/ 3011805 h 4250625"/>
                <a:gd name="connsiteX19" fmla="*/ 933450 w 4248076"/>
                <a:gd name="connsiteY19" fmla="*/ 2733675 h 4250625"/>
                <a:gd name="connsiteX20" fmla="*/ 666750 w 4248076"/>
                <a:gd name="connsiteY20" fmla="*/ 2543175 h 4250625"/>
                <a:gd name="connsiteX21" fmla="*/ 581025 w 4248076"/>
                <a:gd name="connsiteY21" fmla="*/ 2676525 h 4250625"/>
                <a:gd name="connsiteX22" fmla="*/ 200025 w 4248076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38525 w 4300729"/>
                <a:gd name="connsiteY12" fmla="*/ 382905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50625"/>
                <a:gd name="connsiteX1" fmla="*/ 1190625 w 4300729"/>
                <a:gd name="connsiteY1" fmla="*/ 990600 h 4250625"/>
                <a:gd name="connsiteX2" fmla="*/ 1095375 w 4300729"/>
                <a:gd name="connsiteY2" fmla="*/ 1152525 h 4250625"/>
                <a:gd name="connsiteX3" fmla="*/ 1371600 w 4300729"/>
                <a:gd name="connsiteY3" fmla="*/ 1390650 h 4250625"/>
                <a:gd name="connsiteX4" fmla="*/ 1276350 w 4300729"/>
                <a:gd name="connsiteY4" fmla="*/ 1552575 h 4250625"/>
                <a:gd name="connsiteX5" fmla="*/ 1590675 w 4300729"/>
                <a:gd name="connsiteY5" fmla="*/ 1762125 h 4250625"/>
                <a:gd name="connsiteX6" fmla="*/ 1863090 w 4300729"/>
                <a:gd name="connsiteY6" fmla="*/ 1735455 h 4250625"/>
                <a:gd name="connsiteX7" fmla="*/ 1584960 w 4300729"/>
                <a:gd name="connsiteY7" fmla="*/ 2419350 h 4250625"/>
                <a:gd name="connsiteX8" fmla="*/ 2493645 w 4300729"/>
                <a:gd name="connsiteY8" fmla="*/ 2150745 h 4250625"/>
                <a:gd name="connsiteX9" fmla="*/ 2838450 w 4300729"/>
                <a:gd name="connsiteY9" fmla="*/ 2228850 h 4250625"/>
                <a:gd name="connsiteX10" fmla="*/ 4175760 w 4300729"/>
                <a:gd name="connsiteY10" fmla="*/ 3162300 h 4250625"/>
                <a:gd name="connsiteX11" fmla="*/ 3867150 w 4300729"/>
                <a:gd name="connsiteY11" fmla="*/ 3558540 h 4250625"/>
                <a:gd name="connsiteX12" fmla="*/ 3499485 w 4300729"/>
                <a:gd name="connsiteY12" fmla="*/ 3825240 h 4250625"/>
                <a:gd name="connsiteX13" fmla="*/ 3124200 w 4300729"/>
                <a:gd name="connsiteY13" fmla="*/ 4114800 h 4250625"/>
                <a:gd name="connsiteX14" fmla="*/ 2514600 w 4300729"/>
                <a:gd name="connsiteY14" fmla="*/ 4114800 h 4250625"/>
                <a:gd name="connsiteX15" fmla="*/ 2257425 w 4300729"/>
                <a:gd name="connsiteY15" fmla="*/ 3695700 h 4250625"/>
                <a:gd name="connsiteX16" fmla="*/ 1905000 w 4300729"/>
                <a:gd name="connsiteY16" fmla="*/ 3421380 h 4250625"/>
                <a:gd name="connsiteX17" fmla="*/ 1491615 w 4300729"/>
                <a:gd name="connsiteY17" fmla="*/ 3133725 h 4250625"/>
                <a:gd name="connsiteX18" fmla="*/ 1099185 w 4300729"/>
                <a:gd name="connsiteY18" fmla="*/ 3011805 h 4250625"/>
                <a:gd name="connsiteX19" fmla="*/ 933450 w 4300729"/>
                <a:gd name="connsiteY19" fmla="*/ 2733675 h 4250625"/>
                <a:gd name="connsiteX20" fmla="*/ 666750 w 4300729"/>
                <a:gd name="connsiteY20" fmla="*/ 2543175 h 4250625"/>
                <a:gd name="connsiteX21" fmla="*/ 581025 w 4300729"/>
                <a:gd name="connsiteY21" fmla="*/ 2676525 h 4250625"/>
                <a:gd name="connsiteX22" fmla="*/ 200025 w 4300729"/>
                <a:gd name="connsiteY22" fmla="*/ 2457450 h 4250625"/>
                <a:gd name="connsiteX0" fmla="*/ 0 w 4300729"/>
                <a:gd name="connsiteY0" fmla="*/ 0 h 4261033"/>
                <a:gd name="connsiteX1" fmla="*/ 1190625 w 4300729"/>
                <a:gd name="connsiteY1" fmla="*/ 990600 h 4261033"/>
                <a:gd name="connsiteX2" fmla="*/ 1095375 w 4300729"/>
                <a:gd name="connsiteY2" fmla="*/ 1152525 h 4261033"/>
                <a:gd name="connsiteX3" fmla="*/ 1371600 w 4300729"/>
                <a:gd name="connsiteY3" fmla="*/ 1390650 h 4261033"/>
                <a:gd name="connsiteX4" fmla="*/ 1276350 w 4300729"/>
                <a:gd name="connsiteY4" fmla="*/ 1552575 h 4261033"/>
                <a:gd name="connsiteX5" fmla="*/ 1590675 w 4300729"/>
                <a:gd name="connsiteY5" fmla="*/ 1762125 h 4261033"/>
                <a:gd name="connsiteX6" fmla="*/ 1863090 w 4300729"/>
                <a:gd name="connsiteY6" fmla="*/ 1735455 h 4261033"/>
                <a:gd name="connsiteX7" fmla="*/ 1584960 w 4300729"/>
                <a:gd name="connsiteY7" fmla="*/ 2419350 h 4261033"/>
                <a:gd name="connsiteX8" fmla="*/ 2493645 w 4300729"/>
                <a:gd name="connsiteY8" fmla="*/ 2150745 h 4261033"/>
                <a:gd name="connsiteX9" fmla="*/ 2838450 w 4300729"/>
                <a:gd name="connsiteY9" fmla="*/ 2228850 h 4261033"/>
                <a:gd name="connsiteX10" fmla="*/ 4175760 w 4300729"/>
                <a:gd name="connsiteY10" fmla="*/ 3162300 h 4261033"/>
                <a:gd name="connsiteX11" fmla="*/ 3867150 w 4300729"/>
                <a:gd name="connsiteY11" fmla="*/ 3558540 h 4261033"/>
                <a:gd name="connsiteX12" fmla="*/ 3499485 w 4300729"/>
                <a:gd name="connsiteY12" fmla="*/ 3825240 h 4261033"/>
                <a:gd name="connsiteX13" fmla="*/ 3124200 w 4300729"/>
                <a:gd name="connsiteY13" fmla="*/ 4114800 h 4261033"/>
                <a:gd name="connsiteX14" fmla="*/ 2514600 w 4300729"/>
                <a:gd name="connsiteY14" fmla="*/ 4114800 h 4261033"/>
                <a:gd name="connsiteX15" fmla="*/ 2257425 w 4300729"/>
                <a:gd name="connsiteY15" fmla="*/ 3695700 h 4261033"/>
                <a:gd name="connsiteX16" fmla="*/ 1905000 w 4300729"/>
                <a:gd name="connsiteY16" fmla="*/ 3421380 h 4261033"/>
                <a:gd name="connsiteX17" fmla="*/ 1491615 w 4300729"/>
                <a:gd name="connsiteY17" fmla="*/ 3133725 h 4261033"/>
                <a:gd name="connsiteX18" fmla="*/ 1099185 w 4300729"/>
                <a:gd name="connsiteY18" fmla="*/ 3011805 h 4261033"/>
                <a:gd name="connsiteX19" fmla="*/ 933450 w 4300729"/>
                <a:gd name="connsiteY19" fmla="*/ 2733675 h 4261033"/>
                <a:gd name="connsiteX20" fmla="*/ 666750 w 4300729"/>
                <a:gd name="connsiteY20" fmla="*/ 2543175 h 4261033"/>
                <a:gd name="connsiteX21" fmla="*/ 581025 w 4300729"/>
                <a:gd name="connsiteY21" fmla="*/ 2676525 h 4261033"/>
                <a:gd name="connsiteX22" fmla="*/ 200025 w 4300729"/>
                <a:gd name="connsiteY22" fmla="*/ 2457450 h 4261033"/>
                <a:gd name="connsiteX0" fmla="*/ 0 w 4300729"/>
                <a:gd name="connsiteY0" fmla="*/ 0 h 4314977"/>
                <a:gd name="connsiteX1" fmla="*/ 1190625 w 4300729"/>
                <a:gd name="connsiteY1" fmla="*/ 990600 h 4314977"/>
                <a:gd name="connsiteX2" fmla="*/ 1095375 w 4300729"/>
                <a:gd name="connsiteY2" fmla="*/ 1152525 h 4314977"/>
                <a:gd name="connsiteX3" fmla="*/ 1371600 w 4300729"/>
                <a:gd name="connsiteY3" fmla="*/ 1390650 h 4314977"/>
                <a:gd name="connsiteX4" fmla="*/ 1276350 w 4300729"/>
                <a:gd name="connsiteY4" fmla="*/ 1552575 h 4314977"/>
                <a:gd name="connsiteX5" fmla="*/ 1590675 w 4300729"/>
                <a:gd name="connsiteY5" fmla="*/ 1762125 h 4314977"/>
                <a:gd name="connsiteX6" fmla="*/ 1863090 w 4300729"/>
                <a:gd name="connsiteY6" fmla="*/ 1735455 h 4314977"/>
                <a:gd name="connsiteX7" fmla="*/ 1584960 w 4300729"/>
                <a:gd name="connsiteY7" fmla="*/ 2419350 h 4314977"/>
                <a:gd name="connsiteX8" fmla="*/ 2493645 w 4300729"/>
                <a:gd name="connsiteY8" fmla="*/ 2150745 h 4314977"/>
                <a:gd name="connsiteX9" fmla="*/ 2838450 w 4300729"/>
                <a:gd name="connsiteY9" fmla="*/ 2228850 h 4314977"/>
                <a:gd name="connsiteX10" fmla="*/ 4175760 w 4300729"/>
                <a:gd name="connsiteY10" fmla="*/ 3162300 h 4314977"/>
                <a:gd name="connsiteX11" fmla="*/ 3867150 w 4300729"/>
                <a:gd name="connsiteY11" fmla="*/ 3558540 h 4314977"/>
                <a:gd name="connsiteX12" fmla="*/ 3499485 w 4300729"/>
                <a:gd name="connsiteY12" fmla="*/ 3825240 h 4314977"/>
                <a:gd name="connsiteX13" fmla="*/ 3124200 w 4300729"/>
                <a:gd name="connsiteY13" fmla="*/ 4114800 h 4314977"/>
                <a:gd name="connsiteX14" fmla="*/ 2514600 w 4300729"/>
                <a:gd name="connsiteY14" fmla="*/ 4114800 h 4314977"/>
                <a:gd name="connsiteX15" fmla="*/ 2257425 w 4300729"/>
                <a:gd name="connsiteY15" fmla="*/ 3695700 h 4314977"/>
                <a:gd name="connsiteX16" fmla="*/ 1905000 w 4300729"/>
                <a:gd name="connsiteY16" fmla="*/ 3421380 h 4314977"/>
                <a:gd name="connsiteX17" fmla="*/ 1491615 w 4300729"/>
                <a:gd name="connsiteY17" fmla="*/ 3133725 h 4314977"/>
                <a:gd name="connsiteX18" fmla="*/ 1099185 w 4300729"/>
                <a:gd name="connsiteY18" fmla="*/ 3011805 h 4314977"/>
                <a:gd name="connsiteX19" fmla="*/ 933450 w 4300729"/>
                <a:gd name="connsiteY19" fmla="*/ 2733675 h 4314977"/>
                <a:gd name="connsiteX20" fmla="*/ 666750 w 4300729"/>
                <a:gd name="connsiteY20" fmla="*/ 2543175 h 4314977"/>
                <a:gd name="connsiteX21" fmla="*/ 581025 w 4300729"/>
                <a:gd name="connsiteY21" fmla="*/ 2676525 h 4314977"/>
                <a:gd name="connsiteX22" fmla="*/ 200025 w 4300729"/>
                <a:gd name="connsiteY22" fmla="*/ 2457450 h 4314977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  <a:gd name="connsiteX0" fmla="*/ 0 w 4300729"/>
                <a:gd name="connsiteY0" fmla="*/ 0 h 4336841"/>
                <a:gd name="connsiteX1" fmla="*/ 1190625 w 4300729"/>
                <a:gd name="connsiteY1" fmla="*/ 990600 h 4336841"/>
                <a:gd name="connsiteX2" fmla="*/ 1095375 w 4300729"/>
                <a:gd name="connsiteY2" fmla="*/ 1152525 h 4336841"/>
                <a:gd name="connsiteX3" fmla="*/ 1371600 w 4300729"/>
                <a:gd name="connsiteY3" fmla="*/ 1390650 h 4336841"/>
                <a:gd name="connsiteX4" fmla="*/ 1276350 w 4300729"/>
                <a:gd name="connsiteY4" fmla="*/ 1552575 h 4336841"/>
                <a:gd name="connsiteX5" fmla="*/ 1590675 w 4300729"/>
                <a:gd name="connsiteY5" fmla="*/ 1762125 h 4336841"/>
                <a:gd name="connsiteX6" fmla="*/ 1863090 w 4300729"/>
                <a:gd name="connsiteY6" fmla="*/ 1735455 h 4336841"/>
                <a:gd name="connsiteX7" fmla="*/ 1584960 w 4300729"/>
                <a:gd name="connsiteY7" fmla="*/ 2419350 h 4336841"/>
                <a:gd name="connsiteX8" fmla="*/ 2493645 w 4300729"/>
                <a:gd name="connsiteY8" fmla="*/ 2150745 h 4336841"/>
                <a:gd name="connsiteX9" fmla="*/ 2838450 w 4300729"/>
                <a:gd name="connsiteY9" fmla="*/ 2228850 h 4336841"/>
                <a:gd name="connsiteX10" fmla="*/ 4175760 w 4300729"/>
                <a:gd name="connsiteY10" fmla="*/ 3162300 h 4336841"/>
                <a:gd name="connsiteX11" fmla="*/ 3867150 w 4300729"/>
                <a:gd name="connsiteY11" fmla="*/ 3558540 h 4336841"/>
                <a:gd name="connsiteX12" fmla="*/ 3499485 w 4300729"/>
                <a:gd name="connsiteY12" fmla="*/ 3825240 h 4336841"/>
                <a:gd name="connsiteX13" fmla="*/ 3124200 w 4300729"/>
                <a:gd name="connsiteY13" fmla="*/ 4114800 h 4336841"/>
                <a:gd name="connsiteX14" fmla="*/ 2514600 w 4300729"/>
                <a:gd name="connsiteY14" fmla="*/ 4114800 h 4336841"/>
                <a:gd name="connsiteX15" fmla="*/ 2257425 w 4300729"/>
                <a:gd name="connsiteY15" fmla="*/ 3695700 h 4336841"/>
                <a:gd name="connsiteX16" fmla="*/ 1905000 w 4300729"/>
                <a:gd name="connsiteY16" fmla="*/ 3421380 h 4336841"/>
                <a:gd name="connsiteX17" fmla="*/ 1491615 w 4300729"/>
                <a:gd name="connsiteY17" fmla="*/ 3133725 h 4336841"/>
                <a:gd name="connsiteX18" fmla="*/ 1099185 w 4300729"/>
                <a:gd name="connsiteY18" fmla="*/ 3011805 h 4336841"/>
                <a:gd name="connsiteX19" fmla="*/ 933450 w 4300729"/>
                <a:gd name="connsiteY19" fmla="*/ 2733675 h 4336841"/>
                <a:gd name="connsiteX20" fmla="*/ 666750 w 4300729"/>
                <a:gd name="connsiteY20" fmla="*/ 2543175 h 4336841"/>
                <a:gd name="connsiteX21" fmla="*/ 581025 w 4300729"/>
                <a:gd name="connsiteY21" fmla="*/ 2676525 h 4336841"/>
                <a:gd name="connsiteX22" fmla="*/ 200025 w 4300729"/>
                <a:gd name="connsiteY22" fmla="*/ 2457450 h 433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00729" h="4336841">
                  <a:moveTo>
                    <a:pt x="0" y="0"/>
                  </a:moveTo>
                  <a:lnTo>
                    <a:pt x="1190625" y="990600"/>
                  </a:lnTo>
                  <a:lnTo>
                    <a:pt x="1095375" y="1152525"/>
                  </a:lnTo>
                  <a:lnTo>
                    <a:pt x="1371600" y="1390650"/>
                  </a:lnTo>
                  <a:cubicBezTo>
                    <a:pt x="1343660" y="1424940"/>
                    <a:pt x="1330960" y="1468755"/>
                    <a:pt x="1276350" y="1552575"/>
                  </a:cubicBezTo>
                  <a:lnTo>
                    <a:pt x="1590675" y="1762125"/>
                  </a:lnTo>
                  <a:lnTo>
                    <a:pt x="1863090" y="1735455"/>
                  </a:lnTo>
                  <a:cubicBezTo>
                    <a:pt x="1779905" y="1943100"/>
                    <a:pt x="1500505" y="2352675"/>
                    <a:pt x="1584960" y="2419350"/>
                  </a:cubicBezTo>
                  <a:cubicBezTo>
                    <a:pt x="1848485" y="2598420"/>
                    <a:pt x="2131060" y="2545080"/>
                    <a:pt x="2493645" y="2150745"/>
                  </a:cubicBezTo>
                  <a:cubicBezTo>
                    <a:pt x="2632710" y="2167890"/>
                    <a:pt x="2667000" y="2194560"/>
                    <a:pt x="2838450" y="2228850"/>
                  </a:cubicBezTo>
                  <a:cubicBezTo>
                    <a:pt x="3365500" y="2581275"/>
                    <a:pt x="3705860" y="2830830"/>
                    <a:pt x="4175760" y="3162300"/>
                  </a:cubicBezTo>
                  <a:cubicBezTo>
                    <a:pt x="4492625" y="3402965"/>
                    <a:pt x="4138930" y="3763645"/>
                    <a:pt x="3867150" y="3558540"/>
                  </a:cubicBezTo>
                  <a:cubicBezTo>
                    <a:pt x="4075430" y="3846830"/>
                    <a:pt x="3731260" y="4053205"/>
                    <a:pt x="3499485" y="3825240"/>
                  </a:cubicBezTo>
                  <a:cubicBezTo>
                    <a:pt x="3655695" y="4135755"/>
                    <a:pt x="3339465" y="4251960"/>
                    <a:pt x="3124200" y="4114800"/>
                  </a:cubicBezTo>
                  <a:cubicBezTo>
                    <a:pt x="3195320" y="4331970"/>
                    <a:pt x="2860675" y="4480560"/>
                    <a:pt x="2514600" y="4114800"/>
                  </a:cubicBezTo>
                  <a:cubicBezTo>
                    <a:pt x="2600325" y="3889375"/>
                    <a:pt x="2466975" y="3663950"/>
                    <a:pt x="2257425" y="3695700"/>
                  </a:cubicBezTo>
                  <a:cubicBezTo>
                    <a:pt x="2286000" y="3454400"/>
                    <a:pt x="2052637" y="3331845"/>
                    <a:pt x="1905000" y="3421380"/>
                  </a:cubicBezTo>
                  <a:cubicBezTo>
                    <a:pt x="1963925" y="3231958"/>
                    <a:pt x="1637665" y="3032125"/>
                    <a:pt x="1491615" y="3133725"/>
                  </a:cubicBezTo>
                  <a:cubicBezTo>
                    <a:pt x="1548130" y="2995295"/>
                    <a:pt x="1286510" y="2834005"/>
                    <a:pt x="1099185" y="3011805"/>
                  </a:cubicBezTo>
                  <a:lnTo>
                    <a:pt x="933450" y="2733675"/>
                  </a:lnTo>
                  <a:lnTo>
                    <a:pt x="666750" y="2543175"/>
                  </a:lnTo>
                  <a:lnTo>
                    <a:pt x="581025" y="2676525"/>
                  </a:lnTo>
                  <a:lnTo>
                    <a:pt x="200025" y="2457450"/>
                  </a:lnTo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FE9AC81A-B746-471D-9C11-CC2110F9CC0C}"/>
                </a:ext>
              </a:extLst>
            </p:cNvPr>
            <p:cNvSpPr/>
            <p:nvPr/>
          </p:nvSpPr>
          <p:spPr>
            <a:xfrm>
              <a:off x="2979453" y="4301052"/>
              <a:ext cx="1379276" cy="1206796"/>
            </a:xfrm>
            <a:custGeom>
              <a:avLst/>
              <a:gdLst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57150 w 1381125"/>
                <a:gd name="connsiteY10" fmla="*/ 24765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224790 h 1209675"/>
                <a:gd name="connsiteX0" fmla="*/ 0 w 1381125"/>
                <a:gd name="connsiteY0" fmla="*/ 228600 h 1209675"/>
                <a:gd name="connsiteX1" fmla="*/ 285750 w 1381125"/>
                <a:gd name="connsiteY1" fmla="*/ 381000 h 1209675"/>
                <a:gd name="connsiteX2" fmla="*/ 581025 w 1381125"/>
                <a:gd name="connsiteY2" fmla="*/ 676275 h 1209675"/>
                <a:gd name="connsiteX3" fmla="*/ 847725 w 1381125"/>
                <a:gd name="connsiteY3" fmla="*/ 952500 h 1209675"/>
                <a:gd name="connsiteX4" fmla="*/ 1257300 w 1381125"/>
                <a:gd name="connsiteY4" fmla="*/ 1209675 h 1209675"/>
                <a:gd name="connsiteX5" fmla="*/ 1381125 w 1381125"/>
                <a:gd name="connsiteY5" fmla="*/ 828675 h 1209675"/>
                <a:gd name="connsiteX6" fmla="*/ 1123950 w 1381125"/>
                <a:gd name="connsiteY6" fmla="*/ 676275 h 1209675"/>
                <a:gd name="connsiteX7" fmla="*/ 838200 w 1381125"/>
                <a:gd name="connsiteY7" fmla="*/ 400050 h 1209675"/>
                <a:gd name="connsiteX8" fmla="*/ 447675 w 1381125"/>
                <a:gd name="connsiteY8" fmla="*/ 219075 h 1209675"/>
                <a:gd name="connsiteX9" fmla="*/ 114300 w 1381125"/>
                <a:gd name="connsiteY9" fmla="*/ 0 h 1209675"/>
                <a:gd name="connsiteX10" fmla="*/ 7620 w 1381125"/>
                <a:gd name="connsiteY10" fmla="*/ 194310 h 1209675"/>
                <a:gd name="connsiteX0" fmla="*/ 3810 w 1384935"/>
                <a:gd name="connsiteY0" fmla="*/ 228600 h 1209675"/>
                <a:gd name="connsiteX1" fmla="*/ 289560 w 1384935"/>
                <a:gd name="connsiteY1" fmla="*/ 381000 h 1209675"/>
                <a:gd name="connsiteX2" fmla="*/ 584835 w 1384935"/>
                <a:gd name="connsiteY2" fmla="*/ 676275 h 1209675"/>
                <a:gd name="connsiteX3" fmla="*/ 851535 w 1384935"/>
                <a:gd name="connsiteY3" fmla="*/ 952500 h 1209675"/>
                <a:gd name="connsiteX4" fmla="*/ 1261110 w 1384935"/>
                <a:gd name="connsiteY4" fmla="*/ 1209675 h 1209675"/>
                <a:gd name="connsiteX5" fmla="*/ 1384935 w 1384935"/>
                <a:gd name="connsiteY5" fmla="*/ 828675 h 1209675"/>
                <a:gd name="connsiteX6" fmla="*/ 1127760 w 1384935"/>
                <a:gd name="connsiteY6" fmla="*/ 676275 h 1209675"/>
                <a:gd name="connsiteX7" fmla="*/ 842010 w 1384935"/>
                <a:gd name="connsiteY7" fmla="*/ 400050 h 1209675"/>
                <a:gd name="connsiteX8" fmla="*/ 451485 w 1384935"/>
                <a:gd name="connsiteY8" fmla="*/ 219075 h 1209675"/>
                <a:gd name="connsiteX9" fmla="*/ 118110 w 1384935"/>
                <a:gd name="connsiteY9" fmla="*/ 0 h 1209675"/>
                <a:gd name="connsiteX10" fmla="*/ 0 w 1384935"/>
                <a:gd name="connsiteY10" fmla="*/ 23622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93370 w 1388745"/>
                <a:gd name="connsiteY1" fmla="*/ 38100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209675"/>
                <a:gd name="connsiteX1" fmla="*/ 243840 w 1388745"/>
                <a:gd name="connsiteY1" fmla="*/ 377190 h 1209675"/>
                <a:gd name="connsiteX2" fmla="*/ 588645 w 1388745"/>
                <a:gd name="connsiteY2" fmla="*/ 676275 h 1209675"/>
                <a:gd name="connsiteX3" fmla="*/ 855345 w 1388745"/>
                <a:gd name="connsiteY3" fmla="*/ 952500 h 1209675"/>
                <a:gd name="connsiteX4" fmla="*/ 1264920 w 1388745"/>
                <a:gd name="connsiteY4" fmla="*/ 1209675 h 1209675"/>
                <a:gd name="connsiteX5" fmla="*/ 1388745 w 1388745"/>
                <a:gd name="connsiteY5" fmla="*/ 828675 h 1209675"/>
                <a:gd name="connsiteX6" fmla="*/ 1131570 w 1388745"/>
                <a:gd name="connsiteY6" fmla="*/ 676275 h 1209675"/>
                <a:gd name="connsiteX7" fmla="*/ 845820 w 1388745"/>
                <a:gd name="connsiteY7" fmla="*/ 400050 h 1209675"/>
                <a:gd name="connsiteX8" fmla="*/ 455295 w 1388745"/>
                <a:gd name="connsiteY8" fmla="*/ 219075 h 1209675"/>
                <a:gd name="connsiteX9" fmla="*/ 121920 w 1388745"/>
                <a:gd name="connsiteY9" fmla="*/ 0 h 1209675"/>
                <a:gd name="connsiteX10" fmla="*/ 0 w 1388745"/>
                <a:gd name="connsiteY10" fmla="*/ 201930 h 1209675"/>
                <a:gd name="connsiteX0" fmla="*/ 7620 w 1388745"/>
                <a:gd name="connsiteY0" fmla="*/ 228600 h 1106805"/>
                <a:gd name="connsiteX1" fmla="*/ 243840 w 1388745"/>
                <a:gd name="connsiteY1" fmla="*/ 377190 h 1106805"/>
                <a:gd name="connsiteX2" fmla="*/ 588645 w 1388745"/>
                <a:gd name="connsiteY2" fmla="*/ 676275 h 1106805"/>
                <a:gd name="connsiteX3" fmla="*/ 855345 w 1388745"/>
                <a:gd name="connsiteY3" fmla="*/ 952500 h 1106805"/>
                <a:gd name="connsiteX4" fmla="*/ 1268730 w 1388745"/>
                <a:gd name="connsiteY4" fmla="*/ 1106805 h 1106805"/>
                <a:gd name="connsiteX5" fmla="*/ 1388745 w 1388745"/>
                <a:gd name="connsiteY5" fmla="*/ 828675 h 1106805"/>
                <a:gd name="connsiteX6" fmla="*/ 1131570 w 1388745"/>
                <a:gd name="connsiteY6" fmla="*/ 676275 h 1106805"/>
                <a:gd name="connsiteX7" fmla="*/ 845820 w 1388745"/>
                <a:gd name="connsiteY7" fmla="*/ 400050 h 1106805"/>
                <a:gd name="connsiteX8" fmla="*/ 455295 w 1388745"/>
                <a:gd name="connsiteY8" fmla="*/ 219075 h 1106805"/>
                <a:gd name="connsiteX9" fmla="*/ 121920 w 1388745"/>
                <a:gd name="connsiteY9" fmla="*/ 0 h 1106805"/>
                <a:gd name="connsiteX10" fmla="*/ 0 w 1388745"/>
                <a:gd name="connsiteY10" fmla="*/ 201930 h 1106805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88745"/>
                <a:gd name="connsiteY0" fmla="*/ 228600 h 1161688"/>
                <a:gd name="connsiteX1" fmla="*/ 243840 w 1388745"/>
                <a:gd name="connsiteY1" fmla="*/ 377190 h 1161688"/>
                <a:gd name="connsiteX2" fmla="*/ 588645 w 1388745"/>
                <a:gd name="connsiteY2" fmla="*/ 676275 h 1161688"/>
                <a:gd name="connsiteX3" fmla="*/ 855345 w 1388745"/>
                <a:gd name="connsiteY3" fmla="*/ 952500 h 1161688"/>
                <a:gd name="connsiteX4" fmla="*/ 1268730 w 1388745"/>
                <a:gd name="connsiteY4" fmla="*/ 1106805 h 1161688"/>
                <a:gd name="connsiteX5" fmla="*/ 1388745 w 1388745"/>
                <a:gd name="connsiteY5" fmla="*/ 828675 h 1161688"/>
                <a:gd name="connsiteX6" fmla="*/ 1131570 w 1388745"/>
                <a:gd name="connsiteY6" fmla="*/ 676275 h 1161688"/>
                <a:gd name="connsiteX7" fmla="*/ 845820 w 1388745"/>
                <a:gd name="connsiteY7" fmla="*/ 400050 h 1161688"/>
                <a:gd name="connsiteX8" fmla="*/ 455295 w 1388745"/>
                <a:gd name="connsiteY8" fmla="*/ 219075 h 1161688"/>
                <a:gd name="connsiteX9" fmla="*/ 121920 w 1388745"/>
                <a:gd name="connsiteY9" fmla="*/ 0 h 1161688"/>
                <a:gd name="connsiteX10" fmla="*/ 0 w 1388745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97320"/>
                <a:gd name="connsiteY0" fmla="*/ 228600 h 1161688"/>
                <a:gd name="connsiteX1" fmla="*/ 243840 w 1397320"/>
                <a:gd name="connsiteY1" fmla="*/ 377190 h 1161688"/>
                <a:gd name="connsiteX2" fmla="*/ 588645 w 1397320"/>
                <a:gd name="connsiteY2" fmla="*/ 676275 h 1161688"/>
                <a:gd name="connsiteX3" fmla="*/ 855345 w 1397320"/>
                <a:gd name="connsiteY3" fmla="*/ 952500 h 1161688"/>
                <a:gd name="connsiteX4" fmla="*/ 1268730 w 1397320"/>
                <a:gd name="connsiteY4" fmla="*/ 1106805 h 1161688"/>
                <a:gd name="connsiteX5" fmla="*/ 1388745 w 1397320"/>
                <a:gd name="connsiteY5" fmla="*/ 828675 h 1161688"/>
                <a:gd name="connsiteX6" fmla="*/ 1131570 w 1397320"/>
                <a:gd name="connsiteY6" fmla="*/ 676275 h 1161688"/>
                <a:gd name="connsiteX7" fmla="*/ 845820 w 1397320"/>
                <a:gd name="connsiteY7" fmla="*/ 400050 h 1161688"/>
                <a:gd name="connsiteX8" fmla="*/ 455295 w 1397320"/>
                <a:gd name="connsiteY8" fmla="*/ 219075 h 1161688"/>
                <a:gd name="connsiteX9" fmla="*/ 121920 w 1397320"/>
                <a:gd name="connsiteY9" fmla="*/ 0 h 1161688"/>
                <a:gd name="connsiteX10" fmla="*/ 0 w 1397320"/>
                <a:gd name="connsiteY10" fmla="*/ 201930 h 1161688"/>
                <a:gd name="connsiteX0" fmla="*/ 7620 w 1376446"/>
                <a:gd name="connsiteY0" fmla="*/ 228600 h 1161688"/>
                <a:gd name="connsiteX1" fmla="*/ 243840 w 1376446"/>
                <a:gd name="connsiteY1" fmla="*/ 377190 h 1161688"/>
                <a:gd name="connsiteX2" fmla="*/ 588645 w 1376446"/>
                <a:gd name="connsiteY2" fmla="*/ 676275 h 1161688"/>
                <a:gd name="connsiteX3" fmla="*/ 855345 w 1376446"/>
                <a:gd name="connsiteY3" fmla="*/ 952500 h 1161688"/>
                <a:gd name="connsiteX4" fmla="*/ 1268730 w 1376446"/>
                <a:gd name="connsiteY4" fmla="*/ 1106805 h 1161688"/>
                <a:gd name="connsiteX5" fmla="*/ 1365885 w 1376446"/>
                <a:gd name="connsiteY5" fmla="*/ 859155 h 1161688"/>
                <a:gd name="connsiteX6" fmla="*/ 1131570 w 1376446"/>
                <a:gd name="connsiteY6" fmla="*/ 676275 h 1161688"/>
                <a:gd name="connsiteX7" fmla="*/ 845820 w 1376446"/>
                <a:gd name="connsiteY7" fmla="*/ 400050 h 1161688"/>
                <a:gd name="connsiteX8" fmla="*/ 455295 w 1376446"/>
                <a:gd name="connsiteY8" fmla="*/ 219075 h 1161688"/>
                <a:gd name="connsiteX9" fmla="*/ 121920 w 1376446"/>
                <a:gd name="connsiteY9" fmla="*/ 0 h 1161688"/>
                <a:gd name="connsiteX10" fmla="*/ 0 w 1376446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67627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31570 w 1365973"/>
                <a:gd name="connsiteY6" fmla="*/ 71818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45820 w 1365973"/>
                <a:gd name="connsiteY7" fmla="*/ 40005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815340 w 1365973"/>
                <a:gd name="connsiteY7" fmla="*/ 40767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55295 w 1365973"/>
                <a:gd name="connsiteY8" fmla="*/ 21907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6200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40055 w 1365973"/>
                <a:gd name="connsiteY8" fmla="*/ 20383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421005 w 1365973"/>
                <a:gd name="connsiteY8" fmla="*/ 19621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28600 h 1161688"/>
                <a:gd name="connsiteX1" fmla="*/ 243840 w 1365973"/>
                <a:gd name="connsiteY1" fmla="*/ 377190 h 1161688"/>
                <a:gd name="connsiteX2" fmla="*/ 588645 w 1365973"/>
                <a:gd name="connsiteY2" fmla="*/ 676275 h 1161688"/>
                <a:gd name="connsiteX3" fmla="*/ 855345 w 1365973"/>
                <a:gd name="connsiteY3" fmla="*/ 952500 h 1161688"/>
                <a:gd name="connsiteX4" fmla="*/ 1268730 w 1365973"/>
                <a:gd name="connsiteY4" fmla="*/ 1106805 h 1161688"/>
                <a:gd name="connsiteX5" fmla="*/ 1365885 w 1365973"/>
                <a:gd name="connsiteY5" fmla="*/ 859155 h 1161688"/>
                <a:gd name="connsiteX6" fmla="*/ 1112520 w 1365973"/>
                <a:gd name="connsiteY6" fmla="*/ 702945 h 1161688"/>
                <a:gd name="connsiteX7" fmla="*/ 704850 w 1365973"/>
                <a:gd name="connsiteY7" fmla="*/ 419100 h 1161688"/>
                <a:gd name="connsiteX8" fmla="*/ 371475 w 1365973"/>
                <a:gd name="connsiteY8" fmla="*/ 177165 h 1161688"/>
                <a:gd name="connsiteX9" fmla="*/ 121920 w 1365973"/>
                <a:gd name="connsiteY9" fmla="*/ 0 h 1161688"/>
                <a:gd name="connsiteX10" fmla="*/ 0 w 1365973"/>
                <a:gd name="connsiteY10" fmla="*/ 201930 h 1161688"/>
                <a:gd name="connsiteX0" fmla="*/ 7620 w 1365973"/>
                <a:gd name="connsiteY0" fmla="*/ 251322 h 1184410"/>
                <a:gd name="connsiteX1" fmla="*/ 243840 w 1365973"/>
                <a:gd name="connsiteY1" fmla="*/ 399912 h 1184410"/>
                <a:gd name="connsiteX2" fmla="*/ 588645 w 1365973"/>
                <a:gd name="connsiteY2" fmla="*/ 698997 h 1184410"/>
                <a:gd name="connsiteX3" fmla="*/ 855345 w 1365973"/>
                <a:gd name="connsiteY3" fmla="*/ 975222 h 1184410"/>
                <a:gd name="connsiteX4" fmla="*/ 1268730 w 1365973"/>
                <a:gd name="connsiteY4" fmla="*/ 1129527 h 1184410"/>
                <a:gd name="connsiteX5" fmla="*/ 1365885 w 1365973"/>
                <a:gd name="connsiteY5" fmla="*/ 881877 h 1184410"/>
                <a:gd name="connsiteX6" fmla="*/ 1112520 w 1365973"/>
                <a:gd name="connsiteY6" fmla="*/ 725667 h 1184410"/>
                <a:gd name="connsiteX7" fmla="*/ 704850 w 1365973"/>
                <a:gd name="connsiteY7" fmla="*/ 441822 h 1184410"/>
                <a:gd name="connsiteX8" fmla="*/ 371475 w 1365973"/>
                <a:gd name="connsiteY8" fmla="*/ 199887 h 1184410"/>
                <a:gd name="connsiteX9" fmla="*/ 121920 w 1365973"/>
                <a:gd name="connsiteY9" fmla="*/ 22722 h 1184410"/>
                <a:gd name="connsiteX10" fmla="*/ 0 w 1365973"/>
                <a:gd name="connsiteY10" fmla="*/ 224652 h 1184410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7147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7620 w 1365973"/>
                <a:gd name="connsiteY0" fmla="*/ 263643 h 1196731"/>
                <a:gd name="connsiteX1" fmla="*/ 243840 w 1365973"/>
                <a:gd name="connsiteY1" fmla="*/ 412233 h 1196731"/>
                <a:gd name="connsiteX2" fmla="*/ 588645 w 1365973"/>
                <a:gd name="connsiteY2" fmla="*/ 711318 h 1196731"/>
                <a:gd name="connsiteX3" fmla="*/ 855345 w 1365973"/>
                <a:gd name="connsiteY3" fmla="*/ 987543 h 1196731"/>
                <a:gd name="connsiteX4" fmla="*/ 1268730 w 1365973"/>
                <a:gd name="connsiteY4" fmla="*/ 1141848 h 1196731"/>
                <a:gd name="connsiteX5" fmla="*/ 1365885 w 1365973"/>
                <a:gd name="connsiteY5" fmla="*/ 894198 h 1196731"/>
                <a:gd name="connsiteX6" fmla="*/ 1112520 w 1365973"/>
                <a:gd name="connsiteY6" fmla="*/ 737988 h 1196731"/>
                <a:gd name="connsiteX7" fmla="*/ 704850 w 1365973"/>
                <a:gd name="connsiteY7" fmla="*/ 454143 h 1196731"/>
                <a:gd name="connsiteX8" fmla="*/ 352425 w 1365973"/>
                <a:gd name="connsiteY8" fmla="*/ 212208 h 1196731"/>
                <a:gd name="connsiteX9" fmla="*/ 121920 w 1365973"/>
                <a:gd name="connsiteY9" fmla="*/ 35043 h 1196731"/>
                <a:gd name="connsiteX10" fmla="*/ 0 w 1365973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3069 w 1379042"/>
                <a:gd name="connsiteY10" fmla="*/ 23697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0" fmla="*/ 1639 w 1379042"/>
                <a:gd name="connsiteY0" fmla="*/ 236973 h 1196731"/>
                <a:gd name="connsiteX1" fmla="*/ 256909 w 1379042"/>
                <a:gd name="connsiteY1" fmla="*/ 412233 h 1196731"/>
                <a:gd name="connsiteX2" fmla="*/ 601714 w 1379042"/>
                <a:gd name="connsiteY2" fmla="*/ 711318 h 1196731"/>
                <a:gd name="connsiteX3" fmla="*/ 868414 w 1379042"/>
                <a:gd name="connsiteY3" fmla="*/ 987543 h 1196731"/>
                <a:gd name="connsiteX4" fmla="*/ 1281799 w 1379042"/>
                <a:gd name="connsiteY4" fmla="*/ 1141848 h 1196731"/>
                <a:gd name="connsiteX5" fmla="*/ 1378954 w 1379042"/>
                <a:gd name="connsiteY5" fmla="*/ 894198 h 1196731"/>
                <a:gd name="connsiteX6" fmla="*/ 1125589 w 1379042"/>
                <a:gd name="connsiteY6" fmla="*/ 737988 h 1196731"/>
                <a:gd name="connsiteX7" fmla="*/ 717919 w 1379042"/>
                <a:gd name="connsiteY7" fmla="*/ 454143 h 1196731"/>
                <a:gd name="connsiteX8" fmla="*/ 365494 w 1379042"/>
                <a:gd name="connsiteY8" fmla="*/ 212208 h 1196731"/>
                <a:gd name="connsiteX9" fmla="*/ 134989 w 1379042"/>
                <a:gd name="connsiteY9" fmla="*/ 35043 h 1196731"/>
                <a:gd name="connsiteX10" fmla="*/ 1639 w 1379042"/>
                <a:gd name="connsiteY10" fmla="*/ 229353 h 1196731"/>
                <a:gd name="connsiteX11" fmla="*/ 1639 w 1379042"/>
                <a:gd name="connsiteY11" fmla="*/ 236973 h 1196731"/>
                <a:gd name="connsiteX0" fmla="*/ 2847 w 1380250"/>
                <a:gd name="connsiteY0" fmla="*/ 236973 h 1196731"/>
                <a:gd name="connsiteX1" fmla="*/ 258117 w 1380250"/>
                <a:gd name="connsiteY1" fmla="*/ 412233 h 1196731"/>
                <a:gd name="connsiteX2" fmla="*/ 602922 w 1380250"/>
                <a:gd name="connsiteY2" fmla="*/ 711318 h 1196731"/>
                <a:gd name="connsiteX3" fmla="*/ 869622 w 1380250"/>
                <a:gd name="connsiteY3" fmla="*/ 987543 h 1196731"/>
                <a:gd name="connsiteX4" fmla="*/ 1283007 w 1380250"/>
                <a:gd name="connsiteY4" fmla="*/ 1141848 h 1196731"/>
                <a:gd name="connsiteX5" fmla="*/ 1380162 w 1380250"/>
                <a:gd name="connsiteY5" fmla="*/ 894198 h 1196731"/>
                <a:gd name="connsiteX6" fmla="*/ 1126797 w 1380250"/>
                <a:gd name="connsiteY6" fmla="*/ 737988 h 1196731"/>
                <a:gd name="connsiteX7" fmla="*/ 719127 w 1380250"/>
                <a:gd name="connsiteY7" fmla="*/ 454143 h 1196731"/>
                <a:gd name="connsiteX8" fmla="*/ 366702 w 1380250"/>
                <a:gd name="connsiteY8" fmla="*/ 212208 h 1196731"/>
                <a:gd name="connsiteX9" fmla="*/ 136197 w 1380250"/>
                <a:gd name="connsiteY9" fmla="*/ 35043 h 1196731"/>
                <a:gd name="connsiteX10" fmla="*/ 2847 w 1380250"/>
                <a:gd name="connsiteY10" fmla="*/ 236973 h 1196731"/>
                <a:gd name="connsiteX0" fmla="*/ 1640 w 1379043"/>
                <a:gd name="connsiteY0" fmla="*/ 236973 h 1196731"/>
                <a:gd name="connsiteX1" fmla="*/ 256910 w 1379043"/>
                <a:gd name="connsiteY1" fmla="*/ 412233 h 1196731"/>
                <a:gd name="connsiteX2" fmla="*/ 601715 w 1379043"/>
                <a:gd name="connsiteY2" fmla="*/ 711318 h 1196731"/>
                <a:gd name="connsiteX3" fmla="*/ 868415 w 1379043"/>
                <a:gd name="connsiteY3" fmla="*/ 987543 h 1196731"/>
                <a:gd name="connsiteX4" fmla="*/ 1281800 w 1379043"/>
                <a:gd name="connsiteY4" fmla="*/ 1141848 h 1196731"/>
                <a:gd name="connsiteX5" fmla="*/ 1378955 w 1379043"/>
                <a:gd name="connsiteY5" fmla="*/ 894198 h 1196731"/>
                <a:gd name="connsiteX6" fmla="*/ 1125590 w 1379043"/>
                <a:gd name="connsiteY6" fmla="*/ 737988 h 1196731"/>
                <a:gd name="connsiteX7" fmla="*/ 717920 w 1379043"/>
                <a:gd name="connsiteY7" fmla="*/ 454143 h 1196731"/>
                <a:gd name="connsiteX8" fmla="*/ 365495 w 1379043"/>
                <a:gd name="connsiteY8" fmla="*/ 212208 h 1196731"/>
                <a:gd name="connsiteX9" fmla="*/ 134990 w 1379043"/>
                <a:gd name="connsiteY9" fmla="*/ 35043 h 1196731"/>
                <a:gd name="connsiteX10" fmla="*/ 1640 w 1379043"/>
                <a:gd name="connsiteY10" fmla="*/ 236973 h 1196731"/>
                <a:gd name="connsiteX0" fmla="*/ 17 w 1377420"/>
                <a:gd name="connsiteY0" fmla="*/ 236973 h 1196731"/>
                <a:gd name="connsiteX1" fmla="*/ 255287 w 1377420"/>
                <a:gd name="connsiteY1" fmla="*/ 412233 h 1196731"/>
                <a:gd name="connsiteX2" fmla="*/ 600092 w 1377420"/>
                <a:gd name="connsiteY2" fmla="*/ 711318 h 1196731"/>
                <a:gd name="connsiteX3" fmla="*/ 866792 w 1377420"/>
                <a:gd name="connsiteY3" fmla="*/ 987543 h 1196731"/>
                <a:gd name="connsiteX4" fmla="*/ 1280177 w 1377420"/>
                <a:gd name="connsiteY4" fmla="*/ 1141848 h 1196731"/>
                <a:gd name="connsiteX5" fmla="*/ 1377332 w 1377420"/>
                <a:gd name="connsiteY5" fmla="*/ 894198 h 1196731"/>
                <a:gd name="connsiteX6" fmla="*/ 1123967 w 1377420"/>
                <a:gd name="connsiteY6" fmla="*/ 737988 h 1196731"/>
                <a:gd name="connsiteX7" fmla="*/ 716297 w 1377420"/>
                <a:gd name="connsiteY7" fmla="*/ 454143 h 1196731"/>
                <a:gd name="connsiteX8" fmla="*/ 363872 w 1377420"/>
                <a:gd name="connsiteY8" fmla="*/ 212208 h 1196731"/>
                <a:gd name="connsiteX9" fmla="*/ 133367 w 1377420"/>
                <a:gd name="connsiteY9" fmla="*/ 35043 h 1196731"/>
                <a:gd name="connsiteX10" fmla="*/ 17 w 1377420"/>
                <a:gd name="connsiteY10" fmla="*/ 236973 h 1196731"/>
                <a:gd name="connsiteX0" fmla="*/ 3783 w 1381186"/>
                <a:gd name="connsiteY0" fmla="*/ 236973 h 1196731"/>
                <a:gd name="connsiteX1" fmla="*/ 259053 w 1381186"/>
                <a:gd name="connsiteY1" fmla="*/ 412233 h 1196731"/>
                <a:gd name="connsiteX2" fmla="*/ 603858 w 1381186"/>
                <a:gd name="connsiteY2" fmla="*/ 711318 h 1196731"/>
                <a:gd name="connsiteX3" fmla="*/ 870558 w 1381186"/>
                <a:gd name="connsiteY3" fmla="*/ 987543 h 1196731"/>
                <a:gd name="connsiteX4" fmla="*/ 1283943 w 1381186"/>
                <a:gd name="connsiteY4" fmla="*/ 1141848 h 1196731"/>
                <a:gd name="connsiteX5" fmla="*/ 1381098 w 1381186"/>
                <a:gd name="connsiteY5" fmla="*/ 894198 h 1196731"/>
                <a:gd name="connsiteX6" fmla="*/ 1127733 w 1381186"/>
                <a:gd name="connsiteY6" fmla="*/ 737988 h 1196731"/>
                <a:gd name="connsiteX7" fmla="*/ 720063 w 1381186"/>
                <a:gd name="connsiteY7" fmla="*/ 454143 h 1196731"/>
                <a:gd name="connsiteX8" fmla="*/ 367638 w 1381186"/>
                <a:gd name="connsiteY8" fmla="*/ 212208 h 1196731"/>
                <a:gd name="connsiteX9" fmla="*/ 137133 w 1381186"/>
                <a:gd name="connsiteY9" fmla="*/ 35043 h 1196731"/>
                <a:gd name="connsiteX10" fmla="*/ 3783 w 1381186"/>
                <a:gd name="connsiteY10" fmla="*/ 236973 h 1196731"/>
                <a:gd name="connsiteX0" fmla="*/ 4467 w 1381870"/>
                <a:gd name="connsiteY0" fmla="*/ 236973 h 1196731"/>
                <a:gd name="connsiteX1" fmla="*/ 259737 w 1381870"/>
                <a:gd name="connsiteY1" fmla="*/ 412233 h 1196731"/>
                <a:gd name="connsiteX2" fmla="*/ 604542 w 1381870"/>
                <a:gd name="connsiteY2" fmla="*/ 711318 h 1196731"/>
                <a:gd name="connsiteX3" fmla="*/ 871242 w 1381870"/>
                <a:gd name="connsiteY3" fmla="*/ 987543 h 1196731"/>
                <a:gd name="connsiteX4" fmla="*/ 1284627 w 1381870"/>
                <a:gd name="connsiteY4" fmla="*/ 1141848 h 1196731"/>
                <a:gd name="connsiteX5" fmla="*/ 1381782 w 1381870"/>
                <a:gd name="connsiteY5" fmla="*/ 894198 h 1196731"/>
                <a:gd name="connsiteX6" fmla="*/ 1128417 w 1381870"/>
                <a:gd name="connsiteY6" fmla="*/ 737988 h 1196731"/>
                <a:gd name="connsiteX7" fmla="*/ 720747 w 1381870"/>
                <a:gd name="connsiteY7" fmla="*/ 454143 h 1196731"/>
                <a:gd name="connsiteX8" fmla="*/ 368322 w 1381870"/>
                <a:gd name="connsiteY8" fmla="*/ 212208 h 1196731"/>
                <a:gd name="connsiteX9" fmla="*/ 137817 w 1381870"/>
                <a:gd name="connsiteY9" fmla="*/ 35043 h 1196731"/>
                <a:gd name="connsiteX10" fmla="*/ 4467 w 1381870"/>
                <a:gd name="connsiteY10" fmla="*/ 236973 h 1196731"/>
                <a:gd name="connsiteX0" fmla="*/ 4467 w 1381870"/>
                <a:gd name="connsiteY0" fmla="*/ 217026 h 1176784"/>
                <a:gd name="connsiteX1" fmla="*/ 259737 w 1381870"/>
                <a:gd name="connsiteY1" fmla="*/ 392286 h 1176784"/>
                <a:gd name="connsiteX2" fmla="*/ 604542 w 1381870"/>
                <a:gd name="connsiteY2" fmla="*/ 691371 h 1176784"/>
                <a:gd name="connsiteX3" fmla="*/ 871242 w 1381870"/>
                <a:gd name="connsiteY3" fmla="*/ 967596 h 1176784"/>
                <a:gd name="connsiteX4" fmla="*/ 1284627 w 1381870"/>
                <a:gd name="connsiteY4" fmla="*/ 1121901 h 1176784"/>
                <a:gd name="connsiteX5" fmla="*/ 1381782 w 1381870"/>
                <a:gd name="connsiteY5" fmla="*/ 874251 h 1176784"/>
                <a:gd name="connsiteX6" fmla="*/ 1128417 w 1381870"/>
                <a:gd name="connsiteY6" fmla="*/ 718041 h 1176784"/>
                <a:gd name="connsiteX7" fmla="*/ 720747 w 1381870"/>
                <a:gd name="connsiteY7" fmla="*/ 434196 h 1176784"/>
                <a:gd name="connsiteX8" fmla="*/ 368322 w 1381870"/>
                <a:gd name="connsiteY8" fmla="*/ 192261 h 1176784"/>
                <a:gd name="connsiteX9" fmla="*/ 137817 w 1381870"/>
                <a:gd name="connsiteY9" fmla="*/ 15096 h 1176784"/>
                <a:gd name="connsiteX10" fmla="*/ 4467 w 1381870"/>
                <a:gd name="connsiteY10" fmla="*/ 217026 h 1176784"/>
                <a:gd name="connsiteX0" fmla="*/ 4825 w 1382228"/>
                <a:gd name="connsiteY0" fmla="*/ 236461 h 1196219"/>
                <a:gd name="connsiteX1" fmla="*/ 260095 w 1382228"/>
                <a:gd name="connsiteY1" fmla="*/ 411721 h 1196219"/>
                <a:gd name="connsiteX2" fmla="*/ 604900 w 1382228"/>
                <a:gd name="connsiteY2" fmla="*/ 710806 h 1196219"/>
                <a:gd name="connsiteX3" fmla="*/ 871600 w 1382228"/>
                <a:gd name="connsiteY3" fmla="*/ 987031 h 1196219"/>
                <a:gd name="connsiteX4" fmla="*/ 1284985 w 1382228"/>
                <a:gd name="connsiteY4" fmla="*/ 1141336 h 1196219"/>
                <a:gd name="connsiteX5" fmla="*/ 1382140 w 1382228"/>
                <a:gd name="connsiteY5" fmla="*/ 893686 h 1196219"/>
                <a:gd name="connsiteX6" fmla="*/ 1128775 w 1382228"/>
                <a:gd name="connsiteY6" fmla="*/ 737476 h 1196219"/>
                <a:gd name="connsiteX7" fmla="*/ 721105 w 1382228"/>
                <a:gd name="connsiteY7" fmla="*/ 453631 h 1196219"/>
                <a:gd name="connsiteX8" fmla="*/ 368680 w 1382228"/>
                <a:gd name="connsiteY8" fmla="*/ 211696 h 1196219"/>
                <a:gd name="connsiteX9" fmla="*/ 130555 w 1382228"/>
                <a:gd name="connsiteY9" fmla="*/ 11671 h 1196219"/>
                <a:gd name="connsiteX10" fmla="*/ 4825 w 1382228"/>
                <a:gd name="connsiteY10" fmla="*/ 236461 h 1196219"/>
                <a:gd name="connsiteX0" fmla="*/ 5218 w 1382621"/>
                <a:gd name="connsiteY0" fmla="*/ 236461 h 1196219"/>
                <a:gd name="connsiteX1" fmla="*/ 260488 w 1382621"/>
                <a:gd name="connsiteY1" fmla="*/ 411721 h 1196219"/>
                <a:gd name="connsiteX2" fmla="*/ 605293 w 1382621"/>
                <a:gd name="connsiteY2" fmla="*/ 710806 h 1196219"/>
                <a:gd name="connsiteX3" fmla="*/ 871993 w 1382621"/>
                <a:gd name="connsiteY3" fmla="*/ 987031 h 1196219"/>
                <a:gd name="connsiteX4" fmla="*/ 1285378 w 1382621"/>
                <a:gd name="connsiteY4" fmla="*/ 1141336 h 1196219"/>
                <a:gd name="connsiteX5" fmla="*/ 1382533 w 1382621"/>
                <a:gd name="connsiteY5" fmla="*/ 893686 h 1196219"/>
                <a:gd name="connsiteX6" fmla="*/ 1129168 w 1382621"/>
                <a:gd name="connsiteY6" fmla="*/ 737476 h 1196219"/>
                <a:gd name="connsiteX7" fmla="*/ 721498 w 1382621"/>
                <a:gd name="connsiteY7" fmla="*/ 453631 h 1196219"/>
                <a:gd name="connsiteX8" fmla="*/ 369073 w 1382621"/>
                <a:gd name="connsiteY8" fmla="*/ 211696 h 1196219"/>
                <a:gd name="connsiteX9" fmla="*/ 130948 w 1382621"/>
                <a:gd name="connsiteY9" fmla="*/ 11671 h 1196219"/>
                <a:gd name="connsiteX10" fmla="*/ 5218 w 1382621"/>
                <a:gd name="connsiteY10" fmla="*/ 236461 h 1196219"/>
                <a:gd name="connsiteX0" fmla="*/ 5218 w 1382621"/>
                <a:gd name="connsiteY0" fmla="*/ 244278 h 1204036"/>
                <a:gd name="connsiteX1" fmla="*/ 260488 w 1382621"/>
                <a:gd name="connsiteY1" fmla="*/ 419538 h 1204036"/>
                <a:gd name="connsiteX2" fmla="*/ 605293 w 1382621"/>
                <a:gd name="connsiteY2" fmla="*/ 718623 h 1204036"/>
                <a:gd name="connsiteX3" fmla="*/ 871993 w 1382621"/>
                <a:gd name="connsiteY3" fmla="*/ 994848 h 1204036"/>
                <a:gd name="connsiteX4" fmla="*/ 1285378 w 1382621"/>
                <a:gd name="connsiteY4" fmla="*/ 1149153 h 1204036"/>
                <a:gd name="connsiteX5" fmla="*/ 1382533 w 1382621"/>
                <a:gd name="connsiteY5" fmla="*/ 901503 h 1204036"/>
                <a:gd name="connsiteX6" fmla="*/ 1129168 w 1382621"/>
                <a:gd name="connsiteY6" fmla="*/ 745293 h 1204036"/>
                <a:gd name="connsiteX7" fmla="*/ 721498 w 1382621"/>
                <a:gd name="connsiteY7" fmla="*/ 461448 h 1204036"/>
                <a:gd name="connsiteX8" fmla="*/ 369073 w 1382621"/>
                <a:gd name="connsiteY8" fmla="*/ 219513 h 1204036"/>
                <a:gd name="connsiteX9" fmla="*/ 130948 w 1382621"/>
                <a:gd name="connsiteY9" fmla="*/ 19488 h 1204036"/>
                <a:gd name="connsiteX10" fmla="*/ 5218 w 1382621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19206 w 1380329"/>
                <a:gd name="connsiteY7" fmla="*/ 46144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2926 w 1380329"/>
                <a:gd name="connsiteY0" fmla="*/ 244278 h 1204036"/>
                <a:gd name="connsiteX1" fmla="*/ 258196 w 1380329"/>
                <a:gd name="connsiteY1" fmla="*/ 419538 h 1204036"/>
                <a:gd name="connsiteX2" fmla="*/ 603001 w 1380329"/>
                <a:gd name="connsiteY2" fmla="*/ 718623 h 1204036"/>
                <a:gd name="connsiteX3" fmla="*/ 869701 w 1380329"/>
                <a:gd name="connsiteY3" fmla="*/ 994848 h 1204036"/>
                <a:gd name="connsiteX4" fmla="*/ 1283086 w 1380329"/>
                <a:gd name="connsiteY4" fmla="*/ 1149153 h 1204036"/>
                <a:gd name="connsiteX5" fmla="*/ 1380241 w 1380329"/>
                <a:gd name="connsiteY5" fmla="*/ 901503 h 1204036"/>
                <a:gd name="connsiteX6" fmla="*/ 1126876 w 1380329"/>
                <a:gd name="connsiteY6" fmla="*/ 745293 h 1204036"/>
                <a:gd name="connsiteX7" fmla="*/ 780166 w 1380329"/>
                <a:gd name="connsiteY7" fmla="*/ 484308 h 1204036"/>
                <a:gd name="connsiteX8" fmla="*/ 366781 w 1380329"/>
                <a:gd name="connsiteY8" fmla="*/ 219513 h 1204036"/>
                <a:gd name="connsiteX9" fmla="*/ 128656 w 1380329"/>
                <a:gd name="connsiteY9" fmla="*/ 19488 h 1204036"/>
                <a:gd name="connsiteX10" fmla="*/ 2926 w 1380329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86864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4036"/>
                <a:gd name="connsiteX1" fmla="*/ 257143 w 1379276"/>
                <a:gd name="connsiteY1" fmla="*/ 419538 h 1204036"/>
                <a:gd name="connsiteX2" fmla="*/ 601948 w 1379276"/>
                <a:gd name="connsiteY2" fmla="*/ 718623 h 1204036"/>
                <a:gd name="connsiteX3" fmla="*/ 910558 w 1379276"/>
                <a:gd name="connsiteY3" fmla="*/ 994848 h 1204036"/>
                <a:gd name="connsiteX4" fmla="*/ 1282033 w 1379276"/>
                <a:gd name="connsiteY4" fmla="*/ 1149153 h 1204036"/>
                <a:gd name="connsiteX5" fmla="*/ 1379188 w 1379276"/>
                <a:gd name="connsiteY5" fmla="*/ 901503 h 1204036"/>
                <a:gd name="connsiteX6" fmla="*/ 1125823 w 1379276"/>
                <a:gd name="connsiteY6" fmla="*/ 745293 h 1204036"/>
                <a:gd name="connsiteX7" fmla="*/ 779113 w 1379276"/>
                <a:gd name="connsiteY7" fmla="*/ 484308 h 1204036"/>
                <a:gd name="connsiteX8" fmla="*/ 365728 w 1379276"/>
                <a:gd name="connsiteY8" fmla="*/ 219513 h 1204036"/>
                <a:gd name="connsiteX9" fmla="*/ 127603 w 1379276"/>
                <a:gd name="connsiteY9" fmla="*/ 19488 h 1204036"/>
                <a:gd name="connsiteX10" fmla="*/ 1873 w 1379276"/>
                <a:gd name="connsiteY10" fmla="*/ 244278 h 120403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0150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  <a:gd name="connsiteX0" fmla="*/ 1873 w 1379276"/>
                <a:gd name="connsiteY0" fmla="*/ 244278 h 1206796"/>
                <a:gd name="connsiteX1" fmla="*/ 257143 w 1379276"/>
                <a:gd name="connsiteY1" fmla="*/ 419538 h 1206796"/>
                <a:gd name="connsiteX2" fmla="*/ 601948 w 1379276"/>
                <a:gd name="connsiteY2" fmla="*/ 718623 h 1206796"/>
                <a:gd name="connsiteX3" fmla="*/ 910558 w 1379276"/>
                <a:gd name="connsiteY3" fmla="*/ 994848 h 1206796"/>
                <a:gd name="connsiteX4" fmla="*/ 1282033 w 1379276"/>
                <a:gd name="connsiteY4" fmla="*/ 1149153 h 1206796"/>
                <a:gd name="connsiteX5" fmla="*/ 1379188 w 1379276"/>
                <a:gd name="connsiteY5" fmla="*/ 928173 h 1206796"/>
                <a:gd name="connsiteX6" fmla="*/ 1125823 w 1379276"/>
                <a:gd name="connsiteY6" fmla="*/ 745293 h 1206796"/>
                <a:gd name="connsiteX7" fmla="*/ 779113 w 1379276"/>
                <a:gd name="connsiteY7" fmla="*/ 484308 h 1206796"/>
                <a:gd name="connsiteX8" fmla="*/ 365728 w 1379276"/>
                <a:gd name="connsiteY8" fmla="*/ 219513 h 1206796"/>
                <a:gd name="connsiteX9" fmla="*/ 127603 w 1379276"/>
                <a:gd name="connsiteY9" fmla="*/ 19488 h 1206796"/>
                <a:gd name="connsiteX10" fmla="*/ 1873 w 1379276"/>
                <a:gd name="connsiteY10" fmla="*/ 244278 h 120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79276" h="1206796">
                  <a:moveTo>
                    <a:pt x="1873" y="244278"/>
                  </a:moveTo>
                  <a:cubicBezTo>
                    <a:pt x="13303" y="348418"/>
                    <a:pt x="78073" y="441128"/>
                    <a:pt x="257143" y="419538"/>
                  </a:cubicBezTo>
                  <a:cubicBezTo>
                    <a:pt x="234918" y="564953"/>
                    <a:pt x="376523" y="782758"/>
                    <a:pt x="601948" y="718623"/>
                  </a:cubicBezTo>
                  <a:cubicBezTo>
                    <a:pt x="530828" y="947858"/>
                    <a:pt x="787368" y="1085653"/>
                    <a:pt x="910558" y="994848"/>
                  </a:cubicBezTo>
                  <a:cubicBezTo>
                    <a:pt x="917543" y="1160583"/>
                    <a:pt x="1065498" y="1284408"/>
                    <a:pt x="1282033" y="1149153"/>
                  </a:cubicBezTo>
                  <a:cubicBezTo>
                    <a:pt x="1352518" y="1094543"/>
                    <a:pt x="1381093" y="1009453"/>
                    <a:pt x="1379188" y="928173"/>
                  </a:cubicBezTo>
                  <a:cubicBezTo>
                    <a:pt x="1381093" y="869753"/>
                    <a:pt x="1291558" y="727513"/>
                    <a:pt x="1125823" y="745293"/>
                  </a:cubicBezTo>
                  <a:cubicBezTo>
                    <a:pt x="1156303" y="513518"/>
                    <a:pt x="939133" y="399853"/>
                    <a:pt x="779113" y="484308"/>
                  </a:cubicBezTo>
                  <a:cubicBezTo>
                    <a:pt x="833088" y="333813"/>
                    <a:pt x="574643" y="57588"/>
                    <a:pt x="365728" y="219513"/>
                  </a:cubicBezTo>
                  <a:cubicBezTo>
                    <a:pt x="414623" y="16948"/>
                    <a:pt x="193008" y="-33217"/>
                    <a:pt x="127603" y="19488"/>
                  </a:cubicBezTo>
                  <a:cubicBezTo>
                    <a:pt x="82201" y="42666"/>
                    <a:pt x="-14637" y="116643"/>
                    <a:pt x="1873" y="244278"/>
                  </a:cubicBezTo>
                  <a:close/>
                </a:path>
              </a:pathLst>
            </a:custGeom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0" name="Oval 7">
            <a:extLst>
              <a:ext uri="{FF2B5EF4-FFF2-40B4-BE49-F238E27FC236}">
                <a16:creationId xmlns:a16="http://schemas.microsoft.com/office/drawing/2014/main" id="{F74B092A-036F-45F0-BCFB-ECDE67C66945}"/>
              </a:ext>
            </a:extLst>
          </p:cNvPr>
          <p:cNvSpPr/>
          <p:nvPr/>
        </p:nvSpPr>
        <p:spPr>
          <a:xfrm>
            <a:off x="6936130" y="3599723"/>
            <a:ext cx="770640" cy="7706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Oval 8">
            <a:extLst>
              <a:ext uri="{FF2B5EF4-FFF2-40B4-BE49-F238E27FC236}">
                <a16:creationId xmlns:a16="http://schemas.microsoft.com/office/drawing/2014/main" id="{6708CFC8-23BE-4113-8AEF-FF1B4A518C85}"/>
              </a:ext>
            </a:extLst>
          </p:cNvPr>
          <p:cNvSpPr/>
          <p:nvPr/>
        </p:nvSpPr>
        <p:spPr>
          <a:xfrm>
            <a:off x="4134931" y="4158770"/>
            <a:ext cx="770640" cy="770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Oval 9">
            <a:extLst>
              <a:ext uri="{FF2B5EF4-FFF2-40B4-BE49-F238E27FC236}">
                <a16:creationId xmlns:a16="http://schemas.microsoft.com/office/drawing/2014/main" id="{CE7935B2-1A54-4DDE-9868-8525DB8EC059}"/>
              </a:ext>
            </a:extLst>
          </p:cNvPr>
          <p:cNvSpPr/>
          <p:nvPr/>
        </p:nvSpPr>
        <p:spPr>
          <a:xfrm>
            <a:off x="6294083" y="5474282"/>
            <a:ext cx="770640" cy="7706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6063DC-CFAE-4F51-B208-B2FF457B17D9}"/>
              </a:ext>
            </a:extLst>
          </p:cNvPr>
          <p:cNvSpPr txBox="1"/>
          <p:nvPr/>
        </p:nvSpPr>
        <p:spPr>
          <a:xfrm>
            <a:off x="6312059" y="2960541"/>
            <a:ext cx="89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ln w="12700">
                  <a:solidFill>
                    <a:schemeClr val="bg1"/>
                  </a:solidFill>
                </a:ln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3600" b="1" dirty="0">
              <a:ln w="12700">
                <a:solidFill>
                  <a:schemeClr val="bg1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7FE987-AD98-45A2-9914-65E4728050E5}"/>
              </a:ext>
            </a:extLst>
          </p:cNvPr>
          <p:cNvSpPr txBox="1"/>
          <p:nvPr/>
        </p:nvSpPr>
        <p:spPr>
          <a:xfrm>
            <a:off x="7941280" y="5449942"/>
            <a:ext cx="89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ln w="12700">
                  <a:solidFill>
                    <a:schemeClr val="bg1"/>
                  </a:solidFill>
                </a:ln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3600" b="1" dirty="0">
              <a:ln w="12700">
                <a:solidFill>
                  <a:schemeClr val="bg1"/>
                </a:solidFill>
              </a:ln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Isosceles Triangle 22">
            <a:extLst>
              <a:ext uri="{FF2B5EF4-FFF2-40B4-BE49-F238E27FC236}">
                <a16:creationId xmlns:a16="http://schemas.microsoft.com/office/drawing/2014/main" id="{370A0011-7BE0-4CEF-853A-D1F94AC3E2B8}"/>
              </a:ext>
            </a:extLst>
          </p:cNvPr>
          <p:cNvSpPr/>
          <p:nvPr/>
        </p:nvSpPr>
        <p:spPr>
          <a:xfrm rot="19800000">
            <a:off x="6518878" y="5638972"/>
            <a:ext cx="376273" cy="376211"/>
          </a:xfrm>
          <a:custGeom>
            <a:avLst/>
            <a:gdLst/>
            <a:ahLst/>
            <a:cxnLst/>
            <a:rect l="l" t="t" r="r" b="b"/>
            <a:pathLst>
              <a:path w="3948369" h="3947711">
                <a:moveTo>
                  <a:pt x="1024184" y="1327019"/>
                </a:moveTo>
                <a:cubicBezTo>
                  <a:pt x="953964" y="1286477"/>
                  <a:pt x="864174" y="1310536"/>
                  <a:pt x="823632" y="1380756"/>
                </a:cubicBezTo>
                <a:cubicBezTo>
                  <a:pt x="783091" y="1450976"/>
                  <a:pt x="807150" y="1540767"/>
                  <a:pt x="877370" y="1581308"/>
                </a:cubicBezTo>
                <a:cubicBezTo>
                  <a:pt x="947590" y="1621850"/>
                  <a:pt x="1037380" y="1597790"/>
                  <a:pt x="1077922" y="1527570"/>
                </a:cubicBezTo>
                <a:cubicBezTo>
                  <a:pt x="1118463" y="1457350"/>
                  <a:pt x="1094404" y="1367560"/>
                  <a:pt x="1024184" y="1327019"/>
                </a:cubicBezTo>
                <a:close/>
                <a:moveTo>
                  <a:pt x="3610643" y="2228121"/>
                </a:moveTo>
                <a:cubicBezTo>
                  <a:pt x="3600833" y="2220477"/>
                  <a:pt x="3589363" y="2214630"/>
                  <a:pt x="3576595" y="2211209"/>
                </a:cubicBezTo>
                <a:cubicBezTo>
                  <a:pt x="3525522" y="2197524"/>
                  <a:pt x="3473024" y="2227833"/>
                  <a:pt x="3459339" y="2278906"/>
                </a:cubicBezTo>
                <a:cubicBezTo>
                  <a:pt x="3445654" y="2329979"/>
                  <a:pt x="3475964" y="2382476"/>
                  <a:pt x="3527037" y="2396161"/>
                </a:cubicBezTo>
                <a:cubicBezTo>
                  <a:pt x="3578110" y="2409846"/>
                  <a:pt x="3630607" y="2379537"/>
                  <a:pt x="3644292" y="2328464"/>
                </a:cubicBezTo>
                <a:cubicBezTo>
                  <a:pt x="3654556" y="2290159"/>
                  <a:pt x="3640073" y="2251053"/>
                  <a:pt x="3610643" y="2228121"/>
                </a:cubicBezTo>
                <a:close/>
                <a:moveTo>
                  <a:pt x="3948369" y="2177025"/>
                </a:moveTo>
                <a:lnTo>
                  <a:pt x="3902391" y="2247588"/>
                </a:lnTo>
                <a:cubicBezTo>
                  <a:pt x="3840166" y="2207044"/>
                  <a:pt x="3769677" y="2184131"/>
                  <a:pt x="3697935" y="2180296"/>
                </a:cubicBezTo>
                <a:cubicBezTo>
                  <a:pt x="3737123" y="2226403"/>
                  <a:pt x="3753617" y="2290363"/>
                  <a:pt x="3736768" y="2353243"/>
                </a:cubicBezTo>
                <a:cubicBezTo>
                  <a:pt x="3709398" y="2455390"/>
                  <a:pt x="3604404" y="2516008"/>
                  <a:pt x="3502258" y="2488638"/>
                </a:cubicBezTo>
                <a:cubicBezTo>
                  <a:pt x="3400111" y="2461268"/>
                  <a:pt x="3339493" y="2356274"/>
                  <a:pt x="3366863" y="2254127"/>
                </a:cubicBezTo>
                <a:cubicBezTo>
                  <a:pt x="3381032" y="2201247"/>
                  <a:pt x="3416004" y="2159497"/>
                  <a:pt x="3460818" y="2135698"/>
                </a:cubicBezTo>
                <a:cubicBezTo>
                  <a:pt x="3436032" y="2129730"/>
                  <a:pt x="3409996" y="2129302"/>
                  <a:pt x="3383900" y="2133133"/>
                </a:cubicBezTo>
                <a:cubicBezTo>
                  <a:pt x="3331988" y="2140756"/>
                  <a:pt x="3285146" y="2164460"/>
                  <a:pt x="3249703" y="2200200"/>
                </a:cubicBezTo>
                <a:cubicBezTo>
                  <a:pt x="3299772" y="2410806"/>
                  <a:pt x="3262997" y="2663063"/>
                  <a:pt x="3111944" y="2983361"/>
                </a:cubicBezTo>
                <a:cubicBezTo>
                  <a:pt x="2900481" y="3337269"/>
                  <a:pt x="2604169" y="3479398"/>
                  <a:pt x="2264290" y="3473876"/>
                </a:cubicBezTo>
                <a:lnTo>
                  <a:pt x="1854414" y="3947711"/>
                </a:lnTo>
                <a:lnTo>
                  <a:pt x="1615515" y="3809782"/>
                </a:lnTo>
                <a:lnTo>
                  <a:pt x="1764774" y="3379707"/>
                </a:lnTo>
                <a:cubicBezTo>
                  <a:pt x="1587770" y="3319643"/>
                  <a:pt x="1405350" y="3232972"/>
                  <a:pt x="1221865" y="3127037"/>
                </a:cubicBezTo>
                <a:cubicBezTo>
                  <a:pt x="1120271" y="3068382"/>
                  <a:pt x="1025311" y="3004264"/>
                  <a:pt x="938291" y="2935309"/>
                </a:cubicBezTo>
                <a:lnTo>
                  <a:pt x="509476" y="3157353"/>
                </a:lnTo>
                <a:lnTo>
                  <a:pt x="247593" y="2999226"/>
                </a:lnTo>
                <a:lnTo>
                  <a:pt x="599626" y="2603610"/>
                </a:lnTo>
                <a:cubicBezTo>
                  <a:pt x="384783" y="2338553"/>
                  <a:pt x="289709" y="2193107"/>
                  <a:pt x="174176" y="1843897"/>
                </a:cubicBezTo>
                <a:lnTo>
                  <a:pt x="0" y="1381252"/>
                </a:lnTo>
                <a:lnTo>
                  <a:pt x="107522" y="1111013"/>
                </a:lnTo>
                <a:cubicBezTo>
                  <a:pt x="159316" y="1021302"/>
                  <a:pt x="259400" y="1099908"/>
                  <a:pt x="349113" y="1151702"/>
                </a:cubicBezTo>
                <a:lnTo>
                  <a:pt x="486246" y="1217020"/>
                </a:lnTo>
                <a:cubicBezTo>
                  <a:pt x="628225" y="1148493"/>
                  <a:pt x="768311" y="1094036"/>
                  <a:pt x="908721" y="1057007"/>
                </a:cubicBezTo>
                <a:cubicBezTo>
                  <a:pt x="1011476" y="947354"/>
                  <a:pt x="1021990" y="857768"/>
                  <a:pt x="976491" y="611195"/>
                </a:cubicBezTo>
                <a:cubicBezTo>
                  <a:pt x="1335325" y="817429"/>
                  <a:pt x="1326102" y="899150"/>
                  <a:pt x="1389221" y="1007976"/>
                </a:cubicBezTo>
                <a:cubicBezTo>
                  <a:pt x="1615807" y="1002289"/>
                  <a:pt x="1836555" y="1044211"/>
                  <a:pt x="2066828" y="1133629"/>
                </a:cubicBezTo>
                <a:cubicBezTo>
                  <a:pt x="2047082" y="1203277"/>
                  <a:pt x="2048342" y="1275855"/>
                  <a:pt x="2067080" y="1343672"/>
                </a:cubicBezTo>
                <a:cubicBezTo>
                  <a:pt x="2009772" y="1325329"/>
                  <a:pt x="1950048" y="1312156"/>
                  <a:pt x="1888409" y="1302802"/>
                </a:cubicBezTo>
                <a:lnTo>
                  <a:pt x="1831983" y="1466454"/>
                </a:lnTo>
                <a:cubicBezTo>
                  <a:pt x="2171713" y="1545279"/>
                  <a:pt x="2334158" y="1639067"/>
                  <a:pt x="2533793" y="1871644"/>
                </a:cubicBezTo>
                <a:lnTo>
                  <a:pt x="2655130" y="1752801"/>
                </a:lnTo>
                <a:cubicBezTo>
                  <a:pt x="2623271" y="1710443"/>
                  <a:pt x="2589631" y="1671169"/>
                  <a:pt x="2553401" y="1635762"/>
                </a:cubicBezTo>
                <a:cubicBezTo>
                  <a:pt x="2626342" y="1620812"/>
                  <a:pt x="2694472" y="1585039"/>
                  <a:pt x="2748239" y="1530606"/>
                </a:cubicBezTo>
                <a:cubicBezTo>
                  <a:pt x="2959801" y="1699876"/>
                  <a:pt x="3152007" y="1908367"/>
                  <a:pt x="3223775" y="2111154"/>
                </a:cubicBezTo>
                <a:cubicBezTo>
                  <a:pt x="3265103" y="2076949"/>
                  <a:pt x="3316077" y="2055387"/>
                  <a:pt x="3371292" y="2047279"/>
                </a:cubicBezTo>
                <a:cubicBezTo>
                  <a:pt x="3454199" y="2035105"/>
                  <a:pt x="3536665" y="2054733"/>
                  <a:pt x="3603728" y="2099347"/>
                </a:cubicBezTo>
                <a:cubicBezTo>
                  <a:pt x="3679156" y="2088543"/>
                  <a:pt x="3756158" y="2095770"/>
                  <a:pt x="3828792" y="2119628"/>
                </a:cubicBezTo>
                <a:cubicBezTo>
                  <a:pt x="3870454" y="2133311"/>
                  <a:pt x="3910678" y="2152466"/>
                  <a:pt x="3948369" y="2177025"/>
                </a:cubicBezTo>
                <a:close/>
                <a:moveTo>
                  <a:pt x="2661401" y="883270"/>
                </a:moveTo>
                <a:cubicBezTo>
                  <a:pt x="2838812" y="985699"/>
                  <a:pt x="2899598" y="1212554"/>
                  <a:pt x="2797170" y="1389966"/>
                </a:cubicBezTo>
                <a:cubicBezTo>
                  <a:pt x="2694741" y="1567377"/>
                  <a:pt x="2467885" y="1628163"/>
                  <a:pt x="2290474" y="1525735"/>
                </a:cubicBezTo>
                <a:cubicBezTo>
                  <a:pt x="2113063" y="1423306"/>
                  <a:pt x="2052277" y="1196450"/>
                  <a:pt x="2154705" y="1019039"/>
                </a:cubicBezTo>
                <a:cubicBezTo>
                  <a:pt x="2257134" y="841627"/>
                  <a:pt x="2483990" y="780842"/>
                  <a:pt x="2661401" y="883270"/>
                </a:cubicBezTo>
                <a:close/>
                <a:moveTo>
                  <a:pt x="2494139" y="49756"/>
                </a:moveTo>
                <a:cubicBezTo>
                  <a:pt x="2671551" y="152184"/>
                  <a:pt x="2732337" y="379040"/>
                  <a:pt x="2629908" y="556451"/>
                </a:cubicBezTo>
                <a:cubicBezTo>
                  <a:pt x="2527480" y="733863"/>
                  <a:pt x="2300624" y="794648"/>
                  <a:pt x="2123212" y="692220"/>
                </a:cubicBezTo>
                <a:cubicBezTo>
                  <a:pt x="1945801" y="589791"/>
                  <a:pt x="1885015" y="362936"/>
                  <a:pt x="1987444" y="185524"/>
                </a:cubicBezTo>
                <a:cubicBezTo>
                  <a:pt x="2089872" y="8113"/>
                  <a:pt x="2316728" y="-52673"/>
                  <a:pt x="2494139" y="497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Donut 15">
            <a:extLst>
              <a:ext uri="{FF2B5EF4-FFF2-40B4-BE49-F238E27FC236}">
                <a16:creationId xmlns:a16="http://schemas.microsoft.com/office/drawing/2014/main" id="{E55C8A0E-3693-42FA-A0B5-1F962E8D66EB}"/>
              </a:ext>
            </a:extLst>
          </p:cNvPr>
          <p:cNvSpPr/>
          <p:nvPr/>
        </p:nvSpPr>
        <p:spPr>
          <a:xfrm>
            <a:off x="7121139" y="3784052"/>
            <a:ext cx="399281" cy="396502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id="{7C392069-F8D5-457F-91CB-81071D8E96B8}"/>
              </a:ext>
            </a:extLst>
          </p:cNvPr>
          <p:cNvSpPr/>
          <p:nvPr/>
        </p:nvSpPr>
        <p:spPr>
          <a:xfrm rot="20700000">
            <a:off x="4324425" y="4382736"/>
            <a:ext cx="370623" cy="324823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B6B459-4FF0-4AC0-BFEE-C265DB2D735F}"/>
              </a:ext>
            </a:extLst>
          </p:cNvPr>
          <p:cNvSpPr txBox="1"/>
          <p:nvPr/>
        </p:nvSpPr>
        <p:spPr>
          <a:xfrm>
            <a:off x="3549550" y="5011298"/>
            <a:ext cx="89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ln w="12700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3600" b="1" dirty="0">
              <a:ln w="12700">
                <a:solidFill>
                  <a:schemeClr val="bg1"/>
                </a:solidFill>
              </a:ln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C39BEED-F338-4B23-A604-6F40CBADB563}"/>
              </a:ext>
            </a:extLst>
          </p:cNvPr>
          <p:cNvSpPr/>
          <p:nvPr/>
        </p:nvSpPr>
        <p:spPr>
          <a:xfrm>
            <a:off x="3768080" y="1501635"/>
            <a:ext cx="5363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молоды, амбициозны, нам всегда предстоит доказывать, что за нами - достойное Будущее!</a:t>
            </a:r>
          </a:p>
          <a:p>
            <a:pPr algn="ctr"/>
            <a:endParaRPr lang="ru-RU" sz="1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Подзаголовок 2">
            <a:extLst>
              <a:ext uri="{FF2B5EF4-FFF2-40B4-BE49-F238E27FC236}">
                <a16:creationId xmlns:a16="http://schemas.microsoft.com/office/drawing/2014/main" id="{869522BD-86BA-41F1-A038-01174092E253}"/>
              </a:ext>
            </a:extLst>
          </p:cNvPr>
          <p:cNvSpPr txBox="1">
            <a:spLocks/>
          </p:cNvSpPr>
          <p:nvPr/>
        </p:nvSpPr>
        <p:spPr>
          <a:xfrm>
            <a:off x="3674120" y="551533"/>
            <a:ext cx="5363900" cy="788024"/>
          </a:xfrm>
          <a:prstGeom prst="rect">
            <a:avLst/>
          </a:prstGeom>
          <a:solidFill>
            <a:srgbClr val="4472C4">
              <a:lumMod val="20000"/>
              <a:lumOff val="80000"/>
              <a:alpha val="75000"/>
            </a:srgb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ВЛАДИСЛАВ ВИКТОРОВИЧ КИДАНОВ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EMAIL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KIDANOVVLAD@YANDEX.RU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ТЕЛ: +7 951 142 57 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700" dirty="0">
                <a:solidFill>
                  <a:srgbClr val="4472C4">
                    <a:lumMod val="50000"/>
                  </a:srgbClr>
                </a:solidFill>
                <a:latin typeface="Calibri"/>
                <a:cs typeface="Times New Roman" panose="02020603050405020304" pitchFamily="18" charset="0"/>
              </a:rPr>
              <a:t>г. Белгород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9114CF9-84E4-4872-96F1-58C5F52E8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t="14342" r="-643" b="13764"/>
          <a:stretch/>
        </p:blipFill>
        <p:spPr>
          <a:xfrm>
            <a:off x="2915072" y="269878"/>
            <a:ext cx="1245294" cy="1211284"/>
          </a:xfrm>
          <a:prstGeom prst="ellipse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44701B7F-8501-4909-98E0-A65FC9658751}"/>
              </a:ext>
            </a:extLst>
          </p:cNvPr>
          <p:cNvSpPr txBox="1">
            <a:spLocks/>
          </p:cNvSpPr>
          <p:nvPr/>
        </p:nvSpPr>
        <p:spPr>
          <a:xfrm>
            <a:off x="7515457" y="3693247"/>
            <a:ext cx="4219828" cy="1535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Разработка </a:t>
            </a:r>
            <a:b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регионального </a:t>
            </a:r>
            <a:r>
              <a:rPr lang="ru-RU" sz="1800" b="1" cap="all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Геопортала</a:t>
            </a:r>
            <a: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основе </a:t>
            </a:r>
            <a:b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8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электронного атласа</a:t>
            </a:r>
            <a:endParaRPr lang="en-US" sz="1800" b="1" cap="all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8238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59" name="Picture 39">
            <a:extLst>
              <a:ext uri="{FF2B5EF4-FFF2-40B4-BE49-F238E27FC236}">
                <a16:creationId xmlns:a16="http://schemas.microsoft.com/office/drawing/2014/main" id="{B7A3335C-7DA8-46E0-A072-CDCA056FD8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7" r="11344"/>
          <a:stretch/>
        </p:blipFill>
        <p:spPr>
          <a:xfrm>
            <a:off x="8464062" y="1364534"/>
            <a:ext cx="3727938" cy="3992911"/>
          </a:xfrm>
          <a:prstGeom prst="rect">
            <a:avLst/>
          </a:prstGeom>
        </p:spPr>
      </p:pic>
      <p:pic>
        <p:nvPicPr>
          <p:cNvPr id="71" name="Picture 34">
            <a:extLst>
              <a:ext uri="{FF2B5EF4-FFF2-40B4-BE49-F238E27FC236}">
                <a16:creationId xmlns:a16="http://schemas.microsoft.com/office/drawing/2014/main" id="{9EECFBC7-3146-4F14-8AE0-6FF1E2A00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2"/>
          <a:stretch/>
        </p:blipFill>
        <p:spPr>
          <a:xfrm>
            <a:off x="6630705" y="291752"/>
            <a:ext cx="5561295" cy="7362289"/>
          </a:xfrm>
          <a:prstGeom prst="rect">
            <a:avLst/>
          </a:prstGeom>
          <a:effectLst/>
        </p:spPr>
      </p:pic>
      <p:sp>
        <p:nvSpPr>
          <p:cNvPr id="73" name="Title 2">
            <a:extLst>
              <a:ext uri="{FF2B5EF4-FFF2-40B4-BE49-F238E27FC236}">
                <a16:creationId xmlns:a16="http://schemas.microsoft.com/office/drawing/2014/main" id="{D0AA287F-174A-46C4-A43E-38277363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04770"/>
            <a:ext cx="2603226" cy="2378280"/>
          </a:xfrm>
        </p:spPr>
        <p:txBody>
          <a:bodyPr/>
          <a:lstStyle/>
          <a:p>
            <a:r>
              <a:rPr lang="ru-RU" sz="2400" dirty="0"/>
              <a:t>Культурный</a:t>
            </a:r>
            <a:br>
              <a:rPr lang="ru-RU" sz="2800" dirty="0"/>
            </a:br>
            <a:r>
              <a:rPr lang="ru-RU" sz="2800" dirty="0"/>
              <a:t> </a:t>
            </a:r>
            <a:r>
              <a:rPr lang="ru-RU" sz="2400" dirty="0"/>
              <a:t>Белгород</a:t>
            </a:r>
            <a:endParaRPr lang="en-US" sz="2800" dirty="0"/>
          </a:p>
        </p:txBody>
      </p:sp>
      <p:pic>
        <p:nvPicPr>
          <p:cNvPr id="34" name="Объект 6">
            <a:extLst>
              <a:ext uri="{FF2B5EF4-FFF2-40B4-BE49-F238E27FC236}">
                <a16:creationId xmlns:a16="http://schemas.microsoft.com/office/drawing/2014/main" id="{61026DBA-738F-4FC2-A2F2-0C8CFC07CC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22" b="81137" l="10000" r="90000"/>
                    </a14:imgEffect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83" b="11924"/>
          <a:stretch/>
        </p:blipFill>
        <p:spPr>
          <a:xfrm>
            <a:off x="5213390" y="3314603"/>
            <a:ext cx="1555996" cy="10797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7E5383-A431-4BFA-BB1C-A5A1EE56D293}"/>
              </a:ext>
            </a:extLst>
          </p:cNvPr>
          <p:cNvSpPr/>
          <p:nvPr/>
        </p:nvSpPr>
        <p:spPr>
          <a:xfrm>
            <a:off x="9595727" y="1888046"/>
            <a:ext cx="2614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600" dirty="0">
                <a:solidFill>
                  <a:schemeClr val="bg1"/>
                </a:solidFill>
              </a:rPr>
              <a:t>«У.М.Н.И.К.»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D7A2E6B-95C2-48C1-B544-C90BB83C3BD0}"/>
              </a:ext>
            </a:extLst>
          </p:cNvPr>
          <p:cNvSpPr/>
          <p:nvPr/>
        </p:nvSpPr>
        <p:spPr>
          <a:xfrm>
            <a:off x="3784689" y="2223766"/>
            <a:ext cx="43625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КУЛЬТУРНЫЙ РЕГИОН</a:t>
            </a:r>
          </a:p>
          <a:p>
            <a:pPr algn="ctr">
              <a:lnSpc>
                <a:spcPct val="100000"/>
              </a:lnSpc>
            </a:pPr>
            <a:r>
              <a:rPr lang="ru-RU" sz="1600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глазами подрастающего </a:t>
            </a:r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«Поколения </a:t>
            </a:r>
            <a:r>
              <a:rPr lang="en-US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ru-RU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30A0E-3D6E-425F-BED0-9107AA9F8E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38" name="Подзаголовок 4">
            <a:extLst>
              <a:ext uri="{FF2B5EF4-FFF2-40B4-BE49-F238E27FC236}">
                <a16:creationId xmlns:a16="http://schemas.microsoft.com/office/drawing/2014/main" id="{585FCB15-9A76-4C4B-BE69-C95F0CEFFF56}"/>
              </a:ext>
            </a:extLst>
          </p:cNvPr>
          <p:cNvSpPr txBox="1">
            <a:spLocks/>
          </p:cNvSpPr>
          <p:nvPr/>
        </p:nvSpPr>
        <p:spPr>
          <a:xfrm>
            <a:off x="1938612" y="33868"/>
            <a:ext cx="8145939" cy="774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3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altLang="ru-RU" sz="11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БЕЛГОРОДСКИЙ ГОСУДАРСТВЕННЫЙ НАЦИОНАЛЬНЫЙ ИССЛЕДОВАТЕЛЬСКИЙ УНИВЕРСИТЕТ</a:t>
            </a:r>
          </a:p>
          <a:p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НИУ «БелГУ»</a:t>
            </a:r>
            <a:endParaRPr lang="ru-RU" alt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altLang="ru-RU" sz="300" dirty="0">
              <a:solidFill>
                <a:srgbClr val="3D3D3D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7BDBCA-6748-4DE8-9BC1-F54598260A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b="19730"/>
          <a:stretch/>
        </p:blipFill>
        <p:spPr>
          <a:xfrm>
            <a:off x="8470900" y="1410449"/>
            <a:ext cx="5687660" cy="3946996"/>
          </a:xfrm>
          <a:prstGeom prst="rect">
            <a:avLst/>
          </a:prstGeom>
        </p:spPr>
      </p:pic>
      <p:sp>
        <p:nvSpPr>
          <p:cNvPr id="39" name="Title 2">
            <a:extLst>
              <a:ext uri="{FF2B5EF4-FFF2-40B4-BE49-F238E27FC236}">
                <a16:creationId xmlns:a16="http://schemas.microsoft.com/office/drawing/2014/main" id="{A4A1B901-F13C-404E-A2F2-C1CB1043F268}"/>
              </a:ext>
            </a:extLst>
          </p:cNvPr>
          <p:cNvSpPr txBox="1">
            <a:spLocks/>
          </p:cNvSpPr>
          <p:nvPr/>
        </p:nvSpPr>
        <p:spPr>
          <a:xfrm>
            <a:off x="10794999" y="1422351"/>
            <a:ext cx="2510973" cy="4079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Белгород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C88914AC-A064-440C-A32C-62D96F0049A6}"/>
              </a:ext>
            </a:extLst>
          </p:cNvPr>
          <p:cNvSpPr txBox="1">
            <a:spLocks/>
          </p:cNvSpPr>
          <p:nvPr/>
        </p:nvSpPr>
        <p:spPr>
          <a:xfrm>
            <a:off x="10217150" y="5094671"/>
            <a:ext cx="2364590" cy="29304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Владислав Викторович </a:t>
            </a:r>
            <a:r>
              <a:rPr lang="ru-RU" sz="9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Киданов</a:t>
            </a:r>
            <a:endParaRPr lang="en-US" sz="1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145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pic>
        <p:nvPicPr>
          <p:cNvPr id="1026" name="Picture 2" descr="Картинки по запросу &quot;человечек в слезах&quot;&quot;">
            <a:extLst>
              <a:ext uri="{FF2B5EF4-FFF2-40B4-BE49-F238E27FC236}">
                <a16:creationId xmlns:a16="http://schemas.microsoft.com/office/drawing/2014/main" id="{D29EC42B-E662-4AF1-9826-8C18D1978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75" b="80417" l="2333" r="93167">
                        <a14:foregroundMark x1="83833" y1="24375" x2="83833" y2="24375"/>
                        <a14:foregroundMark x1="91000" y1="34375" x2="91000" y2="34375"/>
                        <a14:foregroundMark x1="65000" y1="43333" x2="65000" y2="43333"/>
                        <a14:foregroundMark x1="73667" y1="35208" x2="73667" y2="35208"/>
                        <a14:foregroundMark x1="81833" y1="36042" x2="81833" y2="36042"/>
                        <a14:foregroundMark x1="83833" y1="39375" x2="83833" y2="39375"/>
                        <a14:foregroundMark x1="81333" y1="39375" x2="81667" y2="35208"/>
                        <a14:foregroundMark x1="82500" y1="40417" x2="83000" y2="38750"/>
                        <a14:foregroundMark x1="74333" y1="30833" x2="74333" y2="30833"/>
                        <a14:foregroundMark x1="77333" y1="30208" x2="69167" y2="33125"/>
                        <a14:foregroundMark x1="69167" y1="33125" x2="65167" y2="37500"/>
                        <a14:foregroundMark x1="93333" y1="56250" x2="93333" y2="56250"/>
                        <a14:foregroundMark x1="6333" y1="61042" x2="7000" y2="60833"/>
                        <a14:foregroundMark x1="2333" y1="59375" x2="233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65" b="12753"/>
          <a:stretch/>
        </p:blipFill>
        <p:spPr bwMode="auto">
          <a:xfrm>
            <a:off x="4296800" y="2943565"/>
            <a:ext cx="5990200" cy="32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2">
            <a:extLst>
              <a:ext uri="{FF2B5EF4-FFF2-40B4-BE49-F238E27FC236}">
                <a16:creationId xmlns:a16="http://schemas.microsoft.com/office/drawing/2014/main" id="{CBC7C748-2CF8-4735-8545-C20959D6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04770"/>
            <a:ext cx="2603226" cy="2378280"/>
          </a:xfrm>
        </p:spPr>
        <p:txBody>
          <a:bodyPr/>
          <a:lstStyle/>
          <a:p>
            <a:r>
              <a:rPr lang="ru-RU" sz="2400" dirty="0"/>
              <a:t>РЕАЛИИ</a:t>
            </a:r>
            <a:endParaRPr lang="en-US" sz="28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1BEAAA7-5797-4BA2-84A6-FF1A8DADCFA6}"/>
              </a:ext>
            </a:extLst>
          </p:cNvPr>
          <p:cNvSpPr/>
          <p:nvPr/>
        </p:nvSpPr>
        <p:spPr>
          <a:xfrm>
            <a:off x="3428726" y="2041843"/>
            <a:ext cx="5079911" cy="120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В ЕДИНСТВЕННЫЙ ВЫХОДНОЙ</a:t>
            </a:r>
            <a:br>
              <a:rPr lang="ru-RU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</a:t>
            </a:r>
            <a:r>
              <a:rPr lang="ru-RU" sz="1400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МОЛОДЕЖЬ</a:t>
            </a:r>
            <a:br>
              <a:rPr lang="ru-RU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СОБИРАЕТСЯ В </a:t>
            </a:r>
            <a:r>
              <a:rPr lang="en-US" sz="1600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McDonald’s</a:t>
            </a:r>
            <a:r>
              <a:rPr lang="ru-RU" sz="1600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83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pic>
        <p:nvPicPr>
          <p:cNvPr id="2050" name="Picture 2" descr="Картинки по запросу &quot;человечек в слезах&quot;&quot;">
            <a:extLst>
              <a:ext uri="{FF2B5EF4-FFF2-40B4-BE49-F238E27FC236}">
                <a16:creationId xmlns:a16="http://schemas.microsoft.com/office/drawing/2014/main" id="{973FC1A9-61F2-42FB-9D5F-C622E8B62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6" b="92714" l="10000" r="90000">
                        <a14:foregroundMark x1="41571" y1="8714" x2="41571" y2="8714"/>
                        <a14:foregroundMark x1="47571" y1="6714" x2="47571" y2="6714"/>
                        <a14:foregroundMark x1="51000" y1="28286" x2="59857" y2="32286"/>
                        <a14:foregroundMark x1="31857" y1="34286" x2="35429" y2="42000"/>
                        <a14:foregroundMark x1="57429" y1="40714" x2="48857" y2="52571"/>
                        <a14:foregroundMark x1="44571" y1="87571" x2="44000" y2="92429"/>
                        <a14:foregroundMark x1="73857" y1="88571" x2="73857" y2="92857"/>
                        <a14:foregroundMark x1="52857" y1="6286" x2="52857" y2="6286"/>
                        <a14:foregroundMark x1="37000" y1="17857" x2="37000" y2="17857"/>
                        <a14:foregroundMark x1="51571" y1="51429" x2="51571" y2="5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44" y="2464706"/>
            <a:ext cx="3789956" cy="37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2">
            <a:extLst>
              <a:ext uri="{FF2B5EF4-FFF2-40B4-BE49-F238E27FC236}">
                <a16:creationId xmlns:a16="http://schemas.microsoft.com/office/drawing/2014/main" id="{B212F167-E42E-412A-B99F-99FB5D14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704770"/>
            <a:ext cx="2603226" cy="2378280"/>
          </a:xfrm>
        </p:spPr>
        <p:txBody>
          <a:bodyPr/>
          <a:lstStyle/>
          <a:p>
            <a:r>
              <a:rPr lang="ru-RU" sz="2400" dirty="0"/>
              <a:t>НАДЕЖДА</a:t>
            </a:r>
            <a:endParaRPr lang="en-US" sz="2800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04AC1A0-1375-4D07-B85D-F9B8CB17A2C2}"/>
              </a:ext>
            </a:extLst>
          </p:cNvPr>
          <p:cNvSpPr/>
          <p:nvPr/>
        </p:nvSpPr>
        <p:spPr>
          <a:xfrm>
            <a:off x="3238215" y="1651993"/>
            <a:ext cx="436259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ТЫ ТАК НАДЕЯЛСЯ  </a:t>
            </a:r>
            <a:br>
              <a:rPr lang="ru-RU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КУДА-НИБУДЬ </a:t>
            </a:r>
            <a:br>
              <a:rPr lang="ru-RU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СХОДИТЬ…</a:t>
            </a:r>
            <a:endParaRPr lang="en-US" sz="16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36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90F7354-CE25-49BB-91C5-798E55DD802E}"/>
              </a:ext>
            </a:extLst>
          </p:cNvPr>
          <p:cNvGrpSpPr/>
          <p:nvPr/>
        </p:nvGrpSpPr>
        <p:grpSpPr>
          <a:xfrm>
            <a:off x="3663045" y="1629045"/>
            <a:ext cx="7718436" cy="4967017"/>
            <a:chOff x="4216401" y="1657078"/>
            <a:chExt cx="7718436" cy="4967017"/>
          </a:xfrm>
        </p:grpSpPr>
        <p:grpSp>
          <p:nvGrpSpPr>
            <p:cNvPr id="29" name="Graphic 14">
              <a:extLst>
                <a:ext uri="{FF2B5EF4-FFF2-40B4-BE49-F238E27FC236}">
                  <a16:creationId xmlns:a16="http://schemas.microsoft.com/office/drawing/2014/main" id="{67FE9110-AA8D-407B-8E5F-A0B0EF284499}"/>
                </a:ext>
              </a:extLst>
            </p:cNvPr>
            <p:cNvGrpSpPr/>
            <p:nvPr/>
          </p:nvGrpSpPr>
          <p:grpSpPr>
            <a:xfrm>
              <a:off x="4216401" y="1657078"/>
              <a:ext cx="7718436" cy="4967017"/>
              <a:chOff x="2444748" y="555045"/>
              <a:chExt cx="7282048" cy="5727454"/>
            </a:xfrm>
          </p:grpSpPr>
          <p:sp>
            <p:nvSpPr>
              <p:cNvPr id="30" name="Freeform: Shape 18">
                <a:extLst>
                  <a:ext uri="{FF2B5EF4-FFF2-40B4-BE49-F238E27FC236}">
                    <a16:creationId xmlns:a16="http://schemas.microsoft.com/office/drawing/2014/main" id="{6B73BF9A-EF21-4545-B027-7ED10836DC8F}"/>
                  </a:ext>
                </a:extLst>
              </p:cNvPr>
              <p:cNvSpPr/>
              <p:nvPr/>
            </p:nvSpPr>
            <p:spPr>
              <a:xfrm>
                <a:off x="4964693" y="5443837"/>
                <a:ext cx="2168250" cy="818208"/>
              </a:xfrm>
              <a:custGeom>
                <a:avLst/>
                <a:gdLst>
                  <a:gd name="connsiteX0" fmla="*/ 1941333 w 2168250"/>
                  <a:gd name="connsiteY0" fmla="*/ 525699 h 818207"/>
                  <a:gd name="connsiteX1" fmla="*/ 1785874 w 2168250"/>
                  <a:gd name="connsiteY1" fmla="*/ 30683 h 818207"/>
                  <a:gd name="connsiteX2" fmla="*/ 1114943 w 2168250"/>
                  <a:gd name="connsiteY2" fmla="*/ 30683 h 818207"/>
                  <a:gd name="connsiteX3" fmla="*/ 1065851 w 2168250"/>
                  <a:gd name="connsiteY3" fmla="*/ 30683 h 818207"/>
                  <a:gd name="connsiteX4" fmla="*/ 390830 w 2168250"/>
                  <a:gd name="connsiteY4" fmla="*/ 30683 h 818207"/>
                  <a:gd name="connsiteX5" fmla="*/ 235370 w 2168250"/>
                  <a:gd name="connsiteY5" fmla="*/ 525699 h 818207"/>
                  <a:gd name="connsiteX6" fmla="*/ 259916 w 2168250"/>
                  <a:gd name="connsiteY6" fmla="*/ 816162 h 818207"/>
                  <a:gd name="connsiteX7" fmla="*/ 1065851 w 2168250"/>
                  <a:gd name="connsiteY7" fmla="*/ 816162 h 818207"/>
                  <a:gd name="connsiteX8" fmla="*/ 1114943 w 2168250"/>
                  <a:gd name="connsiteY8" fmla="*/ 816162 h 818207"/>
                  <a:gd name="connsiteX9" fmla="*/ 1920878 w 2168250"/>
                  <a:gd name="connsiteY9" fmla="*/ 816162 h 818207"/>
                  <a:gd name="connsiteX10" fmla="*/ 1941333 w 2168250"/>
                  <a:gd name="connsiteY10" fmla="*/ 525699 h 8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68250" h="818207">
                    <a:moveTo>
                      <a:pt x="1941333" y="525699"/>
                    </a:moveTo>
                    <a:cubicBezTo>
                      <a:pt x="1789965" y="370239"/>
                      <a:pt x="1785874" y="30683"/>
                      <a:pt x="1785874" y="30683"/>
                    </a:cubicBezTo>
                    <a:lnTo>
                      <a:pt x="1114943" y="30683"/>
                    </a:lnTo>
                    <a:lnTo>
                      <a:pt x="1065851" y="30683"/>
                    </a:lnTo>
                    <a:lnTo>
                      <a:pt x="390830" y="30683"/>
                    </a:lnTo>
                    <a:cubicBezTo>
                      <a:pt x="390830" y="30683"/>
                      <a:pt x="386739" y="366148"/>
                      <a:pt x="235370" y="525699"/>
                    </a:cubicBezTo>
                    <a:cubicBezTo>
                      <a:pt x="84002" y="681158"/>
                      <a:pt x="-149188" y="816162"/>
                      <a:pt x="259916" y="816162"/>
                    </a:cubicBezTo>
                    <a:cubicBezTo>
                      <a:pt x="587199" y="816162"/>
                      <a:pt x="939029" y="816162"/>
                      <a:pt x="1065851" y="816162"/>
                    </a:cubicBezTo>
                    <a:cubicBezTo>
                      <a:pt x="1098579" y="816162"/>
                      <a:pt x="1114943" y="816162"/>
                      <a:pt x="1114943" y="816162"/>
                    </a:cubicBezTo>
                    <a:cubicBezTo>
                      <a:pt x="1245857" y="816162"/>
                      <a:pt x="1597686" y="816162"/>
                      <a:pt x="1920878" y="816162"/>
                    </a:cubicBezTo>
                    <a:cubicBezTo>
                      <a:pt x="2329982" y="816162"/>
                      <a:pt x="2092702" y="681158"/>
                      <a:pt x="1941333" y="5256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75000"/>
                    </a:schemeClr>
                  </a:gs>
                  <a:gs pos="53000">
                    <a:schemeClr val="bg1">
                      <a:lumMod val="85000"/>
                    </a:schemeClr>
                  </a:gs>
                  <a:gs pos="83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19">
                <a:extLst>
                  <a:ext uri="{FF2B5EF4-FFF2-40B4-BE49-F238E27FC236}">
                    <a16:creationId xmlns:a16="http://schemas.microsoft.com/office/drawing/2014/main" id="{6328EE9D-88A0-48F7-9562-280FA47A296B}"/>
                  </a:ext>
                </a:extLst>
              </p:cNvPr>
              <p:cNvSpPr/>
              <p:nvPr/>
            </p:nvSpPr>
            <p:spPr>
              <a:xfrm>
                <a:off x="2444748" y="555045"/>
                <a:ext cx="7282048" cy="4950157"/>
              </a:xfrm>
              <a:custGeom>
                <a:avLst/>
                <a:gdLst>
                  <a:gd name="connsiteX0" fmla="*/ 7038632 w 7282048"/>
                  <a:gd name="connsiteY0" fmla="*/ 30683 h 4950157"/>
                  <a:gd name="connsiteX1" fmla="*/ 3704436 w 7282048"/>
                  <a:gd name="connsiteY1" fmla="*/ 30683 h 4950157"/>
                  <a:gd name="connsiteX2" fmla="*/ 3589886 w 7282048"/>
                  <a:gd name="connsiteY2" fmla="*/ 30683 h 4950157"/>
                  <a:gd name="connsiteX3" fmla="*/ 259781 w 7282048"/>
                  <a:gd name="connsiteY3" fmla="*/ 30683 h 4950157"/>
                  <a:gd name="connsiteX4" fmla="*/ 30683 w 7282048"/>
                  <a:gd name="connsiteY4" fmla="*/ 259781 h 4950157"/>
                  <a:gd name="connsiteX5" fmla="*/ 30683 w 7282048"/>
                  <a:gd name="connsiteY5" fmla="*/ 4698558 h 4950157"/>
                  <a:gd name="connsiteX6" fmla="*/ 239326 w 7282048"/>
                  <a:gd name="connsiteY6" fmla="*/ 4931748 h 4950157"/>
                  <a:gd name="connsiteX7" fmla="*/ 7042723 w 7282048"/>
                  <a:gd name="connsiteY7" fmla="*/ 4931748 h 4950157"/>
                  <a:gd name="connsiteX8" fmla="*/ 7251366 w 7282048"/>
                  <a:gd name="connsiteY8" fmla="*/ 4698558 h 4950157"/>
                  <a:gd name="connsiteX9" fmla="*/ 7251366 w 7282048"/>
                  <a:gd name="connsiteY9" fmla="*/ 259781 h 4950157"/>
                  <a:gd name="connsiteX10" fmla="*/ 7038632 w 7282048"/>
                  <a:gd name="connsiteY10" fmla="*/ 30683 h 4950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282048" h="4950157">
                    <a:moveTo>
                      <a:pt x="7038632" y="30683"/>
                    </a:moveTo>
                    <a:lnTo>
                      <a:pt x="3704436" y="30683"/>
                    </a:lnTo>
                    <a:lnTo>
                      <a:pt x="3589886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28868"/>
                      <a:pt x="30683" y="259781"/>
                    </a:cubicBezTo>
                    <a:lnTo>
                      <a:pt x="30683" y="4698558"/>
                    </a:lnTo>
                    <a:cubicBezTo>
                      <a:pt x="30683" y="4829472"/>
                      <a:pt x="124777" y="4931748"/>
                      <a:pt x="239326" y="4931748"/>
                    </a:cubicBezTo>
                    <a:lnTo>
                      <a:pt x="7042723" y="4931748"/>
                    </a:lnTo>
                    <a:cubicBezTo>
                      <a:pt x="7157272" y="4931748"/>
                      <a:pt x="7251366" y="4825380"/>
                      <a:pt x="7251366" y="4698558"/>
                    </a:cubicBezTo>
                    <a:lnTo>
                      <a:pt x="7251366" y="259781"/>
                    </a:lnTo>
                    <a:cubicBezTo>
                      <a:pt x="7251366" y="128868"/>
                      <a:pt x="7157272" y="30683"/>
                      <a:pt x="7038632" y="30683"/>
                    </a:cubicBez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2" name="Freeform: Shape 20">
                <a:extLst>
                  <a:ext uri="{FF2B5EF4-FFF2-40B4-BE49-F238E27FC236}">
                    <a16:creationId xmlns:a16="http://schemas.microsoft.com/office/drawing/2014/main" id="{E49AC406-89C7-41CA-B4A3-08EB6DEA8D35}"/>
                  </a:ext>
                </a:extLst>
              </p:cNvPr>
              <p:cNvSpPr/>
              <p:nvPr/>
            </p:nvSpPr>
            <p:spPr>
              <a:xfrm>
                <a:off x="8706599" y="5435655"/>
                <a:ext cx="490925" cy="81821"/>
              </a:xfrm>
              <a:custGeom>
                <a:avLst/>
                <a:gdLst>
                  <a:gd name="connsiteX0" fmla="*/ 32212 w 490924"/>
                  <a:gd name="connsiteY0" fmla="*/ 30683 h 81820"/>
                  <a:gd name="connsiteX1" fmla="*/ 64939 w 490924"/>
                  <a:gd name="connsiteY1" fmla="*/ 71593 h 81820"/>
                  <a:gd name="connsiteX2" fmla="*/ 461771 w 490924"/>
                  <a:gd name="connsiteY2" fmla="*/ 71593 h 81820"/>
                  <a:gd name="connsiteX3" fmla="*/ 498590 w 490924"/>
                  <a:gd name="connsiteY3" fmla="*/ 30683 h 81820"/>
                  <a:gd name="connsiteX4" fmla="*/ 32212 w 490924"/>
                  <a:gd name="connsiteY4" fmla="*/ 30683 h 81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0924" h="81820">
                    <a:moveTo>
                      <a:pt x="32212" y="30683"/>
                    </a:moveTo>
                    <a:cubicBezTo>
                      <a:pt x="32212" y="30683"/>
                      <a:pt x="19938" y="67502"/>
                      <a:pt x="64939" y="71593"/>
                    </a:cubicBezTo>
                    <a:lnTo>
                      <a:pt x="461771" y="71593"/>
                    </a:lnTo>
                    <a:cubicBezTo>
                      <a:pt x="461771" y="71593"/>
                      <a:pt x="502681" y="75684"/>
                      <a:pt x="498590" y="30683"/>
                    </a:cubicBezTo>
                    <a:lnTo>
                      <a:pt x="32212" y="30683"/>
                    </a:lnTo>
                    <a:close/>
                  </a:path>
                </a:pathLst>
              </a:custGeom>
              <a:solidFill>
                <a:srgbClr val="99999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: Shape 21">
                <a:extLst>
                  <a:ext uri="{FF2B5EF4-FFF2-40B4-BE49-F238E27FC236}">
                    <a16:creationId xmlns:a16="http://schemas.microsoft.com/office/drawing/2014/main" id="{AC4CA556-5627-4E6E-A599-14B55C710602}"/>
                  </a:ext>
                </a:extLst>
              </p:cNvPr>
              <p:cNvSpPr/>
              <p:nvPr/>
            </p:nvSpPr>
            <p:spPr>
              <a:xfrm>
                <a:off x="2481568" y="595956"/>
                <a:ext cx="7200228" cy="4336501"/>
              </a:xfrm>
              <a:custGeom>
                <a:avLst/>
                <a:gdLst>
                  <a:gd name="connsiteX0" fmla="*/ 6973175 w 7200227"/>
                  <a:gd name="connsiteY0" fmla="*/ 30683 h 4336501"/>
                  <a:gd name="connsiteX1" fmla="*/ 3671707 w 7200227"/>
                  <a:gd name="connsiteY1" fmla="*/ 30683 h 4336501"/>
                  <a:gd name="connsiteX2" fmla="*/ 3561249 w 7200227"/>
                  <a:gd name="connsiteY2" fmla="*/ 30683 h 4336501"/>
                  <a:gd name="connsiteX3" fmla="*/ 259781 w 7200227"/>
                  <a:gd name="connsiteY3" fmla="*/ 30683 h 4336501"/>
                  <a:gd name="connsiteX4" fmla="*/ 30683 w 7200227"/>
                  <a:gd name="connsiteY4" fmla="*/ 231144 h 4336501"/>
                  <a:gd name="connsiteX5" fmla="*/ 30683 w 7200227"/>
                  <a:gd name="connsiteY5" fmla="*/ 4330365 h 4336501"/>
                  <a:gd name="connsiteX6" fmla="*/ 7185909 w 7200227"/>
                  <a:gd name="connsiteY6" fmla="*/ 4330365 h 4336501"/>
                  <a:gd name="connsiteX7" fmla="*/ 7185909 w 7200227"/>
                  <a:gd name="connsiteY7" fmla="*/ 231144 h 4336501"/>
                  <a:gd name="connsiteX8" fmla="*/ 6973175 w 7200227"/>
                  <a:gd name="connsiteY8" fmla="*/ 30683 h 433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4336501">
                    <a:moveTo>
                      <a:pt x="6973175" y="30683"/>
                    </a:moveTo>
                    <a:lnTo>
                      <a:pt x="3671707" y="30683"/>
                    </a:lnTo>
                    <a:lnTo>
                      <a:pt x="3561249" y="30683"/>
                    </a:lnTo>
                    <a:lnTo>
                      <a:pt x="259781" y="30683"/>
                    </a:lnTo>
                    <a:cubicBezTo>
                      <a:pt x="141141" y="30683"/>
                      <a:pt x="30683" y="112504"/>
                      <a:pt x="30683" y="231144"/>
                    </a:cubicBezTo>
                    <a:lnTo>
                      <a:pt x="30683" y="4330365"/>
                    </a:lnTo>
                    <a:lnTo>
                      <a:pt x="7185909" y="4330365"/>
                    </a:lnTo>
                    <a:lnTo>
                      <a:pt x="7185909" y="231144"/>
                    </a:lnTo>
                    <a:cubicBezTo>
                      <a:pt x="7185909" y="112504"/>
                      <a:pt x="7091815" y="30683"/>
                      <a:pt x="6973175" y="30683"/>
                    </a:cubicBezTo>
                    <a:close/>
                  </a:path>
                </a:pathLst>
              </a:custGeom>
              <a:solidFill>
                <a:srgbClr val="231F2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: Shape 22">
                <a:extLst>
                  <a:ext uri="{FF2B5EF4-FFF2-40B4-BE49-F238E27FC236}">
                    <a16:creationId xmlns:a16="http://schemas.microsoft.com/office/drawing/2014/main" id="{2B684AE8-1CDB-4561-869B-19E1D65F796E}"/>
                  </a:ext>
                </a:extLst>
              </p:cNvPr>
              <p:cNvSpPr/>
              <p:nvPr/>
            </p:nvSpPr>
            <p:spPr>
              <a:xfrm>
                <a:off x="4968919" y="6159768"/>
                <a:ext cx="2168250" cy="122731"/>
              </a:xfrm>
              <a:custGeom>
                <a:avLst/>
                <a:gdLst>
                  <a:gd name="connsiteX0" fmla="*/ 30683 w 2168250"/>
                  <a:gd name="connsiteY0" fmla="*/ 34774 h 122731"/>
                  <a:gd name="connsiteX1" fmla="*/ 30683 w 2168250"/>
                  <a:gd name="connsiteY1" fmla="*/ 34774 h 122731"/>
                  <a:gd name="connsiteX2" fmla="*/ 30683 w 2168250"/>
                  <a:gd name="connsiteY2" fmla="*/ 38865 h 122731"/>
                  <a:gd name="connsiteX3" fmla="*/ 30683 w 2168250"/>
                  <a:gd name="connsiteY3" fmla="*/ 38865 h 122731"/>
                  <a:gd name="connsiteX4" fmla="*/ 263872 w 2168250"/>
                  <a:gd name="connsiteY4" fmla="*/ 96140 h 122731"/>
                  <a:gd name="connsiteX5" fmla="*/ 1069807 w 2168250"/>
                  <a:gd name="connsiteY5" fmla="*/ 96140 h 122731"/>
                  <a:gd name="connsiteX6" fmla="*/ 1118899 w 2168250"/>
                  <a:gd name="connsiteY6" fmla="*/ 96140 h 122731"/>
                  <a:gd name="connsiteX7" fmla="*/ 1924834 w 2168250"/>
                  <a:gd name="connsiteY7" fmla="*/ 96140 h 122731"/>
                  <a:gd name="connsiteX8" fmla="*/ 2153932 w 2168250"/>
                  <a:gd name="connsiteY8" fmla="*/ 30683 h 122731"/>
                  <a:gd name="connsiteX9" fmla="*/ 2137568 w 2168250"/>
                  <a:gd name="connsiteY9" fmla="*/ 30683 h 122731"/>
                  <a:gd name="connsiteX10" fmla="*/ 2137568 w 2168250"/>
                  <a:gd name="connsiteY10" fmla="*/ 30683 h 122731"/>
                  <a:gd name="connsiteX11" fmla="*/ 30683 w 2168250"/>
                  <a:gd name="connsiteY11" fmla="*/ 30683 h 122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68250" h="122731">
                    <a:moveTo>
                      <a:pt x="30683" y="34774"/>
                    </a:moveTo>
                    <a:lnTo>
                      <a:pt x="30683" y="34774"/>
                    </a:lnTo>
                    <a:cubicBezTo>
                      <a:pt x="30683" y="38865"/>
                      <a:pt x="30683" y="38865"/>
                      <a:pt x="30683" y="38865"/>
                    </a:cubicBezTo>
                    <a:lnTo>
                      <a:pt x="30683" y="38865"/>
                    </a:lnTo>
                    <a:cubicBezTo>
                      <a:pt x="30683" y="79775"/>
                      <a:pt x="96139" y="96140"/>
                      <a:pt x="263872" y="96140"/>
                    </a:cubicBezTo>
                    <a:cubicBezTo>
                      <a:pt x="591155" y="96140"/>
                      <a:pt x="942984" y="96140"/>
                      <a:pt x="1069807" y="96140"/>
                    </a:cubicBezTo>
                    <a:cubicBezTo>
                      <a:pt x="1102535" y="96140"/>
                      <a:pt x="1118899" y="96140"/>
                      <a:pt x="1118899" y="96140"/>
                    </a:cubicBezTo>
                    <a:cubicBezTo>
                      <a:pt x="1249812" y="96140"/>
                      <a:pt x="1601642" y="96140"/>
                      <a:pt x="1924834" y="96140"/>
                    </a:cubicBezTo>
                    <a:cubicBezTo>
                      <a:pt x="2092566" y="96140"/>
                      <a:pt x="2149841" y="75684"/>
                      <a:pt x="2153932" y="30683"/>
                    </a:cubicBezTo>
                    <a:lnTo>
                      <a:pt x="2137568" y="30683"/>
                    </a:lnTo>
                    <a:lnTo>
                      <a:pt x="2137568" y="30683"/>
                    </a:lnTo>
                    <a:lnTo>
                      <a:pt x="30683" y="3068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35" name="Freeform: Shape 23">
                <a:extLst>
                  <a:ext uri="{FF2B5EF4-FFF2-40B4-BE49-F238E27FC236}">
                    <a16:creationId xmlns:a16="http://schemas.microsoft.com/office/drawing/2014/main" id="{5812D033-99DB-4E81-9EB4-81392C7C60C4}"/>
                  </a:ext>
                </a:extLst>
              </p:cNvPr>
              <p:cNvSpPr/>
              <p:nvPr/>
            </p:nvSpPr>
            <p:spPr>
              <a:xfrm>
                <a:off x="2481568" y="4903820"/>
                <a:ext cx="7200228" cy="572745"/>
              </a:xfrm>
              <a:custGeom>
                <a:avLst/>
                <a:gdLst>
                  <a:gd name="connsiteX0" fmla="*/ 30683 w 7200227"/>
                  <a:gd name="connsiteY0" fmla="*/ 362057 h 572745"/>
                  <a:gd name="connsiteX1" fmla="*/ 259781 w 7200227"/>
                  <a:gd name="connsiteY1" fmla="*/ 562518 h 572745"/>
                  <a:gd name="connsiteX2" fmla="*/ 3561249 w 7200227"/>
                  <a:gd name="connsiteY2" fmla="*/ 562518 h 572745"/>
                  <a:gd name="connsiteX3" fmla="*/ 3671707 w 7200227"/>
                  <a:gd name="connsiteY3" fmla="*/ 562518 h 572745"/>
                  <a:gd name="connsiteX4" fmla="*/ 6973175 w 7200227"/>
                  <a:gd name="connsiteY4" fmla="*/ 562518 h 572745"/>
                  <a:gd name="connsiteX5" fmla="*/ 7185909 w 7200227"/>
                  <a:gd name="connsiteY5" fmla="*/ 362057 h 572745"/>
                  <a:gd name="connsiteX6" fmla="*/ 7185909 w 7200227"/>
                  <a:gd name="connsiteY6" fmla="*/ 30683 h 572745"/>
                  <a:gd name="connsiteX7" fmla="*/ 30683 w 7200227"/>
                  <a:gd name="connsiteY7" fmla="*/ 30683 h 572745"/>
                  <a:gd name="connsiteX8" fmla="*/ 30683 w 7200227"/>
                  <a:gd name="connsiteY8" fmla="*/ 362057 h 57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200227" h="572745">
                    <a:moveTo>
                      <a:pt x="30683" y="362057"/>
                    </a:moveTo>
                    <a:cubicBezTo>
                      <a:pt x="30683" y="464333"/>
                      <a:pt x="141141" y="562518"/>
                      <a:pt x="259781" y="562518"/>
                    </a:cubicBezTo>
                    <a:lnTo>
                      <a:pt x="3561249" y="562518"/>
                    </a:lnTo>
                    <a:lnTo>
                      <a:pt x="3671707" y="562518"/>
                    </a:lnTo>
                    <a:lnTo>
                      <a:pt x="6973175" y="562518"/>
                    </a:lnTo>
                    <a:cubicBezTo>
                      <a:pt x="7091815" y="562518"/>
                      <a:pt x="7185909" y="464333"/>
                      <a:pt x="7185909" y="362057"/>
                    </a:cubicBezTo>
                    <a:lnTo>
                      <a:pt x="7185909" y="30683"/>
                    </a:lnTo>
                    <a:lnTo>
                      <a:pt x="30683" y="30683"/>
                    </a:lnTo>
                    <a:lnTo>
                      <a:pt x="30683" y="362057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: Shape 24">
                <a:extLst>
                  <a:ext uri="{FF2B5EF4-FFF2-40B4-BE49-F238E27FC236}">
                    <a16:creationId xmlns:a16="http://schemas.microsoft.com/office/drawing/2014/main" id="{E740EF4C-BA73-497C-9D7F-D9E026736A1C}"/>
                  </a:ext>
                </a:extLst>
              </p:cNvPr>
              <p:cNvSpPr/>
              <p:nvPr/>
            </p:nvSpPr>
            <p:spPr>
              <a:xfrm>
                <a:off x="2747714" y="910966"/>
                <a:ext cx="6676116" cy="3763756"/>
              </a:xfrm>
              <a:custGeom>
                <a:avLst/>
                <a:gdLst>
                  <a:gd name="connsiteX0" fmla="*/ 30683 w 6586571"/>
                  <a:gd name="connsiteY0" fmla="*/ 30683 h 3763755"/>
                  <a:gd name="connsiteX1" fmla="*/ 6564071 w 6586571"/>
                  <a:gd name="connsiteY1" fmla="*/ 30683 h 3763755"/>
                  <a:gd name="connsiteX2" fmla="*/ 6564071 w 6586571"/>
                  <a:gd name="connsiteY2" fmla="*/ 3753528 h 3763755"/>
                  <a:gd name="connsiteX3" fmla="*/ 30683 w 6586571"/>
                  <a:gd name="connsiteY3" fmla="*/ 3753528 h 37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86571" h="3763755">
                    <a:moveTo>
                      <a:pt x="30683" y="30683"/>
                    </a:moveTo>
                    <a:lnTo>
                      <a:pt x="6564071" y="30683"/>
                    </a:lnTo>
                    <a:lnTo>
                      <a:pt x="6564071" y="3753528"/>
                    </a:lnTo>
                    <a:lnTo>
                      <a:pt x="30683" y="3753528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: Shape 25">
                <a:extLst>
                  <a:ext uri="{FF2B5EF4-FFF2-40B4-BE49-F238E27FC236}">
                    <a16:creationId xmlns:a16="http://schemas.microsoft.com/office/drawing/2014/main" id="{7A9317CB-BD44-4235-8A3B-84596B76BDBB}"/>
                  </a:ext>
                </a:extLst>
              </p:cNvPr>
              <p:cNvSpPr/>
              <p:nvPr/>
            </p:nvSpPr>
            <p:spPr>
              <a:xfrm>
                <a:off x="5654591" y="939518"/>
                <a:ext cx="3769239" cy="3736342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pic>
          <p:nvPicPr>
            <p:cNvPr id="5" name="Рисунок 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A0F5E21-6C22-41E8-BA7E-35D7339E1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9"/>
            <a:stretch/>
          </p:blipFill>
          <p:spPr>
            <a:xfrm>
              <a:off x="4556090" y="1940243"/>
              <a:ext cx="7272757" cy="3333958"/>
            </a:xfrm>
            <a:prstGeom prst="rect">
              <a:avLst/>
            </a:prstGeom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08B0D9-60B1-445E-9833-A5A3009C6A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/>
          <a:stretch/>
        </p:blipFill>
        <p:spPr>
          <a:xfrm>
            <a:off x="4013665" y="1921735"/>
            <a:ext cx="6616236" cy="3317573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3DCD0E5-D611-4B04-A65A-3A024A4C60FB}"/>
              </a:ext>
            </a:extLst>
          </p:cNvPr>
          <p:cNvSpPr/>
          <p:nvPr/>
        </p:nvSpPr>
        <p:spPr>
          <a:xfrm>
            <a:off x="3055085" y="1061386"/>
            <a:ext cx="436259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 МОГ ВЫГЛЯДЕТЬ:</a:t>
            </a:r>
            <a:endParaRPr lang="en-US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27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98523D4-0662-4A7D-B880-4D3ED2AF16D3}"/>
              </a:ext>
            </a:extLst>
          </p:cNvPr>
          <p:cNvSpPr/>
          <p:nvPr/>
        </p:nvSpPr>
        <p:spPr>
          <a:xfrm>
            <a:off x="6576085" y="5863872"/>
            <a:ext cx="5692251" cy="1223228"/>
          </a:xfrm>
          <a:prstGeom prst="roundRect">
            <a:avLst/>
          </a:prstGeom>
          <a:solidFill>
            <a:srgbClr val="E4E0D7"/>
          </a:solidFill>
          <a:ln>
            <a:solidFill>
              <a:srgbClr val="E4E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Rounded Rectangle 12">
            <a:extLst>
              <a:ext uri="{FF2B5EF4-FFF2-40B4-BE49-F238E27FC236}">
                <a16:creationId xmlns:a16="http://schemas.microsoft.com/office/drawing/2014/main" id="{1AAB5C6F-B2E9-447C-90A1-1C06FD869ACD}"/>
              </a:ext>
            </a:extLst>
          </p:cNvPr>
          <p:cNvSpPr/>
          <p:nvPr/>
        </p:nvSpPr>
        <p:spPr>
          <a:xfrm>
            <a:off x="2353203" y="2988221"/>
            <a:ext cx="3662474" cy="2869018"/>
          </a:xfrm>
          <a:custGeom>
            <a:avLst/>
            <a:gdLst/>
            <a:ahLst/>
            <a:cxnLst/>
            <a:rect l="l" t="t" r="r" b="b"/>
            <a:pathLst>
              <a:path w="2543162" h="1619848">
                <a:moveTo>
                  <a:pt x="7407" y="0"/>
                </a:moveTo>
                <a:lnTo>
                  <a:pt x="2355227" y="0"/>
                </a:lnTo>
                <a:cubicBezTo>
                  <a:pt x="2459021" y="0"/>
                  <a:pt x="2543162" y="84141"/>
                  <a:pt x="2543162" y="187935"/>
                </a:cubicBezTo>
                <a:lnTo>
                  <a:pt x="2543162" y="1431913"/>
                </a:lnTo>
                <a:cubicBezTo>
                  <a:pt x="2543162" y="1535707"/>
                  <a:pt x="2459021" y="1619848"/>
                  <a:pt x="2355227" y="1619848"/>
                </a:cubicBezTo>
                <a:lnTo>
                  <a:pt x="7407" y="1619848"/>
                </a:lnTo>
                <a:lnTo>
                  <a:pt x="0" y="1619102"/>
                </a:lnTo>
                <a:lnTo>
                  <a:pt x="0" y="747"/>
                </a:lnTo>
                <a:cubicBezTo>
                  <a:pt x="2442" y="48"/>
                  <a:pt x="4919" y="0"/>
                  <a:pt x="7407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Rectangle 31">
            <a:extLst>
              <a:ext uri="{FF2B5EF4-FFF2-40B4-BE49-F238E27FC236}">
                <a16:creationId xmlns:a16="http://schemas.microsoft.com/office/drawing/2014/main" id="{CA91710F-30CF-4FE8-B98A-D550C8CF7A85}"/>
              </a:ext>
            </a:extLst>
          </p:cNvPr>
          <p:cNvSpPr/>
          <p:nvPr/>
        </p:nvSpPr>
        <p:spPr>
          <a:xfrm>
            <a:off x="2169701" y="3141112"/>
            <a:ext cx="4029478" cy="2792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ИССЛЕДОВАТЬ ПРИРОДНО-ХОЗЯЙСТВЕННУЮ СИСТЕМУ РЕГИОНА;</a:t>
            </a:r>
          </a:p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ПРОИЗВЕСТИ ОЦЕНКУ АНТРОПОГЕННОЙ НАГРУЗКИ ПО РАЙОНАМ;</a:t>
            </a:r>
          </a:p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ПРОАНАЛИЗИРОВАТЬ ПОСЛЕДСТВИЯ ВЫБРОСОВ ЗАГРЯЗНЯЮЩИХ ВЕЩЕТВ; </a:t>
            </a:r>
          </a:p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ВЫПОЛНЯТЬ ОТДЕЛЬНЫЕ ЗЕМЕЛЬНО-ОЦЕНОЧНЫЕ МЕРОПРИЯТИЯ;</a:t>
            </a:r>
          </a:p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ОБЛЕГЧИТЬ УПРАВЛЕНЧЕСКИЕ РЕШЕНИЯ АДМИНИСТРАЦИИ С ПОМОЩЬЮ ИНФОРМАЦИОННОЙ ПОДДЕРЖКИ;</a:t>
            </a:r>
          </a:p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СМОДЕЛИРОВАТЬ ДИНАМИЧЕСКИЕ ПРОЦЕССЫ. 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. 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49" name="Freeform 29">
            <a:extLst>
              <a:ext uri="{FF2B5EF4-FFF2-40B4-BE49-F238E27FC236}">
                <a16:creationId xmlns:a16="http://schemas.microsoft.com/office/drawing/2014/main" id="{2882820A-071A-4721-ACCF-72BCD4E2D035}"/>
              </a:ext>
            </a:extLst>
          </p:cNvPr>
          <p:cNvSpPr/>
          <p:nvPr/>
        </p:nvSpPr>
        <p:spPr>
          <a:xfrm>
            <a:off x="4955505" y="2622520"/>
            <a:ext cx="1740016" cy="863284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  <a:gd name="connsiteX0" fmla="*/ 1554543 w 1554543"/>
              <a:gd name="connsiteY0" fmla="*/ 638175 h 638175"/>
              <a:gd name="connsiteX1" fmla="*/ 954468 w 1554543"/>
              <a:gd name="connsiteY1" fmla="*/ 0 h 638175"/>
              <a:gd name="connsiteX2" fmla="*/ 0 w 1554543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543" h="638175">
                <a:moveTo>
                  <a:pt x="1554543" y="638175"/>
                </a:moveTo>
                <a:lnTo>
                  <a:pt x="954468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Oval 4">
            <a:extLst>
              <a:ext uri="{FF2B5EF4-FFF2-40B4-BE49-F238E27FC236}">
                <a16:creationId xmlns:a16="http://schemas.microsoft.com/office/drawing/2014/main" id="{D55AFA30-1B5D-4A58-819B-C5E90FF6822D}"/>
              </a:ext>
            </a:extLst>
          </p:cNvPr>
          <p:cNvSpPr/>
          <p:nvPr/>
        </p:nvSpPr>
        <p:spPr>
          <a:xfrm>
            <a:off x="6452669" y="3431249"/>
            <a:ext cx="1292067" cy="1292067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2" name="Oval 5">
            <a:extLst>
              <a:ext uri="{FF2B5EF4-FFF2-40B4-BE49-F238E27FC236}">
                <a16:creationId xmlns:a16="http://schemas.microsoft.com/office/drawing/2014/main" id="{CDC2C676-A4AE-45A3-9383-F41279ED45F5}"/>
              </a:ext>
            </a:extLst>
          </p:cNvPr>
          <p:cNvSpPr/>
          <p:nvPr/>
        </p:nvSpPr>
        <p:spPr>
          <a:xfrm>
            <a:off x="6584445" y="3557889"/>
            <a:ext cx="1033653" cy="1033653"/>
          </a:xfrm>
          <a:prstGeom prst="ellipse">
            <a:avLst/>
          </a:prstGeom>
          <a:noFill/>
          <a:ln w="50800">
            <a:solidFill>
              <a:srgbClr val="FFB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3" name="Oval 6">
            <a:extLst>
              <a:ext uri="{FF2B5EF4-FFF2-40B4-BE49-F238E27FC236}">
                <a16:creationId xmlns:a16="http://schemas.microsoft.com/office/drawing/2014/main" id="{FCD782A5-C8F7-4DB0-B53B-1D2ECA543845}"/>
              </a:ext>
            </a:extLst>
          </p:cNvPr>
          <p:cNvSpPr/>
          <p:nvPr/>
        </p:nvSpPr>
        <p:spPr>
          <a:xfrm>
            <a:off x="6716221" y="3689609"/>
            <a:ext cx="775240" cy="775240"/>
          </a:xfrm>
          <a:prstGeom prst="ellipse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5" name="Oval 7">
            <a:extLst>
              <a:ext uri="{FF2B5EF4-FFF2-40B4-BE49-F238E27FC236}">
                <a16:creationId xmlns:a16="http://schemas.microsoft.com/office/drawing/2014/main" id="{6C8A9340-20B9-473D-80E6-4A95B785D726}"/>
              </a:ext>
            </a:extLst>
          </p:cNvPr>
          <p:cNvSpPr/>
          <p:nvPr/>
        </p:nvSpPr>
        <p:spPr>
          <a:xfrm>
            <a:off x="7581841" y="3671884"/>
            <a:ext cx="218790" cy="218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8">
            <a:extLst>
              <a:ext uri="{FF2B5EF4-FFF2-40B4-BE49-F238E27FC236}">
                <a16:creationId xmlns:a16="http://schemas.microsoft.com/office/drawing/2014/main" id="{666E715C-7D02-499C-9D8A-E06ECEFF26A7}"/>
              </a:ext>
            </a:extLst>
          </p:cNvPr>
          <p:cNvSpPr/>
          <p:nvPr/>
        </p:nvSpPr>
        <p:spPr>
          <a:xfrm>
            <a:off x="6728792" y="4561869"/>
            <a:ext cx="218790" cy="218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7FB81C4C-1689-410B-8C4E-B322361939A6}"/>
              </a:ext>
            </a:extLst>
          </p:cNvPr>
          <p:cNvSpPr/>
          <p:nvPr/>
        </p:nvSpPr>
        <p:spPr>
          <a:xfrm>
            <a:off x="6639819" y="3413476"/>
            <a:ext cx="218790" cy="2187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67" name="Group 14">
            <a:extLst>
              <a:ext uri="{FF2B5EF4-FFF2-40B4-BE49-F238E27FC236}">
                <a16:creationId xmlns:a16="http://schemas.microsoft.com/office/drawing/2014/main" id="{8F0AD410-BC3B-45A0-99CB-85A6BABC14E7}"/>
              </a:ext>
            </a:extLst>
          </p:cNvPr>
          <p:cNvGrpSpPr/>
          <p:nvPr/>
        </p:nvGrpSpPr>
        <p:grpSpPr>
          <a:xfrm>
            <a:off x="3396468" y="2149670"/>
            <a:ext cx="984297" cy="984297"/>
            <a:chOff x="1837163" y="4852588"/>
            <a:chExt cx="911927" cy="911927"/>
          </a:xfrm>
        </p:grpSpPr>
        <p:sp>
          <p:nvSpPr>
            <p:cNvPr id="68" name="Oval 15">
              <a:extLst>
                <a:ext uri="{FF2B5EF4-FFF2-40B4-BE49-F238E27FC236}">
                  <a16:creationId xmlns:a16="http://schemas.microsoft.com/office/drawing/2014/main" id="{15FD7165-DBA9-40D8-8773-56A6B93A96EC}"/>
                </a:ext>
              </a:extLst>
            </p:cNvPr>
            <p:cNvSpPr/>
            <p:nvPr/>
          </p:nvSpPr>
          <p:spPr>
            <a:xfrm>
              <a:off x="1837163" y="4852588"/>
              <a:ext cx="911927" cy="91192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0" name="Oval 16">
              <a:extLst>
                <a:ext uri="{FF2B5EF4-FFF2-40B4-BE49-F238E27FC236}">
                  <a16:creationId xmlns:a16="http://schemas.microsoft.com/office/drawing/2014/main" id="{BE1EC972-BCB6-482E-AAEF-BF3F94839D8C}"/>
                </a:ext>
              </a:extLst>
            </p:cNvPr>
            <p:cNvSpPr/>
            <p:nvPr/>
          </p:nvSpPr>
          <p:spPr>
            <a:xfrm>
              <a:off x="1913156" y="4928582"/>
              <a:ext cx="759939" cy="75993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8" name="그룹 2">
            <a:extLst>
              <a:ext uri="{FF2B5EF4-FFF2-40B4-BE49-F238E27FC236}">
                <a16:creationId xmlns:a16="http://schemas.microsoft.com/office/drawing/2014/main" id="{44720808-725E-4E5E-9501-D9A3192D38FA}"/>
              </a:ext>
            </a:extLst>
          </p:cNvPr>
          <p:cNvGrpSpPr/>
          <p:nvPr/>
        </p:nvGrpSpPr>
        <p:grpSpPr>
          <a:xfrm>
            <a:off x="9987993" y="5070858"/>
            <a:ext cx="984297" cy="984297"/>
            <a:chOff x="6609996" y="4624904"/>
            <a:chExt cx="911927" cy="911927"/>
          </a:xfrm>
        </p:grpSpPr>
        <p:sp>
          <p:nvSpPr>
            <p:cNvPr id="79" name="Oval 21">
              <a:extLst>
                <a:ext uri="{FF2B5EF4-FFF2-40B4-BE49-F238E27FC236}">
                  <a16:creationId xmlns:a16="http://schemas.microsoft.com/office/drawing/2014/main" id="{1C1FAF6B-7DF3-4344-973D-F7F1C0EBB85C}"/>
                </a:ext>
              </a:extLst>
            </p:cNvPr>
            <p:cNvSpPr/>
            <p:nvPr/>
          </p:nvSpPr>
          <p:spPr>
            <a:xfrm>
              <a:off x="6609996" y="4624904"/>
              <a:ext cx="911927" cy="911927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id="{3988DB89-D376-4DDF-8C99-5D9B685EA8D7}"/>
                </a:ext>
              </a:extLst>
            </p:cNvPr>
            <p:cNvSpPr/>
            <p:nvPr/>
          </p:nvSpPr>
          <p:spPr>
            <a:xfrm>
              <a:off x="6685990" y="4700898"/>
              <a:ext cx="759939" cy="7599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81" name="Freeform 71">
            <a:extLst>
              <a:ext uri="{FF2B5EF4-FFF2-40B4-BE49-F238E27FC236}">
                <a16:creationId xmlns:a16="http://schemas.microsoft.com/office/drawing/2014/main" id="{394AB8DD-8B44-4447-BEFC-D368128C240A}"/>
              </a:ext>
            </a:extLst>
          </p:cNvPr>
          <p:cNvSpPr/>
          <p:nvPr/>
        </p:nvSpPr>
        <p:spPr>
          <a:xfrm rot="10800000" flipV="1">
            <a:off x="7745986" y="3046188"/>
            <a:ext cx="1677413" cy="695900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BE73D93-4FDD-42D6-BBA9-61C7B3ABB57E}"/>
              </a:ext>
            </a:extLst>
          </p:cNvPr>
          <p:cNvSpPr txBox="1"/>
          <p:nvPr/>
        </p:nvSpPr>
        <p:spPr>
          <a:xfrm>
            <a:off x="8581960" y="2641819"/>
            <a:ext cx="194600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chemeClr val="accent2"/>
                </a:solidFill>
                <a:cs typeface="Arial" pitchFamily="34" charset="0"/>
              </a:rPr>
              <a:t>ГИС-ы</a:t>
            </a:r>
            <a:endParaRPr lang="ko-KR" altLang="en-US" sz="1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84" name="Rounded Rectangle 53">
            <a:extLst>
              <a:ext uri="{FF2B5EF4-FFF2-40B4-BE49-F238E27FC236}">
                <a16:creationId xmlns:a16="http://schemas.microsoft.com/office/drawing/2014/main" id="{6CE059EF-906A-4F31-8CED-89338309EAE1}"/>
              </a:ext>
            </a:extLst>
          </p:cNvPr>
          <p:cNvSpPr/>
          <p:nvPr/>
        </p:nvSpPr>
        <p:spPr>
          <a:xfrm>
            <a:off x="8668562" y="3208102"/>
            <a:ext cx="3533951" cy="1728000"/>
          </a:xfrm>
          <a:custGeom>
            <a:avLst/>
            <a:gdLst/>
            <a:ahLst/>
            <a:cxnLst/>
            <a:rect l="l" t="t" r="r" b="b"/>
            <a:pathLst>
              <a:path w="2623756" h="1619848">
                <a:moveTo>
                  <a:pt x="187935" y="0"/>
                </a:moveTo>
                <a:lnTo>
                  <a:pt x="2623756" y="0"/>
                </a:lnTo>
                <a:lnTo>
                  <a:pt x="2623756" y="1619848"/>
                </a:lnTo>
                <a:lnTo>
                  <a:pt x="187935" y="1619848"/>
                </a:lnTo>
                <a:cubicBezTo>
                  <a:pt x="84141" y="1619848"/>
                  <a:pt x="0" y="1535707"/>
                  <a:pt x="0" y="1431913"/>
                </a:cubicBezTo>
                <a:lnTo>
                  <a:pt x="0" y="187935"/>
                </a:lnTo>
                <a:cubicBezTo>
                  <a:pt x="0" y="84141"/>
                  <a:pt x="84141" y="0"/>
                  <a:pt x="187935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95811A2-14FC-4AF0-8F02-85BE77646E3E}"/>
              </a:ext>
            </a:extLst>
          </p:cNvPr>
          <p:cNvSpPr txBox="1"/>
          <p:nvPr/>
        </p:nvSpPr>
        <p:spPr>
          <a:xfrm>
            <a:off x="7922810" y="5059625"/>
            <a:ext cx="214501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chemeClr val="accent2"/>
                </a:solidFill>
                <a:cs typeface="Arial" pitchFamily="34" charset="0"/>
              </a:rPr>
              <a:t>ОСОБЕННОСТЬ</a:t>
            </a:r>
            <a:endParaRPr lang="ko-KR" altLang="en-US" sz="1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4B4D1FC-BD08-49E2-8F6F-4E3B10228472}"/>
              </a:ext>
            </a:extLst>
          </p:cNvPr>
          <p:cNvSpPr txBox="1"/>
          <p:nvPr/>
        </p:nvSpPr>
        <p:spPr>
          <a:xfrm>
            <a:off x="3841032" y="2232718"/>
            <a:ext cx="209985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400" b="1" dirty="0">
                <a:solidFill>
                  <a:schemeClr val="accent1"/>
                </a:solidFill>
                <a:cs typeface="Arial" pitchFamily="34" charset="0"/>
              </a:rPr>
              <a:t>ЗАДАЧИ</a:t>
            </a:r>
            <a:endParaRPr lang="ko-KR" altLang="en-US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90" name="Rectangle 35">
            <a:extLst>
              <a:ext uri="{FF2B5EF4-FFF2-40B4-BE49-F238E27FC236}">
                <a16:creationId xmlns:a16="http://schemas.microsoft.com/office/drawing/2014/main" id="{DADD6218-C11E-4384-9816-FB8A62E8AD22}"/>
              </a:ext>
            </a:extLst>
          </p:cNvPr>
          <p:cNvSpPr/>
          <p:nvPr/>
        </p:nvSpPr>
        <p:spPr>
          <a:xfrm>
            <a:off x="8455276" y="3431675"/>
            <a:ext cx="3672108" cy="1438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АВТОМАТИЗИРОВАТЬ ПРОЦЕССЫ МОНИТОРИНГА; </a:t>
            </a:r>
          </a:p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ПРОИЗВЕСТИ ПРОСТРАНСТВЕННЫЙ АНАЛИЗ, РАЙОНИРОВАНИЕ И ОЦЕНКУ СИТУАЦИИ; </a:t>
            </a:r>
          </a:p>
          <a:p>
            <a:pPr marL="628650" lvl="1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ОБЛЕГЧИТЬ СБОР СОЦИАЛЬНО-ЭКОНОМИЧЕСКИХ ДАННЫХ. </a:t>
            </a:r>
          </a:p>
        </p:txBody>
      </p:sp>
      <p:sp>
        <p:nvSpPr>
          <p:cNvPr id="91" name="Graphic 79">
            <a:extLst>
              <a:ext uri="{FF2B5EF4-FFF2-40B4-BE49-F238E27FC236}">
                <a16:creationId xmlns:a16="http://schemas.microsoft.com/office/drawing/2014/main" id="{1886F711-425D-4707-82BD-AD06532E68B1}"/>
              </a:ext>
            </a:extLst>
          </p:cNvPr>
          <p:cNvSpPr/>
          <p:nvPr/>
        </p:nvSpPr>
        <p:spPr>
          <a:xfrm>
            <a:off x="3665114" y="2451311"/>
            <a:ext cx="439063" cy="360130"/>
          </a:xfrm>
          <a:custGeom>
            <a:avLst/>
            <a:gdLst>
              <a:gd name="connsiteX0" fmla="*/ 279030 w 847725"/>
              <a:gd name="connsiteY0" fmla="*/ 248466 h 695325"/>
              <a:gd name="connsiteX1" fmla="*/ 567638 w 847725"/>
              <a:gd name="connsiteY1" fmla="*/ 248466 h 695325"/>
              <a:gd name="connsiteX2" fmla="*/ 475245 w 847725"/>
              <a:gd name="connsiteY2" fmla="*/ 88446 h 695325"/>
              <a:gd name="connsiteX3" fmla="*/ 483818 w 847725"/>
              <a:gd name="connsiteY3" fmla="*/ 6531 h 695325"/>
              <a:gd name="connsiteX4" fmla="*/ 558113 w 847725"/>
              <a:gd name="connsiteY4" fmla="*/ 40821 h 695325"/>
              <a:gd name="connsiteX5" fmla="*/ 668603 w 847725"/>
              <a:gd name="connsiteY5" fmla="*/ 232274 h 695325"/>
              <a:gd name="connsiteX6" fmla="*/ 700035 w 847725"/>
              <a:gd name="connsiteY6" fmla="*/ 250371 h 695325"/>
              <a:gd name="connsiteX7" fmla="*/ 776235 w 847725"/>
              <a:gd name="connsiteY7" fmla="*/ 250371 h 695325"/>
              <a:gd name="connsiteX8" fmla="*/ 849578 w 847725"/>
              <a:gd name="connsiteY8" fmla="*/ 302759 h 695325"/>
              <a:gd name="connsiteX9" fmla="*/ 821955 w 847725"/>
              <a:gd name="connsiteY9" fmla="*/ 390389 h 695325"/>
              <a:gd name="connsiteX10" fmla="*/ 804810 w 847725"/>
              <a:gd name="connsiteY10" fmla="*/ 416106 h 695325"/>
              <a:gd name="connsiteX11" fmla="*/ 752423 w 847725"/>
              <a:gd name="connsiteY11" fmla="*/ 603749 h 695325"/>
              <a:gd name="connsiteX12" fmla="*/ 625740 w 847725"/>
              <a:gd name="connsiteY12" fmla="*/ 699951 h 695325"/>
              <a:gd name="connsiteX13" fmla="*/ 235215 w 847725"/>
              <a:gd name="connsiteY13" fmla="*/ 699951 h 695325"/>
              <a:gd name="connsiteX14" fmla="*/ 110438 w 847725"/>
              <a:gd name="connsiteY14" fmla="*/ 603749 h 695325"/>
              <a:gd name="connsiteX15" fmla="*/ 60908 w 847725"/>
              <a:gd name="connsiteY15" fmla="*/ 418011 h 695325"/>
              <a:gd name="connsiteX16" fmla="*/ 44715 w 847725"/>
              <a:gd name="connsiteY16" fmla="*/ 398009 h 695325"/>
              <a:gd name="connsiteX17" fmla="*/ 1853 w 847725"/>
              <a:gd name="connsiteY17" fmla="*/ 311331 h 695325"/>
              <a:gd name="connsiteX18" fmla="*/ 79005 w 847725"/>
              <a:gd name="connsiteY18" fmla="*/ 251324 h 695325"/>
              <a:gd name="connsiteX19" fmla="*/ 162825 w 847725"/>
              <a:gd name="connsiteY19" fmla="*/ 246561 h 695325"/>
              <a:gd name="connsiteX20" fmla="*/ 206640 w 847725"/>
              <a:gd name="connsiteY20" fmla="*/ 177029 h 695325"/>
              <a:gd name="connsiteX21" fmla="*/ 289508 w 847725"/>
              <a:gd name="connsiteY21" fmla="*/ 33201 h 695325"/>
              <a:gd name="connsiteX22" fmla="*/ 359040 w 847725"/>
              <a:gd name="connsiteY22" fmla="*/ 8436 h 695325"/>
              <a:gd name="connsiteX23" fmla="*/ 372375 w 847725"/>
              <a:gd name="connsiteY23" fmla="*/ 80826 h 695325"/>
              <a:gd name="connsiteX24" fmla="*/ 278078 w 847725"/>
              <a:gd name="connsiteY24" fmla="*/ 245609 h 695325"/>
              <a:gd name="connsiteX25" fmla="*/ 279030 w 847725"/>
              <a:gd name="connsiteY25" fmla="*/ 248466 h 695325"/>
              <a:gd name="connsiteX26" fmla="*/ 304748 w 847725"/>
              <a:gd name="connsiteY26" fmla="*/ 584699 h 695325"/>
              <a:gd name="connsiteX27" fmla="*/ 251408 w 847725"/>
              <a:gd name="connsiteY27" fmla="*/ 411344 h 695325"/>
              <a:gd name="connsiteX28" fmla="*/ 208545 w 847725"/>
              <a:gd name="connsiteY28" fmla="*/ 398009 h 695325"/>
              <a:gd name="connsiteX29" fmla="*/ 188543 w 847725"/>
              <a:gd name="connsiteY29" fmla="*/ 436109 h 695325"/>
              <a:gd name="connsiteX30" fmla="*/ 197115 w 847725"/>
              <a:gd name="connsiteY30" fmla="*/ 465636 h 695325"/>
              <a:gd name="connsiteX31" fmla="*/ 231405 w 847725"/>
              <a:gd name="connsiteY31" fmla="*/ 586604 h 695325"/>
              <a:gd name="connsiteX32" fmla="*/ 274268 w 847725"/>
              <a:gd name="connsiteY32" fmla="*/ 610416 h 695325"/>
              <a:gd name="connsiteX33" fmla="*/ 304748 w 847725"/>
              <a:gd name="connsiteY33" fmla="*/ 584699 h 695325"/>
              <a:gd name="connsiteX34" fmla="*/ 462863 w 847725"/>
              <a:gd name="connsiteY34" fmla="*/ 505641 h 695325"/>
              <a:gd name="connsiteX35" fmla="*/ 462863 w 847725"/>
              <a:gd name="connsiteY35" fmla="*/ 427536 h 695325"/>
              <a:gd name="connsiteX36" fmla="*/ 428573 w 847725"/>
              <a:gd name="connsiteY36" fmla="*/ 393246 h 695325"/>
              <a:gd name="connsiteX37" fmla="*/ 393330 w 847725"/>
              <a:gd name="connsiteY37" fmla="*/ 425631 h 695325"/>
              <a:gd name="connsiteX38" fmla="*/ 392378 w 847725"/>
              <a:gd name="connsiteY38" fmla="*/ 579936 h 695325"/>
              <a:gd name="connsiteX39" fmla="*/ 426668 w 847725"/>
              <a:gd name="connsiteY39" fmla="*/ 615179 h 695325"/>
              <a:gd name="connsiteX40" fmla="*/ 461910 w 847725"/>
              <a:gd name="connsiteY40" fmla="*/ 578984 h 695325"/>
              <a:gd name="connsiteX41" fmla="*/ 462863 w 847725"/>
              <a:gd name="connsiteY41" fmla="*/ 505641 h 695325"/>
              <a:gd name="connsiteX42" fmla="*/ 672413 w 847725"/>
              <a:gd name="connsiteY42" fmla="*/ 429441 h 695325"/>
              <a:gd name="connsiteX43" fmla="*/ 642885 w 847725"/>
              <a:gd name="connsiteY43" fmla="*/ 396104 h 695325"/>
              <a:gd name="connsiteX44" fmla="*/ 601928 w 847725"/>
              <a:gd name="connsiteY44" fmla="*/ 419916 h 695325"/>
              <a:gd name="connsiteX45" fmla="*/ 560970 w 847725"/>
              <a:gd name="connsiteY45" fmla="*/ 562791 h 695325"/>
              <a:gd name="connsiteX46" fmla="*/ 583830 w 847725"/>
              <a:gd name="connsiteY46" fmla="*/ 609464 h 695325"/>
              <a:gd name="connsiteX47" fmla="*/ 629550 w 847725"/>
              <a:gd name="connsiteY47" fmla="*/ 579936 h 695325"/>
              <a:gd name="connsiteX48" fmla="*/ 658125 w 847725"/>
              <a:gd name="connsiteY48" fmla="*/ 479924 h 695325"/>
              <a:gd name="connsiteX49" fmla="*/ 672413 w 847725"/>
              <a:gd name="connsiteY49" fmla="*/ 429441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47725" h="695325">
                <a:moveTo>
                  <a:pt x="279030" y="248466"/>
                </a:moveTo>
                <a:cubicBezTo>
                  <a:pt x="374280" y="248466"/>
                  <a:pt x="469530" y="248466"/>
                  <a:pt x="567638" y="248466"/>
                </a:cubicBezTo>
                <a:cubicBezTo>
                  <a:pt x="536205" y="193221"/>
                  <a:pt x="505725" y="140834"/>
                  <a:pt x="475245" y="88446"/>
                </a:cubicBezTo>
                <a:cubicBezTo>
                  <a:pt x="453338" y="49394"/>
                  <a:pt x="456195" y="21771"/>
                  <a:pt x="483818" y="6531"/>
                </a:cubicBezTo>
                <a:cubicBezTo>
                  <a:pt x="511440" y="-8709"/>
                  <a:pt x="535253" y="2721"/>
                  <a:pt x="558113" y="40821"/>
                </a:cubicBezTo>
                <a:cubicBezTo>
                  <a:pt x="595260" y="104639"/>
                  <a:pt x="632408" y="168456"/>
                  <a:pt x="668603" y="232274"/>
                </a:cubicBezTo>
                <a:cubicBezTo>
                  <a:pt x="676223" y="245609"/>
                  <a:pt x="684795" y="251324"/>
                  <a:pt x="700035" y="250371"/>
                </a:cubicBezTo>
                <a:cubicBezTo>
                  <a:pt x="725753" y="249419"/>
                  <a:pt x="750518" y="249419"/>
                  <a:pt x="776235" y="250371"/>
                </a:cubicBezTo>
                <a:cubicBezTo>
                  <a:pt x="813383" y="250371"/>
                  <a:pt x="839100" y="269421"/>
                  <a:pt x="849578" y="302759"/>
                </a:cubicBezTo>
                <a:cubicBezTo>
                  <a:pt x="860055" y="335144"/>
                  <a:pt x="848625" y="368481"/>
                  <a:pt x="821955" y="390389"/>
                </a:cubicBezTo>
                <a:cubicBezTo>
                  <a:pt x="814335" y="396104"/>
                  <a:pt x="807668" y="406581"/>
                  <a:pt x="804810" y="416106"/>
                </a:cubicBezTo>
                <a:cubicBezTo>
                  <a:pt x="786713" y="478019"/>
                  <a:pt x="770520" y="540884"/>
                  <a:pt x="752423" y="603749"/>
                </a:cubicBezTo>
                <a:cubicBezTo>
                  <a:pt x="736230" y="660899"/>
                  <a:pt x="684795" y="699951"/>
                  <a:pt x="625740" y="699951"/>
                </a:cubicBezTo>
                <a:cubicBezTo>
                  <a:pt x="495248" y="700904"/>
                  <a:pt x="365708" y="700904"/>
                  <a:pt x="235215" y="699951"/>
                </a:cubicBezTo>
                <a:cubicBezTo>
                  <a:pt x="177113" y="699951"/>
                  <a:pt x="125678" y="659946"/>
                  <a:pt x="110438" y="603749"/>
                </a:cubicBezTo>
                <a:cubicBezTo>
                  <a:pt x="93293" y="541836"/>
                  <a:pt x="78053" y="479924"/>
                  <a:pt x="60908" y="418011"/>
                </a:cubicBezTo>
                <a:cubicBezTo>
                  <a:pt x="59003" y="410391"/>
                  <a:pt x="52335" y="401819"/>
                  <a:pt x="44715" y="398009"/>
                </a:cubicBezTo>
                <a:cubicBezTo>
                  <a:pt x="10425" y="378959"/>
                  <a:pt x="-5767" y="346574"/>
                  <a:pt x="1853" y="311331"/>
                </a:cubicBezTo>
                <a:cubicBezTo>
                  <a:pt x="11378" y="272279"/>
                  <a:pt x="38048" y="252276"/>
                  <a:pt x="79005" y="251324"/>
                </a:cubicBezTo>
                <a:cubicBezTo>
                  <a:pt x="107580" y="251324"/>
                  <a:pt x="140918" y="258944"/>
                  <a:pt x="162825" y="246561"/>
                </a:cubicBezTo>
                <a:cubicBezTo>
                  <a:pt x="183780" y="234179"/>
                  <a:pt x="192353" y="200841"/>
                  <a:pt x="206640" y="177029"/>
                </a:cubicBezTo>
                <a:cubicBezTo>
                  <a:pt x="234263" y="129404"/>
                  <a:pt x="261885" y="80826"/>
                  <a:pt x="289508" y="33201"/>
                </a:cubicBezTo>
                <a:cubicBezTo>
                  <a:pt x="306653" y="3674"/>
                  <a:pt x="334275" y="-5851"/>
                  <a:pt x="359040" y="8436"/>
                </a:cubicBezTo>
                <a:cubicBezTo>
                  <a:pt x="384758" y="23676"/>
                  <a:pt x="389520" y="50346"/>
                  <a:pt x="372375" y="80826"/>
                </a:cubicBezTo>
                <a:cubicBezTo>
                  <a:pt x="340943" y="136071"/>
                  <a:pt x="309510" y="191316"/>
                  <a:pt x="278078" y="245609"/>
                </a:cubicBezTo>
                <a:cubicBezTo>
                  <a:pt x="279030" y="244656"/>
                  <a:pt x="279030" y="244656"/>
                  <a:pt x="279030" y="248466"/>
                </a:cubicBezTo>
                <a:close/>
                <a:moveTo>
                  <a:pt x="304748" y="584699"/>
                </a:moveTo>
                <a:cubicBezTo>
                  <a:pt x="285698" y="522786"/>
                  <a:pt x="270458" y="466589"/>
                  <a:pt x="251408" y="411344"/>
                </a:cubicBezTo>
                <a:cubicBezTo>
                  <a:pt x="245693" y="394199"/>
                  <a:pt x="225690" y="391341"/>
                  <a:pt x="208545" y="398009"/>
                </a:cubicBezTo>
                <a:cubicBezTo>
                  <a:pt x="191400" y="404676"/>
                  <a:pt x="184733" y="418011"/>
                  <a:pt x="188543" y="436109"/>
                </a:cubicBezTo>
                <a:cubicBezTo>
                  <a:pt x="190448" y="446586"/>
                  <a:pt x="194258" y="456111"/>
                  <a:pt x="197115" y="465636"/>
                </a:cubicBezTo>
                <a:cubicBezTo>
                  <a:pt x="208545" y="505641"/>
                  <a:pt x="219975" y="546599"/>
                  <a:pt x="231405" y="586604"/>
                </a:cubicBezTo>
                <a:cubicBezTo>
                  <a:pt x="238073" y="607559"/>
                  <a:pt x="254265" y="616131"/>
                  <a:pt x="274268" y="610416"/>
                </a:cubicBezTo>
                <a:cubicBezTo>
                  <a:pt x="285698" y="605654"/>
                  <a:pt x="295223" y="593271"/>
                  <a:pt x="304748" y="584699"/>
                </a:cubicBezTo>
                <a:close/>
                <a:moveTo>
                  <a:pt x="462863" y="505641"/>
                </a:moveTo>
                <a:cubicBezTo>
                  <a:pt x="462863" y="479924"/>
                  <a:pt x="462863" y="453254"/>
                  <a:pt x="462863" y="427536"/>
                </a:cubicBezTo>
                <a:cubicBezTo>
                  <a:pt x="461910" y="406581"/>
                  <a:pt x="449528" y="393246"/>
                  <a:pt x="428573" y="393246"/>
                </a:cubicBezTo>
                <a:cubicBezTo>
                  <a:pt x="408570" y="393246"/>
                  <a:pt x="393330" y="405629"/>
                  <a:pt x="393330" y="425631"/>
                </a:cubicBezTo>
                <a:cubicBezTo>
                  <a:pt x="391425" y="477066"/>
                  <a:pt x="391425" y="528501"/>
                  <a:pt x="392378" y="579936"/>
                </a:cubicBezTo>
                <a:cubicBezTo>
                  <a:pt x="392378" y="600891"/>
                  <a:pt x="407618" y="614226"/>
                  <a:pt x="426668" y="615179"/>
                </a:cubicBezTo>
                <a:cubicBezTo>
                  <a:pt x="446670" y="615179"/>
                  <a:pt x="461910" y="600891"/>
                  <a:pt x="461910" y="578984"/>
                </a:cubicBezTo>
                <a:cubicBezTo>
                  <a:pt x="462863" y="554219"/>
                  <a:pt x="462863" y="530406"/>
                  <a:pt x="462863" y="505641"/>
                </a:cubicBezTo>
                <a:close/>
                <a:moveTo>
                  <a:pt x="672413" y="429441"/>
                </a:moveTo>
                <a:cubicBezTo>
                  <a:pt x="669555" y="410391"/>
                  <a:pt x="660983" y="398961"/>
                  <a:pt x="642885" y="396104"/>
                </a:cubicBezTo>
                <a:cubicBezTo>
                  <a:pt x="622883" y="393246"/>
                  <a:pt x="608595" y="400866"/>
                  <a:pt x="601928" y="419916"/>
                </a:cubicBezTo>
                <a:cubicBezTo>
                  <a:pt x="587640" y="467541"/>
                  <a:pt x="574305" y="515166"/>
                  <a:pt x="560970" y="562791"/>
                </a:cubicBezTo>
                <a:cubicBezTo>
                  <a:pt x="554303" y="587556"/>
                  <a:pt x="562875" y="604701"/>
                  <a:pt x="583830" y="609464"/>
                </a:cubicBezTo>
                <a:cubicBezTo>
                  <a:pt x="605738" y="615179"/>
                  <a:pt x="622883" y="604701"/>
                  <a:pt x="629550" y="579936"/>
                </a:cubicBezTo>
                <a:cubicBezTo>
                  <a:pt x="639075" y="546599"/>
                  <a:pt x="648600" y="513261"/>
                  <a:pt x="658125" y="479924"/>
                </a:cubicBezTo>
                <a:cubicBezTo>
                  <a:pt x="662888" y="463731"/>
                  <a:pt x="667650" y="446586"/>
                  <a:pt x="672413" y="42944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 9">
            <a:extLst>
              <a:ext uri="{FF2B5EF4-FFF2-40B4-BE49-F238E27FC236}">
                <a16:creationId xmlns:a16="http://schemas.microsoft.com/office/drawing/2014/main" id="{F25B84A6-0C93-45DF-9828-99AA2EA59BAE}"/>
              </a:ext>
            </a:extLst>
          </p:cNvPr>
          <p:cNvSpPr>
            <a:spLocks noEditPoints="1"/>
          </p:cNvSpPr>
          <p:nvPr/>
        </p:nvSpPr>
        <p:spPr bwMode="auto">
          <a:xfrm>
            <a:off x="10173645" y="5326119"/>
            <a:ext cx="557848" cy="416137"/>
          </a:xfrm>
          <a:custGeom>
            <a:avLst/>
            <a:gdLst>
              <a:gd name="T0" fmla="*/ 116 w 1100"/>
              <a:gd name="T1" fmla="*/ 723 h 822"/>
              <a:gd name="T2" fmla="*/ 381 w 1100"/>
              <a:gd name="T3" fmla="*/ 723 h 822"/>
              <a:gd name="T4" fmla="*/ 711 w 1100"/>
              <a:gd name="T5" fmla="*/ 723 h 822"/>
              <a:gd name="T6" fmla="*/ 976 w 1100"/>
              <a:gd name="T7" fmla="*/ 723 h 822"/>
              <a:gd name="T8" fmla="*/ 1100 w 1100"/>
              <a:gd name="T9" fmla="*/ 673 h 822"/>
              <a:gd name="T10" fmla="*/ 1061 w 1100"/>
              <a:gd name="T11" fmla="*/ 525 h 822"/>
              <a:gd name="T12" fmla="*/ 668 w 1100"/>
              <a:gd name="T13" fmla="*/ 524 h 822"/>
              <a:gd name="T14" fmla="*/ 535 w 1100"/>
              <a:gd name="T15" fmla="*/ 391 h 822"/>
              <a:gd name="T16" fmla="*/ 505 w 1100"/>
              <a:gd name="T17" fmla="*/ 124 h 822"/>
              <a:gd name="T18" fmla="*/ 308 w 1100"/>
              <a:gd name="T19" fmla="*/ 161 h 822"/>
              <a:gd name="T20" fmla="*/ 197 w 1100"/>
              <a:gd name="T21" fmla="*/ 326 h 822"/>
              <a:gd name="T22" fmla="*/ 45 w 1100"/>
              <a:gd name="T23" fmla="*/ 426 h 822"/>
              <a:gd name="T24" fmla="*/ 0 w 1100"/>
              <a:gd name="T25" fmla="*/ 607 h 822"/>
              <a:gd name="T26" fmla="*/ 52 w 1100"/>
              <a:gd name="T27" fmla="*/ 723 h 822"/>
              <a:gd name="T28" fmla="*/ 913 w 1100"/>
              <a:gd name="T29" fmla="*/ 684 h 822"/>
              <a:gd name="T30" fmla="*/ 775 w 1100"/>
              <a:gd name="T31" fmla="*/ 684 h 822"/>
              <a:gd name="T32" fmla="*/ 247 w 1100"/>
              <a:gd name="T33" fmla="*/ 615 h 822"/>
              <a:gd name="T34" fmla="*/ 247 w 1100"/>
              <a:gd name="T35" fmla="*/ 753 h 822"/>
              <a:gd name="T36" fmla="*/ 247 w 1100"/>
              <a:gd name="T37" fmla="*/ 615 h 822"/>
              <a:gd name="T38" fmla="*/ 1025 w 1100"/>
              <a:gd name="T39" fmla="*/ 448 h 822"/>
              <a:gd name="T40" fmla="*/ 1097 w 1100"/>
              <a:gd name="T41" fmla="*/ 76 h 822"/>
              <a:gd name="T42" fmla="*/ 688 w 1100"/>
              <a:gd name="T43" fmla="*/ 0 h 822"/>
              <a:gd name="T44" fmla="*/ 616 w 1100"/>
              <a:gd name="T45" fmla="*/ 106 h 822"/>
              <a:gd name="T46" fmla="*/ 616 w 1100"/>
              <a:gd name="T47" fmla="*/ 373 h 822"/>
              <a:gd name="T48" fmla="*/ 1020 w 1100"/>
              <a:gd name="T49" fmla="*/ 372 h 822"/>
              <a:gd name="T50" fmla="*/ 1020 w 1100"/>
              <a:gd name="T51" fmla="*/ 308 h 822"/>
              <a:gd name="T52" fmla="*/ 1021 w 1100"/>
              <a:gd name="T53" fmla="*/ 230 h 822"/>
              <a:gd name="T54" fmla="*/ 817 w 1100"/>
              <a:gd name="T55" fmla="*/ 372 h 822"/>
              <a:gd name="T56" fmla="*/ 1021 w 1100"/>
              <a:gd name="T57" fmla="*/ 230 h 822"/>
              <a:gd name="T58" fmla="*/ 692 w 1100"/>
              <a:gd name="T59" fmla="*/ 120 h 822"/>
              <a:gd name="T60" fmla="*/ 753 w 1100"/>
              <a:gd name="T61" fmla="*/ 76 h 822"/>
              <a:gd name="T62" fmla="*/ 692 w 1100"/>
              <a:gd name="T63" fmla="*/ 120 h 822"/>
              <a:gd name="T64" fmla="*/ 831 w 1100"/>
              <a:gd name="T65" fmla="*/ 77 h 822"/>
              <a:gd name="T66" fmla="*/ 692 w 1100"/>
              <a:gd name="T67" fmla="*/ 279 h 822"/>
              <a:gd name="T68" fmla="*/ 692 w 1100"/>
              <a:gd name="T69" fmla="*/ 357 h 822"/>
              <a:gd name="T70" fmla="*/ 1020 w 1100"/>
              <a:gd name="T71" fmla="*/ 77 h 822"/>
              <a:gd name="T72" fmla="*/ 739 w 1100"/>
              <a:gd name="T73" fmla="*/ 372 h 822"/>
              <a:gd name="T74" fmla="*/ 692 w 1100"/>
              <a:gd name="T75" fmla="*/ 357 h 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0" h="822">
                <a:moveTo>
                  <a:pt x="52" y="723"/>
                </a:moveTo>
                <a:cubicBezTo>
                  <a:pt x="116" y="723"/>
                  <a:pt x="116" y="723"/>
                  <a:pt x="116" y="723"/>
                </a:cubicBezTo>
                <a:cubicBezTo>
                  <a:pt x="132" y="780"/>
                  <a:pt x="185" y="822"/>
                  <a:pt x="248" y="822"/>
                </a:cubicBezTo>
                <a:cubicBezTo>
                  <a:pt x="312" y="822"/>
                  <a:pt x="363" y="781"/>
                  <a:pt x="381" y="723"/>
                </a:cubicBezTo>
                <a:cubicBezTo>
                  <a:pt x="547" y="723"/>
                  <a:pt x="547" y="723"/>
                  <a:pt x="547" y="723"/>
                </a:cubicBezTo>
                <a:cubicBezTo>
                  <a:pt x="711" y="723"/>
                  <a:pt x="711" y="723"/>
                  <a:pt x="711" y="723"/>
                </a:cubicBezTo>
                <a:cubicBezTo>
                  <a:pt x="727" y="780"/>
                  <a:pt x="780" y="822"/>
                  <a:pt x="844" y="822"/>
                </a:cubicBezTo>
                <a:cubicBezTo>
                  <a:pt x="907" y="822"/>
                  <a:pt x="959" y="781"/>
                  <a:pt x="976" y="723"/>
                </a:cubicBezTo>
                <a:cubicBezTo>
                  <a:pt x="1049" y="723"/>
                  <a:pt x="1049" y="723"/>
                  <a:pt x="1049" y="723"/>
                </a:cubicBezTo>
                <a:cubicBezTo>
                  <a:pt x="1076" y="723"/>
                  <a:pt x="1100" y="701"/>
                  <a:pt x="1100" y="673"/>
                </a:cubicBezTo>
                <a:cubicBezTo>
                  <a:pt x="1100" y="575"/>
                  <a:pt x="1100" y="575"/>
                  <a:pt x="1100" y="575"/>
                </a:cubicBezTo>
                <a:cubicBezTo>
                  <a:pt x="1100" y="552"/>
                  <a:pt x="1083" y="531"/>
                  <a:pt x="1061" y="525"/>
                </a:cubicBezTo>
                <a:cubicBezTo>
                  <a:pt x="1061" y="524"/>
                  <a:pt x="1061" y="524"/>
                  <a:pt x="1061" y="524"/>
                </a:cubicBezTo>
                <a:cubicBezTo>
                  <a:pt x="668" y="524"/>
                  <a:pt x="668" y="524"/>
                  <a:pt x="668" y="524"/>
                </a:cubicBezTo>
                <a:cubicBezTo>
                  <a:pt x="595" y="524"/>
                  <a:pt x="535" y="465"/>
                  <a:pt x="535" y="391"/>
                </a:cubicBezTo>
                <a:cubicBezTo>
                  <a:pt x="535" y="391"/>
                  <a:pt x="535" y="391"/>
                  <a:pt x="535" y="391"/>
                </a:cubicBezTo>
                <a:cubicBezTo>
                  <a:pt x="535" y="154"/>
                  <a:pt x="535" y="154"/>
                  <a:pt x="535" y="154"/>
                </a:cubicBezTo>
                <a:cubicBezTo>
                  <a:pt x="535" y="138"/>
                  <a:pt x="522" y="124"/>
                  <a:pt x="505" y="124"/>
                </a:cubicBezTo>
                <a:cubicBezTo>
                  <a:pt x="381" y="124"/>
                  <a:pt x="381" y="124"/>
                  <a:pt x="381" y="124"/>
                </a:cubicBezTo>
                <a:cubicBezTo>
                  <a:pt x="351" y="124"/>
                  <a:pt x="324" y="139"/>
                  <a:pt x="308" y="161"/>
                </a:cubicBezTo>
                <a:cubicBezTo>
                  <a:pt x="307" y="162"/>
                  <a:pt x="306" y="166"/>
                  <a:pt x="303" y="167"/>
                </a:cubicBezTo>
                <a:cubicBezTo>
                  <a:pt x="197" y="326"/>
                  <a:pt x="197" y="326"/>
                  <a:pt x="197" y="326"/>
                </a:cubicBezTo>
                <a:cubicBezTo>
                  <a:pt x="135" y="336"/>
                  <a:pt x="135" y="336"/>
                  <a:pt x="135" y="336"/>
                </a:cubicBezTo>
                <a:cubicBezTo>
                  <a:pt x="86" y="336"/>
                  <a:pt x="45" y="376"/>
                  <a:pt x="45" y="426"/>
                </a:cubicBezTo>
                <a:cubicBezTo>
                  <a:pt x="45" y="556"/>
                  <a:pt x="45" y="556"/>
                  <a:pt x="45" y="556"/>
                </a:cubicBezTo>
                <a:cubicBezTo>
                  <a:pt x="21" y="558"/>
                  <a:pt x="0" y="580"/>
                  <a:pt x="0" y="607"/>
                </a:cubicBezTo>
                <a:cubicBezTo>
                  <a:pt x="0" y="671"/>
                  <a:pt x="0" y="671"/>
                  <a:pt x="0" y="671"/>
                </a:cubicBezTo>
                <a:cubicBezTo>
                  <a:pt x="0" y="699"/>
                  <a:pt x="24" y="723"/>
                  <a:pt x="52" y="723"/>
                </a:cubicBezTo>
                <a:close/>
                <a:moveTo>
                  <a:pt x="844" y="615"/>
                </a:moveTo>
                <a:cubicBezTo>
                  <a:pt x="881" y="615"/>
                  <a:pt x="913" y="646"/>
                  <a:pt x="913" y="684"/>
                </a:cubicBezTo>
                <a:cubicBezTo>
                  <a:pt x="913" y="721"/>
                  <a:pt x="883" y="753"/>
                  <a:pt x="844" y="753"/>
                </a:cubicBezTo>
                <a:cubicBezTo>
                  <a:pt x="806" y="753"/>
                  <a:pt x="775" y="722"/>
                  <a:pt x="775" y="684"/>
                </a:cubicBezTo>
                <a:cubicBezTo>
                  <a:pt x="775" y="647"/>
                  <a:pt x="805" y="615"/>
                  <a:pt x="844" y="615"/>
                </a:cubicBezTo>
                <a:close/>
                <a:moveTo>
                  <a:pt x="247" y="615"/>
                </a:moveTo>
                <a:cubicBezTo>
                  <a:pt x="284" y="615"/>
                  <a:pt x="316" y="646"/>
                  <a:pt x="316" y="684"/>
                </a:cubicBezTo>
                <a:cubicBezTo>
                  <a:pt x="316" y="721"/>
                  <a:pt x="286" y="753"/>
                  <a:pt x="247" y="753"/>
                </a:cubicBezTo>
                <a:cubicBezTo>
                  <a:pt x="210" y="753"/>
                  <a:pt x="178" y="722"/>
                  <a:pt x="178" y="684"/>
                </a:cubicBezTo>
                <a:cubicBezTo>
                  <a:pt x="178" y="647"/>
                  <a:pt x="209" y="615"/>
                  <a:pt x="247" y="615"/>
                </a:cubicBezTo>
                <a:close/>
                <a:moveTo>
                  <a:pt x="688" y="448"/>
                </a:moveTo>
                <a:cubicBezTo>
                  <a:pt x="1025" y="448"/>
                  <a:pt x="1025" y="448"/>
                  <a:pt x="1025" y="448"/>
                </a:cubicBezTo>
                <a:cubicBezTo>
                  <a:pt x="1065" y="448"/>
                  <a:pt x="1097" y="414"/>
                  <a:pt x="1097" y="372"/>
                </a:cubicBezTo>
                <a:cubicBezTo>
                  <a:pt x="1097" y="76"/>
                  <a:pt x="1097" y="76"/>
                  <a:pt x="1097" y="76"/>
                </a:cubicBezTo>
                <a:cubicBezTo>
                  <a:pt x="1097" y="34"/>
                  <a:pt x="1065" y="0"/>
                  <a:pt x="1025" y="0"/>
                </a:cubicBezTo>
                <a:cubicBezTo>
                  <a:pt x="688" y="0"/>
                  <a:pt x="688" y="0"/>
                  <a:pt x="688" y="0"/>
                </a:cubicBezTo>
                <a:cubicBezTo>
                  <a:pt x="648" y="0"/>
                  <a:pt x="616" y="33"/>
                  <a:pt x="616" y="76"/>
                </a:cubicBezTo>
                <a:cubicBezTo>
                  <a:pt x="616" y="106"/>
                  <a:pt x="616" y="106"/>
                  <a:pt x="616" y="106"/>
                </a:cubicBezTo>
                <a:cubicBezTo>
                  <a:pt x="616" y="120"/>
                  <a:pt x="616" y="120"/>
                  <a:pt x="616" y="120"/>
                </a:cubicBezTo>
                <a:cubicBezTo>
                  <a:pt x="616" y="373"/>
                  <a:pt x="616" y="373"/>
                  <a:pt x="616" y="373"/>
                </a:cubicBezTo>
                <a:cubicBezTo>
                  <a:pt x="616" y="413"/>
                  <a:pt x="648" y="448"/>
                  <a:pt x="688" y="448"/>
                </a:cubicBezTo>
                <a:close/>
                <a:moveTo>
                  <a:pt x="1020" y="372"/>
                </a:moveTo>
                <a:cubicBezTo>
                  <a:pt x="957" y="372"/>
                  <a:pt x="957" y="372"/>
                  <a:pt x="957" y="372"/>
                </a:cubicBezTo>
                <a:cubicBezTo>
                  <a:pt x="1020" y="308"/>
                  <a:pt x="1020" y="308"/>
                  <a:pt x="1020" y="308"/>
                </a:cubicBezTo>
                <a:lnTo>
                  <a:pt x="1020" y="372"/>
                </a:lnTo>
                <a:close/>
                <a:moveTo>
                  <a:pt x="1021" y="230"/>
                </a:moveTo>
                <a:cubicBezTo>
                  <a:pt x="879" y="372"/>
                  <a:pt x="879" y="372"/>
                  <a:pt x="879" y="372"/>
                </a:cubicBezTo>
                <a:cubicBezTo>
                  <a:pt x="817" y="372"/>
                  <a:pt x="817" y="372"/>
                  <a:pt x="817" y="372"/>
                </a:cubicBezTo>
                <a:cubicBezTo>
                  <a:pt x="1021" y="168"/>
                  <a:pt x="1021" y="168"/>
                  <a:pt x="1021" y="168"/>
                </a:cubicBezTo>
                <a:lnTo>
                  <a:pt x="1021" y="230"/>
                </a:lnTo>
                <a:close/>
                <a:moveTo>
                  <a:pt x="692" y="120"/>
                </a:moveTo>
                <a:cubicBezTo>
                  <a:pt x="692" y="120"/>
                  <a:pt x="692" y="120"/>
                  <a:pt x="692" y="120"/>
                </a:cubicBezTo>
                <a:cubicBezTo>
                  <a:pt x="692" y="76"/>
                  <a:pt x="692" y="76"/>
                  <a:pt x="692" y="76"/>
                </a:cubicBezTo>
                <a:cubicBezTo>
                  <a:pt x="753" y="76"/>
                  <a:pt x="753" y="76"/>
                  <a:pt x="753" y="76"/>
                </a:cubicBezTo>
                <a:cubicBezTo>
                  <a:pt x="692" y="137"/>
                  <a:pt x="692" y="137"/>
                  <a:pt x="692" y="137"/>
                </a:cubicBezTo>
                <a:lnTo>
                  <a:pt x="692" y="120"/>
                </a:lnTo>
                <a:close/>
                <a:moveTo>
                  <a:pt x="692" y="216"/>
                </a:moveTo>
                <a:cubicBezTo>
                  <a:pt x="831" y="77"/>
                  <a:pt x="831" y="77"/>
                  <a:pt x="831" y="77"/>
                </a:cubicBezTo>
                <a:cubicBezTo>
                  <a:pt x="893" y="77"/>
                  <a:pt x="893" y="77"/>
                  <a:pt x="893" y="77"/>
                </a:cubicBezTo>
                <a:cubicBezTo>
                  <a:pt x="692" y="279"/>
                  <a:pt x="692" y="279"/>
                  <a:pt x="692" y="279"/>
                </a:cubicBezTo>
                <a:lnTo>
                  <a:pt x="692" y="216"/>
                </a:lnTo>
                <a:close/>
                <a:moveTo>
                  <a:pt x="692" y="357"/>
                </a:moveTo>
                <a:cubicBezTo>
                  <a:pt x="972" y="77"/>
                  <a:pt x="972" y="77"/>
                  <a:pt x="972" y="77"/>
                </a:cubicBezTo>
                <a:cubicBezTo>
                  <a:pt x="1020" y="77"/>
                  <a:pt x="1020" y="77"/>
                  <a:pt x="1020" y="77"/>
                </a:cubicBezTo>
                <a:cubicBezTo>
                  <a:pt x="1020" y="91"/>
                  <a:pt x="1020" y="91"/>
                  <a:pt x="1020" y="91"/>
                </a:cubicBezTo>
                <a:cubicBezTo>
                  <a:pt x="739" y="372"/>
                  <a:pt x="739" y="372"/>
                  <a:pt x="739" y="372"/>
                </a:cubicBezTo>
                <a:cubicBezTo>
                  <a:pt x="692" y="372"/>
                  <a:pt x="692" y="372"/>
                  <a:pt x="692" y="372"/>
                </a:cubicBezTo>
                <a:lnTo>
                  <a:pt x="692" y="3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49" name="그룹 2">
            <a:extLst>
              <a:ext uri="{FF2B5EF4-FFF2-40B4-BE49-F238E27FC236}">
                <a16:creationId xmlns:a16="http://schemas.microsoft.com/office/drawing/2014/main" id="{EDBD9FD4-1B36-483C-87FF-BB3DAB1AE3FA}"/>
              </a:ext>
            </a:extLst>
          </p:cNvPr>
          <p:cNvGrpSpPr/>
          <p:nvPr/>
        </p:nvGrpSpPr>
        <p:grpSpPr>
          <a:xfrm>
            <a:off x="6488229" y="229100"/>
            <a:ext cx="1157554" cy="1157554"/>
            <a:chOff x="5149010" y="2724110"/>
            <a:chExt cx="1902956" cy="1902956"/>
          </a:xfrm>
        </p:grpSpPr>
        <p:sp>
          <p:nvSpPr>
            <p:cNvPr id="150" name="Oval 10">
              <a:extLst>
                <a:ext uri="{FF2B5EF4-FFF2-40B4-BE49-F238E27FC236}">
                  <a16:creationId xmlns:a16="http://schemas.microsoft.com/office/drawing/2014/main" id="{A536AA8D-14ED-48F4-B8DE-6C51CD9B5B2B}"/>
                </a:ext>
              </a:extLst>
            </p:cNvPr>
            <p:cNvSpPr/>
            <p:nvPr/>
          </p:nvSpPr>
          <p:spPr>
            <a:xfrm>
              <a:off x="5263310" y="2838410"/>
              <a:ext cx="1674356" cy="1674356"/>
            </a:xfrm>
            <a:prstGeom prst="ellipse">
              <a:avLst/>
            </a:prstGeom>
            <a:solidFill>
              <a:srgbClr val="FFC000">
                <a:alpha val="64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51" name="타원 1">
              <a:extLst>
                <a:ext uri="{FF2B5EF4-FFF2-40B4-BE49-F238E27FC236}">
                  <a16:creationId xmlns:a16="http://schemas.microsoft.com/office/drawing/2014/main" id="{66928259-C14B-4D0B-94A2-FE75917D95B4}"/>
                </a:ext>
              </a:extLst>
            </p:cNvPr>
            <p:cNvSpPr/>
            <p:nvPr/>
          </p:nvSpPr>
          <p:spPr>
            <a:xfrm>
              <a:off x="5149010" y="2724110"/>
              <a:ext cx="1902956" cy="1902956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ot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52" name="그룹 4">
            <a:extLst>
              <a:ext uri="{FF2B5EF4-FFF2-40B4-BE49-F238E27FC236}">
                <a16:creationId xmlns:a16="http://schemas.microsoft.com/office/drawing/2014/main" id="{5DA20E9B-C323-4C2D-B794-C585C215CDA1}"/>
              </a:ext>
            </a:extLst>
          </p:cNvPr>
          <p:cNvGrpSpPr/>
          <p:nvPr/>
        </p:nvGrpSpPr>
        <p:grpSpPr>
          <a:xfrm>
            <a:off x="8452149" y="328785"/>
            <a:ext cx="700753" cy="700753"/>
            <a:chOff x="7547046" y="3129385"/>
            <a:chExt cx="1152000" cy="1152000"/>
          </a:xfrm>
        </p:grpSpPr>
        <p:sp>
          <p:nvSpPr>
            <p:cNvPr id="153" name="Oval 10">
              <a:extLst>
                <a:ext uri="{FF2B5EF4-FFF2-40B4-BE49-F238E27FC236}">
                  <a16:creationId xmlns:a16="http://schemas.microsoft.com/office/drawing/2014/main" id="{2BF039A8-241A-4F39-B6B3-1197656254C6}"/>
                </a:ext>
              </a:extLst>
            </p:cNvPr>
            <p:cNvSpPr/>
            <p:nvPr/>
          </p:nvSpPr>
          <p:spPr>
            <a:xfrm>
              <a:off x="7619046" y="3201385"/>
              <a:ext cx="1008000" cy="1008000"/>
            </a:xfrm>
            <a:prstGeom prst="ellipse">
              <a:avLst/>
            </a:prstGeom>
            <a:solidFill>
              <a:srgbClr val="48C83E">
                <a:alpha val="80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54" name="타원 39">
              <a:extLst>
                <a:ext uri="{FF2B5EF4-FFF2-40B4-BE49-F238E27FC236}">
                  <a16:creationId xmlns:a16="http://schemas.microsoft.com/office/drawing/2014/main" id="{F239D9FB-13FD-46ED-A3D5-220A00A1E163}"/>
                </a:ext>
              </a:extLst>
            </p:cNvPr>
            <p:cNvSpPr/>
            <p:nvPr/>
          </p:nvSpPr>
          <p:spPr>
            <a:xfrm>
              <a:off x="7547046" y="3129385"/>
              <a:ext cx="1152000" cy="1152000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ot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55" name="그룹 7">
            <a:extLst>
              <a:ext uri="{FF2B5EF4-FFF2-40B4-BE49-F238E27FC236}">
                <a16:creationId xmlns:a16="http://schemas.microsoft.com/office/drawing/2014/main" id="{944648B3-6E61-495C-9375-F395E9613E1B}"/>
              </a:ext>
            </a:extLst>
          </p:cNvPr>
          <p:cNvGrpSpPr/>
          <p:nvPr/>
        </p:nvGrpSpPr>
        <p:grpSpPr>
          <a:xfrm>
            <a:off x="10004322" y="436388"/>
            <a:ext cx="613159" cy="613159"/>
            <a:chOff x="8988825" y="4210868"/>
            <a:chExt cx="1008000" cy="1008000"/>
          </a:xfrm>
        </p:grpSpPr>
        <p:sp>
          <p:nvSpPr>
            <p:cNvPr id="156" name="Oval 10">
              <a:extLst>
                <a:ext uri="{FF2B5EF4-FFF2-40B4-BE49-F238E27FC236}">
                  <a16:creationId xmlns:a16="http://schemas.microsoft.com/office/drawing/2014/main" id="{3EFCAE9D-61C1-4AD5-8726-6FCFCDC24907}"/>
                </a:ext>
              </a:extLst>
            </p:cNvPr>
            <p:cNvSpPr/>
            <p:nvPr/>
          </p:nvSpPr>
          <p:spPr>
            <a:xfrm>
              <a:off x="9060825" y="4282868"/>
              <a:ext cx="864000" cy="864000"/>
            </a:xfrm>
            <a:prstGeom prst="ellipse">
              <a:avLst/>
            </a:prstGeom>
            <a:solidFill>
              <a:srgbClr val="0070C0">
                <a:alpha val="70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57" name="타원 44">
              <a:extLst>
                <a:ext uri="{FF2B5EF4-FFF2-40B4-BE49-F238E27FC236}">
                  <a16:creationId xmlns:a16="http://schemas.microsoft.com/office/drawing/2014/main" id="{DEC26C01-0D96-49B3-9424-615ED2CFFE7F}"/>
                </a:ext>
              </a:extLst>
            </p:cNvPr>
            <p:cNvSpPr/>
            <p:nvPr/>
          </p:nvSpPr>
          <p:spPr>
            <a:xfrm>
              <a:off x="8988825" y="4210868"/>
              <a:ext cx="1008000" cy="1008000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ot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cxnSp>
        <p:nvCxnSpPr>
          <p:cNvPr id="158" name="직선 연결선 5">
            <a:extLst>
              <a:ext uri="{FF2B5EF4-FFF2-40B4-BE49-F238E27FC236}">
                <a16:creationId xmlns:a16="http://schemas.microsoft.com/office/drawing/2014/main" id="{4AF1FAA0-248B-47D3-BE5E-1AF469070371}"/>
              </a:ext>
            </a:extLst>
          </p:cNvPr>
          <p:cNvCxnSpPr>
            <a:cxnSpLocks/>
            <a:stCxn id="151" idx="6"/>
            <a:endCxn id="154" idx="2"/>
          </p:cNvCxnSpPr>
          <p:nvPr/>
        </p:nvCxnSpPr>
        <p:spPr>
          <a:xfrm flipV="1">
            <a:off x="7645783" y="679162"/>
            <a:ext cx="806366" cy="128715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159" name="직선 연결선 8">
            <a:extLst>
              <a:ext uri="{FF2B5EF4-FFF2-40B4-BE49-F238E27FC236}">
                <a16:creationId xmlns:a16="http://schemas.microsoft.com/office/drawing/2014/main" id="{87B4B114-B84D-451D-B81C-3E8168F25ECB}"/>
              </a:ext>
            </a:extLst>
          </p:cNvPr>
          <p:cNvCxnSpPr>
            <a:cxnSpLocks/>
            <a:stCxn id="154" idx="6"/>
            <a:endCxn id="157" idx="2"/>
          </p:cNvCxnSpPr>
          <p:nvPr/>
        </p:nvCxnSpPr>
        <p:spPr>
          <a:xfrm>
            <a:off x="9152902" y="679162"/>
            <a:ext cx="851420" cy="63806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grpSp>
        <p:nvGrpSpPr>
          <p:cNvPr id="160" name="그룹 12">
            <a:extLst>
              <a:ext uri="{FF2B5EF4-FFF2-40B4-BE49-F238E27FC236}">
                <a16:creationId xmlns:a16="http://schemas.microsoft.com/office/drawing/2014/main" id="{6912B88B-4ABE-4133-915B-5B65167246F1}"/>
              </a:ext>
            </a:extLst>
          </p:cNvPr>
          <p:cNvGrpSpPr/>
          <p:nvPr/>
        </p:nvGrpSpPr>
        <p:grpSpPr>
          <a:xfrm>
            <a:off x="5034414" y="825002"/>
            <a:ext cx="613159" cy="613159"/>
            <a:chOff x="2208962" y="4213211"/>
            <a:chExt cx="1008000" cy="1008000"/>
          </a:xfrm>
        </p:grpSpPr>
        <p:sp>
          <p:nvSpPr>
            <p:cNvPr id="161" name="Oval 10">
              <a:extLst>
                <a:ext uri="{FF2B5EF4-FFF2-40B4-BE49-F238E27FC236}">
                  <a16:creationId xmlns:a16="http://schemas.microsoft.com/office/drawing/2014/main" id="{B223A4E3-060E-4B2C-82F5-8A6B7EF921F3}"/>
                </a:ext>
              </a:extLst>
            </p:cNvPr>
            <p:cNvSpPr/>
            <p:nvPr/>
          </p:nvSpPr>
          <p:spPr>
            <a:xfrm rot="10800000">
              <a:off x="2280962" y="4285211"/>
              <a:ext cx="864000" cy="86400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62" name="타원 59">
              <a:extLst>
                <a:ext uri="{FF2B5EF4-FFF2-40B4-BE49-F238E27FC236}">
                  <a16:creationId xmlns:a16="http://schemas.microsoft.com/office/drawing/2014/main" id="{341B48E7-278D-4B01-B651-97117410ED4A}"/>
                </a:ext>
              </a:extLst>
            </p:cNvPr>
            <p:cNvSpPr/>
            <p:nvPr/>
          </p:nvSpPr>
          <p:spPr>
            <a:xfrm rot="10800000">
              <a:off x="2208962" y="4213211"/>
              <a:ext cx="1008000" cy="1008000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ot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63" name="그룹 10">
            <a:extLst>
              <a:ext uri="{FF2B5EF4-FFF2-40B4-BE49-F238E27FC236}">
                <a16:creationId xmlns:a16="http://schemas.microsoft.com/office/drawing/2014/main" id="{21D98365-0ED1-4FB4-AFC2-3D482F17FF0B}"/>
              </a:ext>
            </a:extLst>
          </p:cNvPr>
          <p:cNvGrpSpPr/>
          <p:nvPr/>
        </p:nvGrpSpPr>
        <p:grpSpPr>
          <a:xfrm>
            <a:off x="3977695" y="230601"/>
            <a:ext cx="613159" cy="613159"/>
            <a:chOff x="2208962" y="2141868"/>
            <a:chExt cx="1008000" cy="1008000"/>
          </a:xfrm>
        </p:grpSpPr>
        <p:sp>
          <p:nvSpPr>
            <p:cNvPr id="164" name="Oval 10">
              <a:extLst>
                <a:ext uri="{FF2B5EF4-FFF2-40B4-BE49-F238E27FC236}">
                  <a16:creationId xmlns:a16="http://schemas.microsoft.com/office/drawing/2014/main" id="{7249E18C-5A67-4CEA-8E5D-729943D54208}"/>
                </a:ext>
              </a:extLst>
            </p:cNvPr>
            <p:cNvSpPr/>
            <p:nvPr/>
          </p:nvSpPr>
          <p:spPr>
            <a:xfrm rot="10800000">
              <a:off x="2280962" y="2213868"/>
              <a:ext cx="864000" cy="864000"/>
            </a:xfrm>
            <a:prstGeom prst="ellipse">
              <a:avLst/>
            </a:prstGeom>
            <a:solidFill>
              <a:srgbClr val="4BACC6">
                <a:alpha val="70000"/>
              </a:srgbClr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65" name="타원 61">
              <a:extLst>
                <a:ext uri="{FF2B5EF4-FFF2-40B4-BE49-F238E27FC236}">
                  <a16:creationId xmlns:a16="http://schemas.microsoft.com/office/drawing/2014/main" id="{A0117592-4A0D-4C8D-A230-E019E9A56912}"/>
                </a:ext>
              </a:extLst>
            </p:cNvPr>
            <p:cNvSpPr/>
            <p:nvPr/>
          </p:nvSpPr>
          <p:spPr>
            <a:xfrm rot="10800000">
              <a:off x="2208962" y="2141868"/>
              <a:ext cx="1008000" cy="1008000"/>
            </a:xfrm>
            <a:prstGeom prst="ellipse">
              <a:avLst/>
            </a:prstGeom>
            <a:noFill/>
            <a:ln w="1905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ysDot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cxnSp>
        <p:nvCxnSpPr>
          <p:cNvPr id="166" name="직선 연결선 62">
            <a:extLst>
              <a:ext uri="{FF2B5EF4-FFF2-40B4-BE49-F238E27FC236}">
                <a16:creationId xmlns:a16="http://schemas.microsoft.com/office/drawing/2014/main" id="{B7CFE178-4063-408C-AD86-D5719CB1DAE8}"/>
              </a:ext>
            </a:extLst>
          </p:cNvPr>
          <p:cNvCxnSpPr>
            <a:cxnSpLocks/>
            <a:stCxn id="151" idx="2"/>
            <a:endCxn id="165" idx="2"/>
          </p:cNvCxnSpPr>
          <p:nvPr/>
        </p:nvCxnSpPr>
        <p:spPr>
          <a:xfrm flipH="1" flipV="1">
            <a:off x="4590854" y="537180"/>
            <a:ext cx="1897375" cy="270697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167" name="직선 연결선 64">
            <a:extLst>
              <a:ext uri="{FF2B5EF4-FFF2-40B4-BE49-F238E27FC236}">
                <a16:creationId xmlns:a16="http://schemas.microsoft.com/office/drawing/2014/main" id="{157514C9-CB13-4EB8-AEA9-4FE2E4C1166B}"/>
              </a:ext>
            </a:extLst>
          </p:cNvPr>
          <p:cNvCxnSpPr>
            <a:cxnSpLocks/>
            <a:stCxn id="162" idx="2"/>
            <a:endCxn id="151" idx="2"/>
          </p:cNvCxnSpPr>
          <p:nvPr/>
        </p:nvCxnSpPr>
        <p:spPr>
          <a:xfrm flipV="1">
            <a:off x="5647573" y="807877"/>
            <a:ext cx="840656" cy="323704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3801813B-34D9-4530-A188-0385062451FC}"/>
              </a:ext>
            </a:extLst>
          </p:cNvPr>
          <p:cNvSpPr txBox="1"/>
          <p:nvPr/>
        </p:nvSpPr>
        <p:spPr>
          <a:xfrm>
            <a:off x="6598385" y="1615754"/>
            <a:ext cx="101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ko-KR" b="1" dirty="0">
                <a:solidFill>
                  <a:srgbClr val="FFBC0A"/>
                </a:solidFill>
                <a:latin typeface="Arial"/>
                <a:ea typeface="Arial Unicode MS"/>
              </a:rPr>
              <a:t>ИДЕЯ</a:t>
            </a:r>
            <a:endParaRPr lang="ko-KR" altLang="en-US" b="1" dirty="0">
              <a:solidFill>
                <a:srgbClr val="FFBC0A"/>
              </a:solidFill>
              <a:latin typeface="Arial"/>
              <a:ea typeface="Arial Unicode MS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0CCE04E-11F0-4B64-B0AE-22F68C07363D}"/>
              </a:ext>
            </a:extLst>
          </p:cNvPr>
          <p:cNvSpPr txBox="1"/>
          <p:nvPr/>
        </p:nvSpPr>
        <p:spPr>
          <a:xfrm>
            <a:off x="2885518" y="591799"/>
            <a:ext cx="101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rPr>
              <a:t>Проблема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0AC9B2AC-42D8-438B-B54F-D69E08BC2A28}"/>
              </a:ext>
            </a:extLst>
          </p:cNvPr>
          <p:cNvSpPr txBox="1"/>
          <p:nvPr/>
        </p:nvSpPr>
        <p:spPr>
          <a:xfrm>
            <a:off x="3979937" y="1098048"/>
            <a:ext cx="101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ko-K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rPr>
              <a:t>Вызов</a:t>
            </a:r>
            <a:endParaRPr lang="ko-KR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3503C75-B0EC-4A7C-A9AA-AD6C8B4788FE}"/>
              </a:ext>
            </a:extLst>
          </p:cNvPr>
          <p:cNvSpPr txBox="1"/>
          <p:nvPr/>
        </p:nvSpPr>
        <p:spPr>
          <a:xfrm>
            <a:off x="8708330" y="1089930"/>
            <a:ext cx="101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ko-KR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rPr>
              <a:t>Решение</a:t>
            </a:r>
            <a:endParaRPr lang="ko-KR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4B53566E-8782-4862-B1A5-940DF0983CB2}"/>
              </a:ext>
            </a:extLst>
          </p:cNvPr>
          <p:cNvSpPr txBox="1"/>
          <p:nvPr/>
        </p:nvSpPr>
        <p:spPr>
          <a:xfrm>
            <a:off x="10573683" y="640819"/>
            <a:ext cx="1019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altLang="ko-KR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rPr>
              <a:t>Продукт</a:t>
            </a:r>
            <a:endParaRPr lang="ko-KR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ea typeface="Arial Unicode MS"/>
            </a:endParaRPr>
          </a:p>
        </p:txBody>
      </p:sp>
      <p:sp>
        <p:nvSpPr>
          <p:cNvPr id="178" name="Rounded Rectangle 51">
            <a:extLst>
              <a:ext uri="{FF2B5EF4-FFF2-40B4-BE49-F238E27FC236}">
                <a16:creationId xmlns:a16="http://schemas.microsoft.com/office/drawing/2014/main" id="{5276DEA6-7DCF-4C10-B31D-9F032685D289}"/>
              </a:ext>
            </a:extLst>
          </p:cNvPr>
          <p:cNvSpPr/>
          <p:nvPr/>
        </p:nvSpPr>
        <p:spPr>
          <a:xfrm rot="16200000" flipH="1">
            <a:off x="6727142" y="486781"/>
            <a:ext cx="691706" cy="690629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79" name="Freeform 455">
            <a:extLst>
              <a:ext uri="{FF2B5EF4-FFF2-40B4-BE49-F238E27FC236}">
                <a16:creationId xmlns:a16="http://schemas.microsoft.com/office/drawing/2014/main" id="{470F3D26-4A6D-4B44-A36B-9793E44FEE6E}"/>
              </a:ext>
            </a:extLst>
          </p:cNvPr>
          <p:cNvSpPr/>
          <p:nvPr/>
        </p:nvSpPr>
        <p:spPr>
          <a:xfrm>
            <a:off x="10128598" y="569328"/>
            <a:ext cx="372629" cy="325884"/>
          </a:xfrm>
          <a:custGeom>
            <a:avLst/>
            <a:gdLst/>
            <a:ahLst/>
            <a:cxnLst/>
            <a:rect l="l" t="t" r="r" b="b"/>
            <a:pathLst>
              <a:path w="432706" h="378619">
                <a:moveTo>
                  <a:pt x="132967" y="0"/>
                </a:moveTo>
                <a:cubicBezTo>
                  <a:pt x="153062" y="0"/>
                  <a:pt x="168838" y="7231"/>
                  <a:pt x="180294" y="21692"/>
                </a:cubicBezTo>
                <a:lnTo>
                  <a:pt x="216353" y="68174"/>
                </a:lnTo>
                <a:lnTo>
                  <a:pt x="252412" y="21692"/>
                </a:lnTo>
                <a:cubicBezTo>
                  <a:pt x="263868" y="7231"/>
                  <a:pt x="279644" y="0"/>
                  <a:pt x="299739" y="0"/>
                </a:cubicBezTo>
                <a:cubicBezTo>
                  <a:pt x="317205" y="0"/>
                  <a:pt x="332089" y="6151"/>
                  <a:pt x="344390" y="18452"/>
                </a:cubicBezTo>
                <a:cubicBezTo>
                  <a:pt x="356692" y="30754"/>
                  <a:pt x="362842" y="45638"/>
                  <a:pt x="362842" y="63103"/>
                </a:cubicBezTo>
                <a:cubicBezTo>
                  <a:pt x="362842" y="80569"/>
                  <a:pt x="356692" y="95453"/>
                  <a:pt x="344390" y="107755"/>
                </a:cubicBezTo>
                <a:cubicBezTo>
                  <a:pt x="332089" y="120056"/>
                  <a:pt x="317205" y="126207"/>
                  <a:pt x="299739" y="126207"/>
                </a:cubicBezTo>
                <a:lnTo>
                  <a:pt x="423692" y="126207"/>
                </a:lnTo>
                <a:cubicBezTo>
                  <a:pt x="426321" y="126207"/>
                  <a:pt x="428481" y="127052"/>
                  <a:pt x="430171" y="128742"/>
                </a:cubicBezTo>
                <a:cubicBezTo>
                  <a:pt x="431861" y="130432"/>
                  <a:pt x="432706" y="132592"/>
                  <a:pt x="432706" y="135221"/>
                </a:cubicBezTo>
                <a:lnTo>
                  <a:pt x="432706" y="225369"/>
                </a:lnTo>
                <a:cubicBezTo>
                  <a:pt x="432706" y="227998"/>
                  <a:pt x="431861" y="230158"/>
                  <a:pt x="430171" y="231848"/>
                </a:cubicBezTo>
                <a:cubicBezTo>
                  <a:pt x="428481" y="233538"/>
                  <a:pt x="426321" y="234383"/>
                  <a:pt x="423692" y="234383"/>
                </a:cubicBezTo>
                <a:lnTo>
                  <a:pt x="396648" y="234383"/>
                </a:lnTo>
                <a:lnTo>
                  <a:pt x="396648" y="351575"/>
                </a:lnTo>
                <a:cubicBezTo>
                  <a:pt x="396648" y="359087"/>
                  <a:pt x="394018" y="365473"/>
                  <a:pt x="388760" y="370731"/>
                </a:cubicBezTo>
                <a:cubicBezTo>
                  <a:pt x="383501" y="375990"/>
                  <a:pt x="377116" y="378619"/>
                  <a:pt x="369603" y="378619"/>
                </a:cubicBezTo>
                <a:lnTo>
                  <a:pt x="63103" y="378619"/>
                </a:lnTo>
                <a:cubicBezTo>
                  <a:pt x="55590" y="378619"/>
                  <a:pt x="49205" y="375990"/>
                  <a:pt x="43946" y="370731"/>
                </a:cubicBezTo>
                <a:cubicBezTo>
                  <a:pt x="38688" y="365473"/>
                  <a:pt x="36058" y="359087"/>
                  <a:pt x="36058" y="351575"/>
                </a:cubicBezTo>
                <a:lnTo>
                  <a:pt x="36058" y="234383"/>
                </a:lnTo>
                <a:lnTo>
                  <a:pt x="9014" y="234383"/>
                </a:lnTo>
                <a:cubicBezTo>
                  <a:pt x="6385" y="234383"/>
                  <a:pt x="4225" y="233538"/>
                  <a:pt x="2535" y="231848"/>
                </a:cubicBezTo>
                <a:cubicBezTo>
                  <a:pt x="845" y="230158"/>
                  <a:pt x="0" y="227998"/>
                  <a:pt x="0" y="225369"/>
                </a:cubicBezTo>
                <a:lnTo>
                  <a:pt x="0" y="135221"/>
                </a:lnTo>
                <a:cubicBezTo>
                  <a:pt x="0" y="132592"/>
                  <a:pt x="845" y="130432"/>
                  <a:pt x="2535" y="128742"/>
                </a:cubicBezTo>
                <a:cubicBezTo>
                  <a:pt x="4225" y="127052"/>
                  <a:pt x="6385" y="126207"/>
                  <a:pt x="9014" y="126207"/>
                </a:cubicBezTo>
                <a:lnTo>
                  <a:pt x="132967" y="126207"/>
                </a:lnTo>
                <a:cubicBezTo>
                  <a:pt x="115501" y="126207"/>
                  <a:pt x="100617" y="120056"/>
                  <a:pt x="88316" y="107755"/>
                </a:cubicBezTo>
                <a:cubicBezTo>
                  <a:pt x="76014" y="95453"/>
                  <a:pt x="69864" y="80569"/>
                  <a:pt x="69864" y="63103"/>
                </a:cubicBezTo>
                <a:cubicBezTo>
                  <a:pt x="69864" y="45638"/>
                  <a:pt x="76014" y="30754"/>
                  <a:pt x="88316" y="18452"/>
                </a:cubicBezTo>
                <a:cubicBezTo>
                  <a:pt x="100617" y="6151"/>
                  <a:pt x="115501" y="0"/>
                  <a:pt x="132967" y="0"/>
                </a:cubicBezTo>
                <a:close/>
                <a:moveTo>
                  <a:pt x="132967" y="36059"/>
                </a:moveTo>
                <a:cubicBezTo>
                  <a:pt x="125454" y="36059"/>
                  <a:pt x="119069" y="38689"/>
                  <a:pt x="113810" y="43947"/>
                </a:cubicBezTo>
                <a:cubicBezTo>
                  <a:pt x="108552" y="49206"/>
                  <a:pt x="105923" y="55591"/>
                  <a:pt x="105923" y="63103"/>
                </a:cubicBezTo>
                <a:cubicBezTo>
                  <a:pt x="105923" y="70616"/>
                  <a:pt x="108552" y="77001"/>
                  <a:pt x="113810" y="82260"/>
                </a:cubicBezTo>
                <a:cubicBezTo>
                  <a:pt x="119069" y="87518"/>
                  <a:pt x="125454" y="90148"/>
                  <a:pt x="132967" y="90148"/>
                </a:cubicBezTo>
                <a:lnTo>
                  <a:pt x="187900" y="90148"/>
                </a:lnTo>
                <a:lnTo>
                  <a:pt x="152405" y="44792"/>
                </a:lnTo>
                <a:cubicBezTo>
                  <a:pt x="147522" y="38970"/>
                  <a:pt x="141043" y="36059"/>
                  <a:pt x="132967" y="36059"/>
                </a:cubicBezTo>
                <a:close/>
                <a:moveTo>
                  <a:pt x="171279" y="126207"/>
                </a:moveTo>
                <a:lnTo>
                  <a:pt x="171279" y="180295"/>
                </a:lnTo>
                <a:lnTo>
                  <a:pt x="171279" y="312136"/>
                </a:lnTo>
                <a:lnTo>
                  <a:pt x="171279" y="327911"/>
                </a:lnTo>
                <a:cubicBezTo>
                  <a:pt x="171279" y="332606"/>
                  <a:pt x="172970" y="336222"/>
                  <a:pt x="176350" y="338757"/>
                </a:cubicBezTo>
                <a:cubicBezTo>
                  <a:pt x="179731" y="341293"/>
                  <a:pt x="184050" y="342560"/>
                  <a:pt x="189309" y="342560"/>
                </a:cubicBezTo>
                <a:lnTo>
                  <a:pt x="243397" y="342560"/>
                </a:lnTo>
                <a:cubicBezTo>
                  <a:pt x="248656" y="342560"/>
                  <a:pt x="252975" y="341293"/>
                  <a:pt x="256356" y="338757"/>
                </a:cubicBezTo>
                <a:cubicBezTo>
                  <a:pt x="259736" y="336222"/>
                  <a:pt x="261427" y="332606"/>
                  <a:pt x="261427" y="327911"/>
                </a:cubicBezTo>
                <a:lnTo>
                  <a:pt x="261427" y="312136"/>
                </a:lnTo>
                <a:lnTo>
                  <a:pt x="261427" y="180295"/>
                </a:lnTo>
                <a:lnTo>
                  <a:pt x="261427" y="126207"/>
                </a:lnTo>
                <a:lnTo>
                  <a:pt x="171279" y="126207"/>
                </a:lnTo>
                <a:close/>
                <a:moveTo>
                  <a:pt x="299739" y="36059"/>
                </a:moveTo>
                <a:cubicBezTo>
                  <a:pt x="291664" y="36059"/>
                  <a:pt x="285184" y="38970"/>
                  <a:pt x="280301" y="44792"/>
                </a:cubicBezTo>
                <a:lnTo>
                  <a:pt x="245088" y="90148"/>
                </a:lnTo>
                <a:lnTo>
                  <a:pt x="299739" y="90148"/>
                </a:lnTo>
                <a:cubicBezTo>
                  <a:pt x="307252" y="90148"/>
                  <a:pt x="313637" y="87518"/>
                  <a:pt x="318896" y="82260"/>
                </a:cubicBezTo>
                <a:cubicBezTo>
                  <a:pt x="324154" y="77001"/>
                  <a:pt x="326783" y="70616"/>
                  <a:pt x="326783" y="63103"/>
                </a:cubicBezTo>
                <a:cubicBezTo>
                  <a:pt x="326783" y="55591"/>
                  <a:pt x="324154" y="49206"/>
                  <a:pt x="318896" y="43947"/>
                </a:cubicBezTo>
                <a:cubicBezTo>
                  <a:pt x="313637" y="38689"/>
                  <a:pt x="307252" y="36059"/>
                  <a:pt x="299739" y="360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0" name="Freeform 410">
            <a:extLst>
              <a:ext uri="{FF2B5EF4-FFF2-40B4-BE49-F238E27FC236}">
                <a16:creationId xmlns:a16="http://schemas.microsoft.com/office/drawing/2014/main" id="{D024BBEC-79D0-41F1-9375-C096628DC516}"/>
              </a:ext>
            </a:extLst>
          </p:cNvPr>
          <p:cNvSpPr/>
          <p:nvPr/>
        </p:nvSpPr>
        <p:spPr>
          <a:xfrm>
            <a:off x="8608283" y="458309"/>
            <a:ext cx="400131" cy="400950"/>
          </a:xfrm>
          <a:custGeom>
            <a:avLst/>
            <a:gdLst>
              <a:gd name="connsiteX0" fmla="*/ 84231 w 462284"/>
              <a:gd name="connsiteY0" fmla="*/ 360589 h 462850"/>
              <a:gd name="connsiteX1" fmla="*/ 71553 w 462284"/>
              <a:gd name="connsiteY1" fmla="*/ 365942 h 462850"/>
              <a:gd name="connsiteX2" fmla="*/ 66201 w 462284"/>
              <a:gd name="connsiteY2" fmla="*/ 378619 h 462850"/>
              <a:gd name="connsiteX3" fmla="*/ 71553 w 462284"/>
              <a:gd name="connsiteY3" fmla="*/ 391296 h 462850"/>
              <a:gd name="connsiteX4" fmla="*/ 84231 w 462284"/>
              <a:gd name="connsiteY4" fmla="*/ 396648 h 462850"/>
              <a:gd name="connsiteX5" fmla="*/ 96908 w 462284"/>
              <a:gd name="connsiteY5" fmla="*/ 391296 h 462850"/>
              <a:gd name="connsiteX6" fmla="*/ 102260 w 462284"/>
              <a:gd name="connsiteY6" fmla="*/ 378619 h 462850"/>
              <a:gd name="connsiteX7" fmla="*/ 96908 w 462284"/>
              <a:gd name="connsiteY7" fmla="*/ 365942 h 462850"/>
              <a:gd name="connsiteX8" fmla="*/ 84231 w 462284"/>
              <a:gd name="connsiteY8" fmla="*/ 360589 h 462850"/>
              <a:gd name="connsiteX9" fmla="*/ 202549 w 462284"/>
              <a:gd name="connsiteY9" fmla="*/ 179168 h 462850"/>
              <a:gd name="connsiteX10" fmla="*/ 234805 w 462284"/>
              <a:gd name="connsiteY10" fmla="*/ 228045 h 462850"/>
              <a:gd name="connsiteX11" fmla="*/ 283681 w 462284"/>
              <a:gd name="connsiteY11" fmla="*/ 260300 h 462850"/>
              <a:gd name="connsiteX12" fmla="*/ 91555 w 462284"/>
              <a:gd name="connsiteY12" fmla="*/ 452427 h 462850"/>
              <a:gd name="connsiteX13" fmla="*/ 66201 w 462284"/>
              <a:gd name="connsiteY13" fmla="*/ 462850 h 462850"/>
              <a:gd name="connsiteX14" fmla="*/ 40566 w 462284"/>
              <a:gd name="connsiteY14" fmla="*/ 452427 h 462850"/>
              <a:gd name="connsiteX15" fmla="*/ 10705 w 462284"/>
              <a:gd name="connsiteY15" fmla="*/ 422002 h 462850"/>
              <a:gd name="connsiteX16" fmla="*/ 0 w 462284"/>
              <a:gd name="connsiteY16" fmla="*/ 396648 h 462850"/>
              <a:gd name="connsiteX17" fmla="*/ 10705 w 462284"/>
              <a:gd name="connsiteY17" fmla="*/ 371013 h 462850"/>
              <a:gd name="connsiteX18" fmla="*/ 336642 w 462284"/>
              <a:gd name="connsiteY18" fmla="*/ 0 h 462850"/>
              <a:gd name="connsiteX19" fmla="*/ 370870 w 462284"/>
              <a:gd name="connsiteY19" fmla="*/ 4648 h 462850"/>
              <a:gd name="connsiteX20" fmla="*/ 401153 w 462284"/>
              <a:gd name="connsiteY20" fmla="*/ 17748 h 462850"/>
              <a:gd name="connsiteX21" fmla="*/ 405661 w 462284"/>
              <a:gd name="connsiteY21" fmla="*/ 25636 h 462850"/>
              <a:gd name="connsiteX22" fmla="*/ 401153 w 462284"/>
              <a:gd name="connsiteY22" fmla="*/ 33524 h 462850"/>
              <a:gd name="connsiteX23" fmla="*/ 318613 w 462284"/>
              <a:gd name="connsiteY23" fmla="*/ 81133 h 462850"/>
              <a:gd name="connsiteX24" fmla="*/ 318613 w 462284"/>
              <a:gd name="connsiteY24" fmla="*/ 144236 h 462850"/>
              <a:gd name="connsiteX25" fmla="*/ 372983 w 462284"/>
              <a:gd name="connsiteY25" fmla="*/ 174379 h 462850"/>
              <a:gd name="connsiteX26" fmla="*/ 395237 w 462284"/>
              <a:gd name="connsiteY26" fmla="*/ 160716 h 462850"/>
              <a:gd name="connsiteX27" fmla="*/ 433409 w 462284"/>
              <a:gd name="connsiteY27" fmla="*/ 137897 h 462850"/>
              <a:gd name="connsiteX28" fmla="*/ 453270 w 462284"/>
              <a:gd name="connsiteY28" fmla="*/ 127896 h 462850"/>
              <a:gd name="connsiteX29" fmla="*/ 459890 w 462284"/>
              <a:gd name="connsiteY29" fmla="*/ 130714 h 462850"/>
              <a:gd name="connsiteX30" fmla="*/ 462284 w 462284"/>
              <a:gd name="connsiteY30" fmla="*/ 137756 h 462850"/>
              <a:gd name="connsiteX31" fmla="*/ 455806 w 462284"/>
              <a:gd name="connsiteY31" fmla="*/ 167618 h 462850"/>
              <a:gd name="connsiteX32" fmla="*/ 409464 w 462284"/>
              <a:gd name="connsiteY32" fmla="*/ 228890 h 462850"/>
              <a:gd name="connsiteX33" fmla="*/ 336642 w 462284"/>
              <a:gd name="connsiteY33" fmla="*/ 252412 h 462850"/>
              <a:gd name="connsiteX34" fmla="*/ 247481 w 462284"/>
              <a:gd name="connsiteY34" fmla="*/ 215368 h 462850"/>
              <a:gd name="connsiteX35" fmla="*/ 210436 w 462284"/>
              <a:gd name="connsiteY35" fmla="*/ 126206 h 462850"/>
              <a:gd name="connsiteX36" fmla="*/ 247481 w 462284"/>
              <a:gd name="connsiteY36" fmla="*/ 37045 h 462850"/>
              <a:gd name="connsiteX37" fmla="*/ 336642 w 462284"/>
              <a:gd name="connsiteY37" fmla="*/ 0 h 4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62284" h="462850">
                <a:moveTo>
                  <a:pt x="84231" y="360589"/>
                </a:moveTo>
                <a:cubicBezTo>
                  <a:pt x="79348" y="360589"/>
                  <a:pt x="75122" y="362373"/>
                  <a:pt x="71553" y="365942"/>
                </a:cubicBezTo>
                <a:cubicBezTo>
                  <a:pt x="67986" y="369510"/>
                  <a:pt x="66201" y="373736"/>
                  <a:pt x="66201" y="378619"/>
                </a:cubicBezTo>
                <a:cubicBezTo>
                  <a:pt x="66201" y="383502"/>
                  <a:pt x="67986" y="387727"/>
                  <a:pt x="71553" y="391296"/>
                </a:cubicBezTo>
                <a:cubicBezTo>
                  <a:pt x="75122" y="394864"/>
                  <a:pt x="79348" y="396648"/>
                  <a:pt x="84231" y="396648"/>
                </a:cubicBezTo>
                <a:cubicBezTo>
                  <a:pt x="89114" y="396648"/>
                  <a:pt x="93340" y="394864"/>
                  <a:pt x="96908" y="391296"/>
                </a:cubicBezTo>
                <a:cubicBezTo>
                  <a:pt x="100476" y="387727"/>
                  <a:pt x="102260" y="383502"/>
                  <a:pt x="102260" y="378619"/>
                </a:cubicBezTo>
                <a:cubicBezTo>
                  <a:pt x="102260" y="373736"/>
                  <a:pt x="100476" y="369510"/>
                  <a:pt x="96908" y="365942"/>
                </a:cubicBezTo>
                <a:cubicBezTo>
                  <a:pt x="93340" y="362373"/>
                  <a:pt x="89114" y="360589"/>
                  <a:pt x="84231" y="360589"/>
                </a:cubicBezTo>
                <a:close/>
                <a:moveTo>
                  <a:pt x="202549" y="179168"/>
                </a:moveTo>
                <a:cubicBezTo>
                  <a:pt x="209873" y="197573"/>
                  <a:pt x="220626" y="213865"/>
                  <a:pt x="234805" y="228045"/>
                </a:cubicBezTo>
                <a:cubicBezTo>
                  <a:pt x="248984" y="242224"/>
                  <a:pt x="265277" y="252976"/>
                  <a:pt x="283681" y="260300"/>
                </a:cubicBezTo>
                <a:lnTo>
                  <a:pt x="91555" y="452427"/>
                </a:lnTo>
                <a:cubicBezTo>
                  <a:pt x="84607" y="459376"/>
                  <a:pt x="76156" y="462850"/>
                  <a:pt x="66201" y="462850"/>
                </a:cubicBezTo>
                <a:cubicBezTo>
                  <a:pt x="56436" y="462850"/>
                  <a:pt x="47890" y="459376"/>
                  <a:pt x="40566" y="452427"/>
                </a:cubicBezTo>
                <a:lnTo>
                  <a:pt x="10705" y="422002"/>
                </a:lnTo>
                <a:cubicBezTo>
                  <a:pt x="3568" y="415241"/>
                  <a:pt x="0" y="406790"/>
                  <a:pt x="0" y="396648"/>
                </a:cubicBezTo>
                <a:cubicBezTo>
                  <a:pt x="0" y="386694"/>
                  <a:pt x="3568" y="378149"/>
                  <a:pt x="10705" y="371013"/>
                </a:cubicBezTo>
                <a:close/>
                <a:moveTo>
                  <a:pt x="336642" y="0"/>
                </a:moveTo>
                <a:cubicBezTo>
                  <a:pt x="347536" y="0"/>
                  <a:pt x="358944" y="1549"/>
                  <a:pt x="370870" y="4648"/>
                </a:cubicBezTo>
                <a:cubicBezTo>
                  <a:pt x="382796" y="7747"/>
                  <a:pt x="392891" y="12114"/>
                  <a:pt x="401153" y="17748"/>
                </a:cubicBezTo>
                <a:cubicBezTo>
                  <a:pt x="404159" y="19814"/>
                  <a:pt x="405661" y="22443"/>
                  <a:pt x="405661" y="25636"/>
                </a:cubicBezTo>
                <a:cubicBezTo>
                  <a:pt x="405661" y="28828"/>
                  <a:pt x="404159" y="31458"/>
                  <a:pt x="401153" y="33524"/>
                </a:cubicBezTo>
                <a:lnTo>
                  <a:pt x="318613" y="81133"/>
                </a:lnTo>
                <a:lnTo>
                  <a:pt x="318613" y="144236"/>
                </a:lnTo>
                <a:lnTo>
                  <a:pt x="372983" y="174379"/>
                </a:lnTo>
                <a:cubicBezTo>
                  <a:pt x="373922" y="173815"/>
                  <a:pt x="381341" y="169261"/>
                  <a:pt x="395237" y="160716"/>
                </a:cubicBezTo>
                <a:cubicBezTo>
                  <a:pt x="409137" y="152171"/>
                  <a:pt x="421859" y="144564"/>
                  <a:pt x="433409" y="137897"/>
                </a:cubicBezTo>
                <a:cubicBezTo>
                  <a:pt x="444960" y="131230"/>
                  <a:pt x="451580" y="127896"/>
                  <a:pt x="453270" y="127896"/>
                </a:cubicBezTo>
                <a:cubicBezTo>
                  <a:pt x="456087" y="127896"/>
                  <a:pt x="458295" y="128835"/>
                  <a:pt x="459890" y="130714"/>
                </a:cubicBezTo>
                <a:cubicBezTo>
                  <a:pt x="461487" y="132592"/>
                  <a:pt x="462284" y="134939"/>
                  <a:pt x="462284" y="137756"/>
                </a:cubicBezTo>
                <a:cubicBezTo>
                  <a:pt x="462284" y="145081"/>
                  <a:pt x="460126" y="155035"/>
                  <a:pt x="455806" y="167618"/>
                </a:cubicBezTo>
                <a:cubicBezTo>
                  <a:pt x="446980" y="192784"/>
                  <a:pt x="431533" y="213208"/>
                  <a:pt x="409464" y="228890"/>
                </a:cubicBezTo>
                <a:cubicBezTo>
                  <a:pt x="387397" y="244572"/>
                  <a:pt x="363123" y="252412"/>
                  <a:pt x="336642" y="252412"/>
                </a:cubicBezTo>
                <a:cubicBezTo>
                  <a:pt x="301898" y="252412"/>
                  <a:pt x="272177" y="240064"/>
                  <a:pt x="247481" y="215368"/>
                </a:cubicBezTo>
                <a:cubicBezTo>
                  <a:pt x="222785" y="190671"/>
                  <a:pt x="210436" y="160951"/>
                  <a:pt x="210436" y="126206"/>
                </a:cubicBezTo>
                <a:cubicBezTo>
                  <a:pt x="210436" y="91462"/>
                  <a:pt x="222785" y="61741"/>
                  <a:pt x="247481" y="37045"/>
                </a:cubicBezTo>
                <a:cubicBezTo>
                  <a:pt x="272177" y="12348"/>
                  <a:pt x="301898" y="0"/>
                  <a:pt x="3366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1" name="Freeform 558">
            <a:extLst>
              <a:ext uri="{FF2B5EF4-FFF2-40B4-BE49-F238E27FC236}">
                <a16:creationId xmlns:a16="http://schemas.microsoft.com/office/drawing/2014/main" id="{5F25BBF7-A9FD-4F97-8C84-362436C33CFE}"/>
              </a:ext>
            </a:extLst>
          </p:cNvPr>
          <p:cNvSpPr/>
          <p:nvPr/>
        </p:nvSpPr>
        <p:spPr>
          <a:xfrm>
            <a:off x="4130002" y="317496"/>
            <a:ext cx="323348" cy="453586"/>
          </a:xfrm>
          <a:custGeom>
            <a:avLst/>
            <a:gdLst>
              <a:gd name="connsiteX0" fmla="*/ 27045 w 324530"/>
              <a:gd name="connsiteY0" fmla="*/ 63103 h 455244"/>
              <a:gd name="connsiteX1" fmla="*/ 46201 w 324530"/>
              <a:gd name="connsiteY1" fmla="*/ 70991 h 455244"/>
              <a:gd name="connsiteX2" fmla="*/ 110430 w 324530"/>
              <a:gd name="connsiteY2" fmla="*/ 135221 h 455244"/>
              <a:gd name="connsiteX3" fmla="*/ 214100 w 324530"/>
              <a:gd name="connsiteY3" fmla="*/ 135221 h 455244"/>
              <a:gd name="connsiteX4" fmla="*/ 278330 w 324530"/>
              <a:gd name="connsiteY4" fmla="*/ 70991 h 455244"/>
              <a:gd name="connsiteX5" fmla="*/ 297486 w 324530"/>
              <a:gd name="connsiteY5" fmla="*/ 63103 h 455244"/>
              <a:gd name="connsiteX6" fmla="*/ 316642 w 324530"/>
              <a:gd name="connsiteY6" fmla="*/ 70991 h 455244"/>
              <a:gd name="connsiteX7" fmla="*/ 324530 w 324530"/>
              <a:gd name="connsiteY7" fmla="*/ 90147 h 455244"/>
              <a:gd name="connsiteX8" fmla="*/ 316642 w 324530"/>
              <a:gd name="connsiteY8" fmla="*/ 109303 h 455244"/>
              <a:gd name="connsiteX9" fmla="*/ 234383 w 324530"/>
              <a:gd name="connsiteY9" fmla="*/ 191563 h 455244"/>
              <a:gd name="connsiteX10" fmla="*/ 234383 w 324530"/>
              <a:gd name="connsiteY10" fmla="*/ 423692 h 455244"/>
              <a:gd name="connsiteX11" fmla="*/ 225086 w 324530"/>
              <a:gd name="connsiteY11" fmla="*/ 445947 h 455244"/>
              <a:gd name="connsiteX12" fmla="*/ 202831 w 324530"/>
              <a:gd name="connsiteY12" fmla="*/ 455244 h 455244"/>
              <a:gd name="connsiteX13" fmla="*/ 180576 w 324530"/>
              <a:gd name="connsiteY13" fmla="*/ 445947 h 455244"/>
              <a:gd name="connsiteX14" fmla="*/ 171280 w 324530"/>
              <a:gd name="connsiteY14" fmla="*/ 423692 h 455244"/>
              <a:gd name="connsiteX15" fmla="*/ 171280 w 324530"/>
              <a:gd name="connsiteY15" fmla="*/ 315515 h 455244"/>
              <a:gd name="connsiteX16" fmla="*/ 153251 w 324530"/>
              <a:gd name="connsiteY16" fmla="*/ 315515 h 455244"/>
              <a:gd name="connsiteX17" fmla="*/ 153251 w 324530"/>
              <a:gd name="connsiteY17" fmla="*/ 423692 h 455244"/>
              <a:gd name="connsiteX18" fmla="*/ 143954 w 324530"/>
              <a:gd name="connsiteY18" fmla="*/ 445947 h 455244"/>
              <a:gd name="connsiteX19" fmla="*/ 121700 w 324530"/>
              <a:gd name="connsiteY19" fmla="*/ 455244 h 455244"/>
              <a:gd name="connsiteX20" fmla="*/ 99444 w 324530"/>
              <a:gd name="connsiteY20" fmla="*/ 445947 h 455244"/>
              <a:gd name="connsiteX21" fmla="*/ 90148 w 324530"/>
              <a:gd name="connsiteY21" fmla="*/ 423692 h 455244"/>
              <a:gd name="connsiteX22" fmla="*/ 90148 w 324530"/>
              <a:gd name="connsiteY22" fmla="*/ 191563 h 455244"/>
              <a:gd name="connsiteX23" fmla="*/ 7888 w 324530"/>
              <a:gd name="connsiteY23" fmla="*/ 109303 h 455244"/>
              <a:gd name="connsiteX24" fmla="*/ 0 w 324530"/>
              <a:gd name="connsiteY24" fmla="*/ 90147 h 455244"/>
              <a:gd name="connsiteX25" fmla="*/ 7888 w 324530"/>
              <a:gd name="connsiteY25" fmla="*/ 70991 h 455244"/>
              <a:gd name="connsiteX26" fmla="*/ 27045 w 324530"/>
              <a:gd name="connsiteY26" fmla="*/ 63103 h 455244"/>
              <a:gd name="connsiteX27" fmla="*/ 162265 w 324530"/>
              <a:gd name="connsiteY27" fmla="*/ 0 h 455244"/>
              <a:gd name="connsiteX28" fmla="*/ 206916 w 324530"/>
              <a:gd name="connsiteY28" fmla="*/ 18452 h 455244"/>
              <a:gd name="connsiteX29" fmla="*/ 225368 w 324530"/>
              <a:gd name="connsiteY29" fmla="*/ 63103 h 455244"/>
              <a:gd name="connsiteX30" fmla="*/ 206916 w 324530"/>
              <a:gd name="connsiteY30" fmla="*/ 107754 h 455244"/>
              <a:gd name="connsiteX31" fmla="*/ 162265 w 324530"/>
              <a:gd name="connsiteY31" fmla="*/ 126206 h 455244"/>
              <a:gd name="connsiteX32" fmla="*/ 117614 w 324530"/>
              <a:gd name="connsiteY32" fmla="*/ 107754 h 455244"/>
              <a:gd name="connsiteX33" fmla="*/ 99162 w 324530"/>
              <a:gd name="connsiteY33" fmla="*/ 63103 h 455244"/>
              <a:gd name="connsiteX34" fmla="*/ 117614 w 324530"/>
              <a:gd name="connsiteY34" fmla="*/ 18452 h 455244"/>
              <a:gd name="connsiteX35" fmla="*/ 162265 w 324530"/>
              <a:gd name="connsiteY35" fmla="*/ 0 h 455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24530" h="455244">
                <a:moveTo>
                  <a:pt x="27045" y="63103"/>
                </a:moveTo>
                <a:cubicBezTo>
                  <a:pt x="34557" y="63103"/>
                  <a:pt x="40942" y="65732"/>
                  <a:pt x="46201" y="70991"/>
                </a:cubicBezTo>
                <a:lnTo>
                  <a:pt x="110430" y="135221"/>
                </a:lnTo>
                <a:lnTo>
                  <a:pt x="214100" y="135221"/>
                </a:lnTo>
                <a:lnTo>
                  <a:pt x="278330" y="70991"/>
                </a:lnTo>
                <a:cubicBezTo>
                  <a:pt x="283588" y="65732"/>
                  <a:pt x="289974" y="63103"/>
                  <a:pt x="297486" y="63103"/>
                </a:cubicBezTo>
                <a:cubicBezTo>
                  <a:pt x="304998" y="63103"/>
                  <a:pt x="311384" y="65732"/>
                  <a:pt x="316642" y="70991"/>
                </a:cubicBezTo>
                <a:cubicBezTo>
                  <a:pt x="321901" y="76249"/>
                  <a:pt x="324530" y="82635"/>
                  <a:pt x="324530" y="90147"/>
                </a:cubicBezTo>
                <a:cubicBezTo>
                  <a:pt x="324530" y="97659"/>
                  <a:pt x="321901" y="104045"/>
                  <a:pt x="316642" y="109303"/>
                </a:cubicBezTo>
                <a:lnTo>
                  <a:pt x="234383" y="191563"/>
                </a:lnTo>
                <a:lnTo>
                  <a:pt x="234383" y="423692"/>
                </a:lnTo>
                <a:cubicBezTo>
                  <a:pt x="234383" y="432331"/>
                  <a:pt x="231284" y="439750"/>
                  <a:pt x="225086" y="445947"/>
                </a:cubicBezTo>
                <a:cubicBezTo>
                  <a:pt x="218889" y="452145"/>
                  <a:pt x="211470" y="455244"/>
                  <a:pt x="202831" y="455244"/>
                </a:cubicBezTo>
                <a:cubicBezTo>
                  <a:pt x="194192" y="455244"/>
                  <a:pt x="186774" y="452145"/>
                  <a:pt x="180576" y="445947"/>
                </a:cubicBezTo>
                <a:cubicBezTo>
                  <a:pt x="174379" y="439750"/>
                  <a:pt x="171280" y="432331"/>
                  <a:pt x="171280" y="423692"/>
                </a:cubicBezTo>
                <a:lnTo>
                  <a:pt x="171280" y="315515"/>
                </a:lnTo>
                <a:lnTo>
                  <a:pt x="153251" y="315515"/>
                </a:lnTo>
                <a:lnTo>
                  <a:pt x="153251" y="423692"/>
                </a:lnTo>
                <a:cubicBezTo>
                  <a:pt x="153251" y="432331"/>
                  <a:pt x="150152" y="439750"/>
                  <a:pt x="143954" y="445947"/>
                </a:cubicBezTo>
                <a:cubicBezTo>
                  <a:pt x="137756" y="452145"/>
                  <a:pt x="130339" y="455244"/>
                  <a:pt x="121700" y="455244"/>
                </a:cubicBezTo>
                <a:cubicBezTo>
                  <a:pt x="113060" y="455244"/>
                  <a:pt x="105642" y="452145"/>
                  <a:pt x="99444" y="445947"/>
                </a:cubicBezTo>
                <a:cubicBezTo>
                  <a:pt x="93246" y="439750"/>
                  <a:pt x="90148" y="432331"/>
                  <a:pt x="90148" y="423692"/>
                </a:cubicBezTo>
                <a:lnTo>
                  <a:pt x="90148" y="191563"/>
                </a:lnTo>
                <a:lnTo>
                  <a:pt x="7888" y="109303"/>
                </a:lnTo>
                <a:cubicBezTo>
                  <a:pt x="2629" y="104045"/>
                  <a:pt x="0" y="97659"/>
                  <a:pt x="0" y="90147"/>
                </a:cubicBezTo>
                <a:cubicBezTo>
                  <a:pt x="0" y="82635"/>
                  <a:pt x="2629" y="76249"/>
                  <a:pt x="7888" y="70991"/>
                </a:cubicBezTo>
                <a:cubicBezTo>
                  <a:pt x="13147" y="65732"/>
                  <a:pt x="19532" y="63103"/>
                  <a:pt x="27045" y="63103"/>
                </a:cubicBezTo>
                <a:close/>
                <a:moveTo>
                  <a:pt x="162265" y="0"/>
                </a:moveTo>
                <a:cubicBezTo>
                  <a:pt x="179731" y="0"/>
                  <a:pt x="194614" y="6150"/>
                  <a:pt x="206916" y="18452"/>
                </a:cubicBezTo>
                <a:cubicBezTo>
                  <a:pt x="219218" y="30753"/>
                  <a:pt x="225368" y="45637"/>
                  <a:pt x="225368" y="63103"/>
                </a:cubicBezTo>
                <a:cubicBezTo>
                  <a:pt x="225368" y="80569"/>
                  <a:pt x="219218" y="95453"/>
                  <a:pt x="206916" y="107754"/>
                </a:cubicBezTo>
                <a:cubicBezTo>
                  <a:pt x="194614" y="120055"/>
                  <a:pt x="179731" y="126206"/>
                  <a:pt x="162265" y="126206"/>
                </a:cubicBezTo>
                <a:cubicBezTo>
                  <a:pt x="144799" y="126206"/>
                  <a:pt x="129916" y="120055"/>
                  <a:pt x="117614" y="107754"/>
                </a:cubicBezTo>
                <a:cubicBezTo>
                  <a:pt x="105313" y="95453"/>
                  <a:pt x="99162" y="80569"/>
                  <a:pt x="99162" y="63103"/>
                </a:cubicBezTo>
                <a:cubicBezTo>
                  <a:pt x="99162" y="45637"/>
                  <a:pt x="105313" y="30753"/>
                  <a:pt x="117614" y="18452"/>
                </a:cubicBezTo>
                <a:cubicBezTo>
                  <a:pt x="129916" y="6150"/>
                  <a:pt x="144799" y="0"/>
                  <a:pt x="1622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 600">
            <a:extLst>
              <a:ext uri="{FF2B5EF4-FFF2-40B4-BE49-F238E27FC236}">
                <a16:creationId xmlns:a16="http://schemas.microsoft.com/office/drawing/2014/main" id="{E683CFA9-7901-439D-82A4-06A58009D3EA}"/>
              </a:ext>
            </a:extLst>
          </p:cNvPr>
          <p:cNvSpPr/>
          <p:nvPr/>
        </p:nvSpPr>
        <p:spPr>
          <a:xfrm>
            <a:off x="5128481" y="915631"/>
            <a:ext cx="411060" cy="364834"/>
          </a:xfrm>
          <a:custGeom>
            <a:avLst/>
            <a:gdLst>
              <a:gd name="connsiteX0" fmla="*/ 239321 w 568789"/>
              <a:gd name="connsiteY0" fmla="*/ 428200 h 504825"/>
              <a:gd name="connsiteX1" fmla="*/ 234814 w 568789"/>
              <a:gd name="connsiteY1" fmla="*/ 432707 h 504825"/>
              <a:gd name="connsiteX2" fmla="*/ 249323 w 568789"/>
              <a:gd name="connsiteY2" fmla="*/ 467780 h 504825"/>
              <a:gd name="connsiteX3" fmla="*/ 284395 w 568789"/>
              <a:gd name="connsiteY3" fmla="*/ 482288 h 504825"/>
              <a:gd name="connsiteX4" fmla="*/ 288903 w 568789"/>
              <a:gd name="connsiteY4" fmla="*/ 477781 h 504825"/>
              <a:gd name="connsiteX5" fmla="*/ 284395 w 568789"/>
              <a:gd name="connsiteY5" fmla="*/ 473274 h 504825"/>
              <a:gd name="connsiteX6" fmla="*/ 255801 w 568789"/>
              <a:gd name="connsiteY6" fmla="*/ 461301 h 504825"/>
              <a:gd name="connsiteX7" fmla="*/ 243829 w 568789"/>
              <a:gd name="connsiteY7" fmla="*/ 432707 h 504825"/>
              <a:gd name="connsiteX8" fmla="*/ 239321 w 568789"/>
              <a:gd name="connsiteY8" fmla="*/ 428200 h 504825"/>
              <a:gd name="connsiteX9" fmla="*/ 434828 w 568789"/>
              <a:gd name="connsiteY9" fmla="*/ 240017 h 504825"/>
              <a:gd name="connsiteX10" fmla="*/ 518778 w 568789"/>
              <a:gd name="connsiteY10" fmla="*/ 396648 h 504825"/>
              <a:gd name="connsiteX11" fmla="*/ 508073 w 568789"/>
              <a:gd name="connsiteY11" fmla="*/ 422002 h 504825"/>
              <a:gd name="connsiteX12" fmla="*/ 482719 w 568789"/>
              <a:gd name="connsiteY12" fmla="*/ 432707 h 504825"/>
              <a:gd name="connsiteX13" fmla="*/ 356513 w 568789"/>
              <a:gd name="connsiteY13" fmla="*/ 432707 h 504825"/>
              <a:gd name="connsiteX14" fmla="*/ 335385 w 568789"/>
              <a:gd name="connsiteY14" fmla="*/ 483697 h 504825"/>
              <a:gd name="connsiteX15" fmla="*/ 284395 w 568789"/>
              <a:gd name="connsiteY15" fmla="*/ 504825 h 504825"/>
              <a:gd name="connsiteX16" fmla="*/ 233547 w 568789"/>
              <a:gd name="connsiteY16" fmla="*/ 483838 h 504825"/>
              <a:gd name="connsiteX17" fmla="*/ 212277 w 568789"/>
              <a:gd name="connsiteY17" fmla="*/ 432989 h 504825"/>
              <a:gd name="connsiteX18" fmla="*/ 284394 w 568789"/>
              <a:gd name="connsiteY18" fmla="*/ 0 h 504825"/>
              <a:gd name="connsiteX19" fmla="*/ 303550 w 568789"/>
              <a:gd name="connsiteY19" fmla="*/ 7888 h 504825"/>
              <a:gd name="connsiteX20" fmla="*/ 311438 w 568789"/>
              <a:gd name="connsiteY20" fmla="*/ 27044 h 504825"/>
              <a:gd name="connsiteX21" fmla="*/ 309184 w 568789"/>
              <a:gd name="connsiteY21" fmla="*/ 38031 h 504825"/>
              <a:gd name="connsiteX22" fmla="*/ 370879 w 568789"/>
              <a:gd name="connsiteY22" fmla="*/ 61272 h 504825"/>
              <a:gd name="connsiteX23" fmla="*/ 412572 w 568789"/>
              <a:gd name="connsiteY23" fmla="*/ 105642 h 504825"/>
              <a:gd name="connsiteX24" fmla="*/ 530327 w 568789"/>
              <a:gd name="connsiteY24" fmla="*/ 3381 h 504825"/>
              <a:gd name="connsiteX25" fmla="*/ 536947 w 568789"/>
              <a:gd name="connsiteY25" fmla="*/ 1409 h 504825"/>
              <a:gd name="connsiteX26" fmla="*/ 543004 w 568789"/>
              <a:gd name="connsiteY26" fmla="*/ 4507 h 504825"/>
              <a:gd name="connsiteX27" fmla="*/ 566668 w 568789"/>
              <a:gd name="connsiteY27" fmla="*/ 31552 h 504825"/>
              <a:gd name="connsiteX28" fmla="*/ 568781 w 568789"/>
              <a:gd name="connsiteY28" fmla="*/ 38172 h 504825"/>
              <a:gd name="connsiteX29" fmla="*/ 565823 w 568789"/>
              <a:gd name="connsiteY29" fmla="*/ 44510 h 504825"/>
              <a:gd name="connsiteX30" fmla="*/ 38461 w 568789"/>
              <a:gd name="connsiteY30" fmla="*/ 501445 h 504825"/>
              <a:gd name="connsiteX31" fmla="*/ 31841 w 568789"/>
              <a:gd name="connsiteY31" fmla="*/ 503416 h 504825"/>
              <a:gd name="connsiteX32" fmla="*/ 25784 w 568789"/>
              <a:gd name="connsiteY32" fmla="*/ 500318 h 504825"/>
              <a:gd name="connsiteX33" fmla="*/ 2120 w 568789"/>
              <a:gd name="connsiteY33" fmla="*/ 473274 h 504825"/>
              <a:gd name="connsiteX34" fmla="*/ 8 w 568789"/>
              <a:gd name="connsiteY34" fmla="*/ 466653 h 504825"/>
              <a:gd name="connsiteX35" fmla="*/ 2966 w 568789"/>
              <a:gd name="connsiteY35" fmla="*/ 460597 h 504825"/>
              <a:gd name="connsiteX36" fmla="*/ 55364 w 568789"/>
              <a:gd name="connsiteY36" fmla="*/ 415241 h 504825"/>
              <a:gd name="connsiteX37" fmla="*/ 50012 w 568789"/>
              <a:gd name="connsiteY37" fmla="*/ 396648 h 504825"/>
              <a:gd name="connsiteX38" fmla="*/ 75647 w 568789"/>
              <a:gd name="connsiteY38" fmla="*/ 371858 h 504825"/>
              <a:gd name="connsiteX39" fmla="*/ 99592 w 568789"/>
              <a:gd name="connsiteY39" fmla="*/ 338193 h 504825"/>
              <a:gd name="connsiteX40" fmla="*/ 120580 w 568789"/>
              <a:gd name="connsiteY40" fmla="*/ 293542 h 504825"/>
              <a:gd name="connsiteX41" fmla="*/ 134665 w 568789"/>
              <a:gd name="connsiteY41" fmla="*/ 235510 h 504825"/>
              <a:gd name="connsiteX42" fmla="*/ 140158 w 568789"/>
              <a:gd name="connsiteY42" fmla="*/ 162265 h 504825"/>
              <a:gd name="connsiteX43" fmla="*/ 173118 w 568789"/>
              <a:gd name="connsiteY43" fmla="*/ 82682 h 504825"/>
              <a:gd name="connsiteX44" fmla="*/ 259604 w 568789"/>
              <a:gd name="connsiteY44" fmla="*/ 38031 h 504825"/>
              <a:gd name="connsiteX45" fmla="*/ 257350 w 568789"/>
              <a:gd name="connsiteY45" fmla="*/ 27044 h 504825"/>
              <a:gd name="connsiteX46" fmla="*/ 265238 w 568789"/>
              <a:gd name="connsiteY46" fmla="*/ 7888 h 504825"/>
              <a:gd name="connsiteX47" fmla="*/ 284394 w 568789"/>
              <a:gd name="connsiteY47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68789" h="504825">
                <a:moveTo>
                  <a:pt x="239321" y="428200"/>
                </a:moveTo>
                <a:cubicBezTo>
                  <a:pt x="236317" y="428200"/>
                  <a:pt x="234814" y="429702"/>
                  <a:pt x="234814" y="432707"/>
                </a:cubicBezTo>
                <a:cubicBezTo>
                  <a:pt x="234814" y="446417"/>
                  <a:pt x="239650" y="458108"/>
                  <a:pt x="249323" y="467780"/>
                </a:cubicBezTo>
                <a:cubicBezTo>
                  <a:pt x="258995" y="477452"/>
                  <a:pt x="270685" y="482288"/>
                  <a:pt x="284395" y="482288"/>
                </a:cubicBezTo>
                <a:cubicBezTo>
                  <a:pt x="287400" y="482288"/>
                  <a:pt x="288903" y="480786"/>
                  <a:pt x="288903" y="477781"/>
                </a:cubicBezTo>
                <a:cubicBezTo>
                  <a:pt x="288903" y="474776"/>
                  <a:pt x="287400" y="473274"/>
                  <a:pt x="284395" y="473274"/>
                </a:cubicBezTo>
                <a:cubicBezTo>
                  <a:pt x="273315" y="473274"/>
                  <a:pt x="263783" y="469283"/>
                  <a:pt x="255801" y="461301"/>
                </a:cubicBezTo>
                <a:cubicBezTo>
                  <a:pt x="247819" y="453319"/>
                  <a:pt x="243829" y="443788"/>
                  <a:pt x="243829" y="432707"/>
                </a:cubicBezTo>
                <a:cubicBezTo>
                  <a:pt x="243829" y="429702"/>
                  <a:pt x="242326" y="428200"/>
                  <a:pt x="239321" y="428200"/>
                </a:cubicBezTo>
                <a:close/>
                <a:moveTo>
                  <a:pt x="434828" y="240017"/>
                </a:moveTo>
                <a:cubicBezTo>
                  <a:pt x="446285" y="306877"/>
                  <a:pt x="474268" y="359087"/>
                  <a:pt x="518778" y="396648"/>
                </a:cubicBezTo>
                <a:cubicBezTo>
                  <a:pt x="518778" y="406414"/>
                  <a:pt x="515210" y="414865"/>
                  <a:pt x="508073" y="422002"/>
                </a:cubicBezTo>
                <a:cubicBezTo>
                  <a:pt x="500937" y="429139"/>
                  <a:pt x="492485" y="432707"/>
                  <a:pt x="482719" y="432707"/>
                </a:cubicBezTo>
                <a:lnTo>
                  <a:pt x="356513" y="432707"/>
                </a:lnTo>
                <a:cubicBezTo>
                  <a:pt x="356513" y="452615"/>
                  <a:pt x="349470" y="469611"/>
                  <a:pt x="335385" y="483697"/>
                </a:cubicBezTo>
                <a:cubicBezTo>
                  <a:pt x="321299" y="497782"/>
                  <a:pt x="304303" y="504825"/>
                  <a:pt x="284395" y="504825"/>
                </a:cubicBezTo>
                <a:cubicBezTo>
                  <a:pt x="264487" y="504825"/>
                  <a:pt x="247538" y="497829"/>
                  <a:pt x="233547" y="483838"/>
                </a:cubicBezTo>
                <a:cubicBezTo>
                  <a:pt x="219555" y="469846"/>
                  <a:pt x="212465" y="452897"/>
                  <a:pt x="212277" y="432989"/>
                </a:cubicBezTo>
                <a:close/>
                <a:moveTo>
                  <a:pt x="284394" y="0"/>
                </a:moveTo>
                <a:cubicBezTo>
                  <a:pt x="291906" y="0"/>
                  <a:pt x="298292" y="2629"/>
                  <a:pt x="303550" y="7888"/>
                </a:cubicBezTo>
                <a:cubicBezTo>
                  <a:pt x="308809" y="13147"/>
                  <a:pt x="311438" y="19532"/>
                  <a:pt x="311438" y="27044"/>
                </a:cubicBezTo>
                <a:cubicBezTo>
                  <a:pt x="311438" y="30800"/>
                  <a:pt x="310688" y="34463"/>
                  <a:pt x="309184" y="38031"/>
                </a:cubicBezTo>
                <a:cubicBezTo>
                  <a:pt x="332472" y="41411"/>
                  <a:pt x="353038" y="49158"/>
                  <a:pt x="370879" y="61272"/>
                </a:cubicBezTo>
                <a:cubicBezTo>
                  <a:pt x="388721" y="73386"/>
                  <a:pt x="402618" y="88175"/>
                  <a:pt x="412572" y="105642"/>
                </a:cubicBezTo>
                <a:lnTo>
                  <a:pt x="530327" y="3381"/>
                </a:lnTo>
                <a:cubicBezTo>
                  <a:pt x="532205" y="1878"/>
                  <a:pt x="534412" y="1221"/>
                  <a:pt x="536947" y="1409"/>
                </a:cubicBezTo>
                <a:cubicBezTo>
                  <a:pt x="539483" y="1596"/>
                  <a:pt x="541502" y="2629"/>
                  <a:pt x="543004" y="4507"/>
                </a:cubicBezTo>
                <a:lnTo>
                  <a:pt x="566668" y="31552"/>
                </a:lnTo>
                <a:cubicBezTo>
                  <a:pt x="568170" y="33430"/>
                  <a:pt x="568875" y="35636"/>
                  <a:pt x="568781" y="38172"/>
                </a:cubicBezTo>
                <a:cubicBezTo>
                  <a:pt x="568687" y="40707"/>
                  <a:pt x="567701" y="42820"/>
                  <a:pt x="565823" y="44510"/>
                </a:cubicBezTo>
                <a:lnTo>
                  <a:pt x="38461" y="501445"/>
                </a:lnTo>
                <a:cubicBezTo>
                  <a:pt x="36583" y="502947"/>
                  <a:pt x="34376" y="503604"/>
                  <a:pt x="31841" y="503416"/>
                </a:cubicBezTo>
                <a:cubicBezTo>
                  <a:pt x="29306" y="503229"/>
                  <a:pt x="27286" y="502196"/>
                  <a:pt x="25784" y="500318"/>
                </a:cubicBezTo>
                <a:lnTo>
                  <a:pt x="2120" y="473274"/>
                </a:lnTo>
                <a:cubicBezTo>
                  <a:pt x="618" y="471395"/>
                  <a:pt x="-87" y="469189"/>
                  <a:pt x="8" y="466653"/>
                </a:cubicBezTo>
                <a:cubicBezTo>
                  <a:pt x="102" y="464118"/>
                  <a:pt x="1088" y="462099"/>
                  <a:pt x="2966" y="460597"/>
                </a:cubicBezTo>
                <a:lnTo>
                  <a:pt x="55364" y="415241"/>
                </a:lnTo>
                <a:cubicBezTo>
                  <a:pt x="51796" y="409231"/>
                  <a:pt x="50012" y="403034"/>
                  <a:pt x="50012" y="396648"/>
                </a:cubicBezTo>
                <a:cubicBezTo>
                  <a:pt x="59402" y="388760"/>
                  <a:pt x="67946" y="380497"/>
                  <a:pt x="75647" y="371858"/>
                </a:cubicBezTo>
                <a:cubicBezTo>
                  <a:pt x="83347" y="363219"/>
                  <a:pt x="91328" y="351997"/>
                  <a:pt x="99592" y="338193"/>
                </a:cubicBezTo>
                <a:cubicBezTo>
                  <a:pt x="107856" y="324389"/>
                  <a:pt x="114852" y="309506"/>
                  <a:pt x="120580" y="293542"/>
                </a:cubicBezTo>
                <a:cubicBezTo>
                  <a:pt x="126308" y="277579"/>
                  <a:pt x="131003" y="258235"/>
                  <a:pt x="134665" y="235510"/>
                </a:cubicBezTo>
                <a:cubicBezTo>
                  <a:pt x="138328" y="212785"/>
                  <a:pt x="140158" y="188370"/>
                  <a:pt x="140158" y="162265"/>
                </a:cubicBezTo>
                <a:cubicBezTo>
                  <a:pt x="140158" y="133719"/>
                  <a:pt x="151146" y="107191"/>
                  <a:pt x="173118" y="82682"/>
                </a:cubicBezTo>
                <a:cubicBezTo>
                  <a:pt x="195092" y="58173"/>
                  <a:pt x="223920" y="43289"/>
                  <a:pt x="259604" y="38031"/>
                </a:cubicBezTo>
                <a:cubicBezTo>
                  <a:pt x="258101" y="34463"/>
                  <a:pt x="257350" y="30800"/>
                  <a:pt x="257350" y="27044"/>
                </a:cubicBezTo>
                <a:cubicBezTo>
                  <a:pt x="257350" y="19532"/>
                  <a:pt x="259980" y="13147"/>
                  <a:pt x="265238" y="7888"/>
                </a:cubicBezTo>
                <a:cubicBezTo>
                  <a:pt x="270496" y="2629"/>
                  <a:pt x="276882" y="0"/>
                  <a:pt x="2843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3" name="Smiley Face 12">
            <a:extLst>
              <a:ext uri="{FF2B5EF4-FFF2-40B4-BE49-F238E27FC236}">
                <a16:creationId xmlns:a16="http://schemas.microsoft.com/office/drawing/2014/main" id="{284AD35C-DCB7-4B0B-BD31-AE1DD08C51B3}"/>
              </a:ext>
            </a:extLst>
          </p:cNvPr>
          <p:cNvSpPr/>
          <p:nvPr/>
        </p:nvSpPr>
        <p:spPr>
          <a:xfrm>
            <a:off x="6792095" y="3776517"/>
            <a:ext cx="621867" cy="60681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6C2E8F2A-2CFD-4A50-A0BC-964D093842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63" name="Group 11">
            <a:extLst>
              <a:ext uri="{FF2B5EF4-FFF2-40B4-BE49-F238E27FC236}">
                <a16:creationId xmlns:a16="http://schemas.microsoft.com/office/drawing/2014/main" id="{FAAEC832-E6C9-477A-9371-1F3B3BACB818}"/>
              </a:ext>
            </a:extLst>
          </p:cNvPr>
          <p:cNvGrpSpPr/>
          <p:nvPr/>
        </p:nvGrpSpPr>
        <p:grpSpPr>
          <a:xfrm>
            <a:off x="10048119" y="2372895"/>
            <a:ext cx="984297" cy="984297"/>
            <a:chOff x="6657557" y="1620255"/>
            <a:chExt cx="911927" cy="911927"/>
          </a:xfrm>
        </p:grpSpPr>
        <p:sp>
          <p:nvSpPr>
            <p:cNvPr id="64" name="Oval 12">
              <a:extLst>
                <a:ext uri="{FF2B5EF4-FFF2-40B4-BE49-F238E27FC236}">
                  <a16:creationId xmlns:a16="http://schemas.microsoft.com/office/drawing/2014/main" id="{C484438D-FF23-4D90-983A-6FF559C1E460}"/>
                </a:ext>
              </a:extLst>
            </p:cNvPr>
            <p:cNvSpPr/>
            <p:nvPr/>
          </p:nvSpPr>
          <p:spPr>
            <a:xfrm>
              <a:off x="6657557" y="1620255"/>
              <a:ext cx="911927" cy="911927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65" name="Oval 13">
              <a:extLst>
                <a:ext uri="{FF2B5EF4-FFF2-40B4-BE49-F238E27FC236}">
                  <a16:creationId xmlns:a16="http://schemas.microsoft.com/office/drawing/2014/main" id="{B8B1D6BE-7996-4D23-918C-F8653874A58C}"/>
                </a:ext>
              </a:extLst>
            </p:cNvPr>
            <p:cNvSpPr/>
            <p:nvPr/>
          </p:nvSpPr>
          <p:spPr>
            <a:xfrm>
              <a:off x="6733551" y="1696249"/>
              <a:ext cx="759939" cy="75993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93" name="Freeform 297">
            <a:extLst>
              <a:ext uri="{FF2B5EF4-FFF2-40B4-BE49-F238E27FC236}">
                <a16:creationId xmlns:a16="http://schemas.microsoft.com/office/drawing/2014/main" id="{150E61F2-15F3-4700-8EBC-60DB9C462354}"/>
              </a:ext>
            </a:extLst>
          </p:cNvPr>
          <p:cNvSpPr/>
          <p:nvPr/>
        </p:nvSpPr>
        <p:spPr>
          <a:xfrm>
            <a:off x="10305884" y="2624678"/>
            <a:ext cx="468765" cy="468527"/>
          </a:xfrm>
          <a:custGeom>
            <a:avLst/>
            <a:gdLst>
              <a:gd name="connsiteX0" fmla="*/ 117191 w 468765"/>
              <a:gd name="connsiteY0" fmla="*/ 180295 h 468766"/>
              <a:gd name="connsiteX1" fmla="*/ 279456 w 468765"/>
              <a:gd name="connsiteY1" fmla="*/ 180295 h 468766"/>
              <a:gd name="connsiteX2" fmla="*/ 285795 w 468765"/>
              <a:gd name="connsiteY2" fmla="*/ 182971 h 468766"/>
              <a:gd name="connsiteX3" fmla="*/ 288472 w 468765"/>
              <a:gd name="connsiteY3" fmla="*/ 189309 h 468766"/>
              <a:gd name="connsiteX4" fmla="*/ 288472 w 468765"/>
              <a:gd name="connsiteY4" fmla="*/ 207339 h 468766"/>
              <a:gd name="connsiteX5" fmla="*/ 285795 w 468765"/>
              <a:gd name="connsiteY5" fmla="*/ 213677 h 468766"/>
              <a:gd name="connsiteX6" fmla="*/ 279456 w 468765"/>
              <a:gd name="connsiteY6" fmla="*/ 216354 h 468766"/>
              <a:gd name="connsiteX7" fmla="*/ 117191 w 468765"/>
              <a:gd name="connsiteY7" fmla="*/ 216354 h 468766"/>
              <a:gd name="connsiteX8" fmla="*/ 110852 w 468765"/>
              <a:gd name="connsiteY8" fmla="*/ 213677 h 468766"/>
              <a:gd name="connsiteX9" fmla="*/ 108177 w 468765"/>
              <a:gd name="connsiteY9" fmla="*/ 207339 h 468766"/>
              <a:gd name="connsiteX10" fmla="*/ 108177 w 468765"/>
              <a:gd name="connsiteY10" fmla="*/ 189309 h 468766"/>
              <a:gd name="connsiteX11" fmla="*/ 110852 w 468765"/>
              <a:gd name="connsiteY11" fmla="*/ 182971 h 468766"/>
              <a:gd name="connsiteX12" fmla="*/ 117191 w 468765"/>
              <a:gd name="connsiteY12" fmla="*/ 180295 h 468766"/>
              <a:gd name="connsiteX13" fmla="*/ 198324 w 468765"/>
              <a:gd name="connsiteY13" fmla="*/ 72118 h 468766"/>
              <a:gd name="connsiteX14" fmla="*/ 109163 w 468765"/>
              <a:gd name="connsiteY14" fmla="*/ 109163 h 468766"/>
              <a:gd name="connsiteX15" fmla="*/ 72117 w 468765"/>
              <a:gd name="connsiteY15" fmla="*/ 198324 h 468766"/>
              <a:gd name="connsiteX16" fmla="*/ 109163 w 468765"/>
              <a:gd name="connsiteY16" fmla="*/ 287485 h 468766"/>
              <a:gd name="connsiteX17" fmla="*/ 198324 w 468765"/>
              <a:gd name="connsiteY17" fmla="*/ 324530 h 468766"/>
              <a:gd name="connsiteX18" fmla="*/ 287486 w 468765"/>
              <a:gd name="connsiteY18" fmla="*/ 287485 h 468766"/>
              <a:gd name="connsiteX19" fmla="*/ 324530 w 468765"/>
              <a:gd name="connsiteY19" fmla="*/ 198324 h 468766"/>
              <a:gd name="connsiteX20" fmla="*/ 287486 w 468765"/>
              <a:gd name="connsiteY20" fmla="*/ 109163 h 468766"/>
              <a:gd name="connsiteX21" fmla="*/ 198324 w 468765"/>
              <a:gd name="connsiteY21" fmla="*/ 72118 h 468766"/>
              <a:gd name="connsiteX22" fmla="*/ 198324 w 468765"/>
              <a:gd name="connsiteY22" fmla="*/ 0 h 468766"/>
              <a:gd name="connsiteX23" fmla="*/ 275371 w 468765"/>
              <a:gd name="connsiteY23" fmla="*/ 15635 h 468766"/>
              <a:gd name="connsiteX24" fmla="*/ 338757 w 468765"/>
              <a:gd name="connsiteY24" fmla="*/ 57891 h 468766"/>
              <a:gd name="connsiteX25" fmla="*/ 381013 w 468765"/>
              <a:gd name="connsiteY25" fmla="*/ 121276 h 468766"/>
              <a:gd name="connsiteX26" fmla="*/ 396648 w 468765"/>
              <a:gd name="connsiteY26" fmla="*/ 198324 h 468766"/>
              <a:gd name="connsiteX27" fmla="*/ 361716 w 468765"/>
              <a:gd name="connsiteY27" fmla="*/ 310727 h 468766"/>
              <a:gd name="connsiteX28" fmla="*/ 458343 w 468765"/>
              <a:gd name="connsiteY28" fmla="*/ 407353 h 468766"/>
              <a:gd name="connsiteX29" fmla="*/ 468765 w 468765"/>
              <a:gd name="connsiteY29" fmla="*/ 432707 h 468766"/>
              <a:gd name="connsiteX30" fmla="*/ 458202 w 468765"/>
              <a:gd name="connsiteY30" fmla="*/ 458202 h 468766"/>
              <a:gd name="connsiteX31" fmla="*/ 432707 w 468765"/>
              <a:gd name="connsiteY31" fmla="*/ 468766 h 468766"/>
              <a:gd name="connsiteX32" fmla="*/ 407353 w 468765"/>
              <a:gd name="connsiteY32" fmla="*/ 458061 h 468766"/>
              <a:gd name="connsiteX33" fmla="*/ 310726 w 468765"/>
              <a:gd name="connsiteY33" fmla="*/ 361716 h 468766"/>
              <a:gd name="connsiteX34" fmla="*/ 198324 w 468765"/>
              <a:gd name="connsiteY34" fmla="*/ 396648 h 468766"/>
              <a:gd name="connsiteX35" fmla="*/ 121276 w 468765"/>
              <a:gd name="connsiteY35" fmla="*/ 381013 h 468766"/>
              <a:gd name="connsiteX36" fmla="*/ 57892 w 468765"/>
              <a:gd name="connsiteY36" fmla="*/ 338757 h 468766"/>
              <a:gd name="connsiteX37" fmla="*/ 15635 w 468765"/>
              <a:gd name="connsiteY37" fmla="*/ 275372 h 468766"/>
              <a:gd name="connsiteX38" fmla="*/ 0 w 468765"/>
              <a:gd name="connsiteY38" fmla="*/ 198324 h 468766"/>
              <a:gd name="connsiteX39" fmla="*/ 15635 w 468765"/>
              <a:gd name="connsiteY39" fmla="*/ 121276 h 468766"/>
              <a:gd name="connsiteX40" fmla="*/ 57892 w 468765"/>
              <a:gd name="connsiteY40" fmla="*/ 57891 h 468766"/>
              <a:gd name="connsiteX41" fmla="*/ 121276 w 468765"/>
              <a:gd name="connsiteY41" fmla="*/ 15635 h 468766"/>
              <a:gd name="connsiteX42" fmla="*/ 198324 w 468765"/>
              <a:gd name="connsiteY42" fmla="*/ 0 h 46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68765" h="468766">
                <a:moveTo>
                  <a:pt x="117191" y="180295"/>
                </a:moveTo>
                <a:lnTo>
                  <a:pt x="279456" y="180295"/>
                </a:lnTo>
                <a:cubicBezTo>
                  <a:pt x="281899" y="180295"/>
                  <a:pt x="284012" y="181187"/>
                  <a:pt x="285795" y="182971"/>
                </a:cubicBezTo>
                <a:cubicBezTo>
                  <a:pt x="287579" y="184755"/>
                  <a:pt x="288472" y="186868"/>
                  <a:pt x="288472" y="189309"/>
                </a:cubicBezTo>
                <a:lnTo>
                  <a:pt x="288472" y="207339"/>
                </a:lnTo>
                <a:cubicBezTo>
                  <a:pt x="288472" y="209780"/>
                  <a:pt x="287579" y="211893"/>
                  <a:pt x="285795" y="213677"/>
                </a:cubicBezTo>
                <a:cubicBezTo>
                  <a:pt x="284012" y="215461"/>
                  <a:pt x="281899" y="216354"/>
                  <a:pt x="279456" y="216354"/>
                </a:cubicBezTo>
                <a:lnTo>
                  <a:pt x="117191" y="216354"/>
                </a:lnTo>
                <a:cubicBezTo>
                  <a:pt x="114750" y="216354"/>
                  <a:pt x="112637" y="215461"/>
                  <a:pt x="110852" y="213677"/>
                </a:cubicBezTo>
                <a:cubicBezTo>
                  <a:pt x="109069" y="211893"/>
                  <a:pt x="108177" y="209780"/>
                  <a:pt x="108177" y="207339"/>
                </a:cubicBezTo>
                <a:lnTo>
                  <a:pt x="108177" y="189309"/>
                </a:lnTo>
                <a:cubicBezTo>
                  <a:pt x="108177" y="186868"/>
                  <a:pt x="109069" y="184755"/>
                  <a:pt x="110852" y="182971"/>
                </a:cubicBezTo>
                <a:cubicBezTo>
                  <a:pt x="112637" y="181187"/>
                  <a:pt x="114750" y="180295"/>
                  <a:pt x="117191" y="180295"/>
                </a:cubicBezTo>
                <a:close/>
                <a:moveTo>
                  <a:pt x="198324" y="72118"/>
                </a:moveTo>
                <a:cubicBezTo>
                  <a:pt x="163580" y="72118"/>
                  <a:pt x="133859" y="84466"/>
                  <a:pt x="109163" y="109163"/>
                </a:cubicBezTo>
                <a:cubicBezTo>
                  <a:pt x="84466" y="133859"/>
                  <a:pt x="72117" y="163580"/>
                  <a:pt x="72117" y="198324"/>
                </a:cubicBezTo>
                <a:cubicBezTo>
                  <a:pt x="72117" y="233068"/>
                  <a:pt x="84466" y="262789"/>
                  <a:pt x="109163" y="287485"/>
                </a:cubicBezTo>
                <a:cubicBezTo>
                  <a:pt x="133859" y="312182"/>
                  <a:pt x="163580" y="324530"/>
                  <a:pt x="198324" y="324530"/>
                </a:cubicBezTo>
                <a:cubicBezTo>
                  <a:pt x="233068" y="324530"/>
                  <a:pt x="262788" y="312182"/>
                  <a:pt x="287486" y="287485"/>
                </a:cubicBezTo>
                <a:cubicBezTo>
                  <a:pt x="312182" y="262789"/>
                  <a:pt x="324530" y="233068"/>
                  <a:pt x="324530" y="198324"/>
                </a:cubicBezTo>
                <a:cubicBezTo>
                  <a:pt x="324530" y="163580"/>
                  <a:pt x="312182" y="133859"/>
                  <a:pt x="287486" y="109163"/>
                </a:cubicBezTo>
                <a:cubicBezTo>
                  <a:pt x="262788" y="84466"/>
                  <a:pt x="233068" y="72118"/>
                  <a:pt x="198324" y="72118"/>
                </a:cubicBezTo>
                <a:close/>
                <a:moveTo>
                  <a:pt x="198324" y="0"/>
                </a:moveTo>
                <a:cubicBezTo>
                  <a:pt x="225180" y="0"/>
                  <a:pt x="250862" y="5212"/>
                  <a:pt x="275371" y="15635"/>
                </a:cubicBezTo>
                <a:cubicBezTo>
                  <a:pt x="299880" y="26058"/>
                  <a:pt x="321009" y="40144"/>
                  <a:pt x="338757" y="57891"/>
                </a:cubicBezTo>
                <a:cubicBezTo>
                  <a:pt x="356505" y="75639"/>
                  <a:pt x="370590" y="96767"/>
                  <a:pt x="381013" y="121276"/>
                </a:cubicBezTo>
                <a:cubicBezTo>
                  <a:pt x="391436" y="145785"/>
                  <a:pt x="396648" y="171468"/>
                  <a:pt x="396648" y="198324"/>
                </a:cubicBezTo>
                <a:cubicBezTo>
                  <a:pt x="396648" y="239642"/>
                  <a:pt x="385004" y="277109"/>
                  <a:pt x="361716" y="310727"/>
                </a:cubicBezTo>
                <a:lnTo>
                  <a:pt x="458343" y="407353"/>
                </a:lnTo>
                <a:cubicBezTo>
                  <a:pt x="465292" y="414302"/>
                  <a:pt x="468765" y="422753"/>
                  <a:pt x="468765" y="432707"/>
                </a:cubicBezTo>
                <a:cubicBezTo>
                  <a:pt x="468765" y="442661"/>
                  <a:pt x="465245" y="451159"/>
                  <a:pt x="458202" y="458202"/>
                </a:cubicBezTo>
                <a:cubicBezTo>
                  <a:pt x="451159" y="465245"/>
                  <a:pt x="442660" y="468766"/>
                  <a:pt x="432707" y="468766"/>
                </a:cubicBezTo>
                <a:cubicBezTo>
                  <a:pt x="422566" y="468766"/>
                  <a:pt x="414114" y="465198"/>
                  <a:pt x="407353" y="458061"/>
                </a:cubicBezTo>
                <a:lnTo>
                  <a:pt x="310726" y="361716"/>
                </a:lnTo>
                <a:cubicBezTo>
                  <a:pt x="277110" y="385004"/>
                  <a:pt x="239642" y="396648"/>
                  <a:pt x="198324" y="396648"/>
                </a:cubicBezTo>
                <a:cubicBezTo>
                  <a:pt x="171468" y="396648"/>
                  <a:pt x="145785" y="391437"/>
                  <a:pt x="121276" y="381013"/>
                </a:cubicBezTo>
                <a:cubicBezTo>
                  <a:pt x="96767" y="370590"/>
                  <a:pt x="75639" y="356504"/>
                  <a:pt x="57892" y="338757"/>
                </a:cubicBezTo>
                <a:cubicBezTo>
                  <a:pt x="40144" y="321009"/>
                  <a:pt x="26057" y="299881"/>
                  <a:pt x="15635" y="275372"/>
                </a:cubicBezTo>
                <a:cubicBezTo>
                  <a:pt x="5211" y="250863"/>
                  <a:pt x="0" y="225180"/>
                  <a:pt x="0" y="198324"/>
                </a:cubicBezTo>
                <a:cubicBezTo>
                  <a:pt x="0" y="171468"/>
                  <a:pt x="5211" y="145785"/>
                  <a:pt x="15635" y="121276"/>
                </a:cubicBezTo>
                <a:cubicBezTo>
                  <a:pt x="26057" y="96767"/>
                  <a:pt x="40144" y="75639"/>
                  <a:pt x="57892" y="57891"/>
                </a:cubicBezTo>
                <a:cubicBezTo>
                  <a:pt x="75639" y="40144"/>
                  <a:pt x="96767" y="26058"/>
                  <a:pt x="121276" y="15635"/>
                </a:cubicBezTo>
                <a:cubicBezTo>
                  <a:pt x="145785" y="5212"/>
                  <a:pt x="171468" y="0"/>
                  <a:pt x="1983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7" name="Freeform 70">
            <a:extLst>
              <a:ext uri="{FF2B5EF4-FFF2-40B4-BE49-F238E27FC236}">
                <a16:creationId xmlns:a16="http://schemas.microsoft.com/office/drawing/2014/main" id="{D03B0ACD-02A0-4EB4-AC00-C0CA290C8B4D}"/>
              </a:ext>
            </a:extLst>
          </p:cNvPr>
          <p:cNvSpPr/>
          <p:nvPr/>
        </p:nvSpPr>
        <p:spPr>
          <a:xfrm rot="10800000" flipH="1">
            <a:off x="6838187" y="4704005"/>
            <a:ext cx="2634425" cy="688030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  <a:gd name="connsiteX0" fmla="*/ 0 w 951687"/>
              <a:gd name="connsiteY0" fmla="*/ 861079 h 861079"/>
              <a:gd name="connsiteX1" fmla="*/ 951687 w 951687"/>
              <a:gd name="connsiteY1" fmla="*/ 0 h 861079"/>
              <a:gd name="connsiteX2" fmla="*/ 246837 w 951687"/>
              <a:gd name="connsiteY2" fmla="*/ 0 h 861079"/>
              <a:gd name="connsiteX0" fmla="*/ 0 w 1661101"/>
              <a:gd name="connsiteY0" fmla="*/ 883369 h 883369"/>
              <a:gd name="connsiteX1" fmla="*/ 951687 w 1661101"/>
              <a:gd name="connsiteY1" fmla="*/ 22290 h 883369"/>
              <a:gd name="connsiteX2" fmla="*/ 1661101 w 1661101"/>
              <a:gd name="connsiteY2" fmla="*/ 0 h 883369"/>
              <a:gd name="connsiteX0" fmla="*/ 0 w 2216814"/>
              <a:gd name="connsiteY0" fmla="*/ 899981 h 899981"/>
              <a:gd name="connsiteX1" fmla="*/ 951687 w 2216814"/>
              <a:gd name="connsiteY1" fmla="*/ 38902 h 899981"/>
              <a:gd name="connsiteX2" fmla="*/ 2216814 w 2216814"/>
              <a:gd name="connsiteY2" fmla="*/ 0 h 899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6814" h="899981">
                <a:moveTo>
                  <a:pt x="0" y="899981"/>
                </a:moveTo>
                <a:lnTo>
                  <a:pt x="951687" y="38902"/>
                </a:lnTo>
                <a:lnTo>
                  <a:pt x="2216814" y="0"/>
                </a:lnTo>
              </a:path>
            </a:pathLst>
          </a:cu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BCF0A32-7943-403A-A651-32DE7A5BBD8C}"/>
              </a:ext>
            </a:extLst>
          </p:cNvPr>
          <p:cNvSpPr/>
          <p:nvPr/>
        </p:nvSpPr>
        <p:spPr>
          <a:xfrm>
            <a:off x="6764733" y="6069493"/>
            <a:ext cx="50970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ВОЗМОЖНОСТЬ ИНФОРМАЦИОННОГО</a:t>
            </a:r>
            <a:b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</a:b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ОБНОВЛЕНИЯ, ПО СРЕДСТВАМ СОЗДАНИЯ СОБСТВЕННЫХ</a:t>
            </a:r>
            <a:b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</a:b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 БАЗ ДАННЫХ ДЛЯ РЕШЕНИЯ ВЫШЕУПОМЯНУТЫХ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3508846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F70069A-AA20-4425-8E87-64A8E6EE6079}"/>
              </a:ext>
            </a:extLst>
          </p:cNvPr>
          <p:cNvGrpSpPr/>
          <p:nvPr/>
        </p:nvGrpSpPr>
        <p:grpSpPr>
          <a:xfrm>
            <a:off x="2601678" y="623033"/>
            <a:ext cx="9394737" cy="4598052"/>
            <a:chOff x="3208608" y="1800653"/>
            <a:chExt cx="9394737" cy="4598052"/>
          </a:xfrm>
        </p:grpSpPr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0DEBCA1B-5952-4930-9D34-8EF179CFB143}"/>
                </a:ext>
              </a:extLst>
            </p:cNvPr>
            <p:cNvGrpSpPr/>
            <p:nvPr/>
          </p:nvGrpSpPr>
          <p:grpSpPr>
            <a:xfrm>
              <a:off x="3208608" y="1800653"/>
              <a:ext cx="9394737" cy="4598052"/>
              <a:chOff x="-548507" y="477868"/>
              <a:chExt cx="11570449" cy="6357177"/>
            </a:xfrm>
          </p:grpSpPr>
          <p:sp>
            <p:nvSpPr>
              <p:cNvPr id="52" name="Freeform: Shape 5">
                <a:extLst>
                  <a:ext uri="{FF2B5EF4-FFF2-40B4-BE49-F238E27FC236}">
                    <a16:creationId xmlns:a16="http://schemas.microsoft.com/office/drawing/2014/main" id="{CEA25BBD-5000-4E23-B283-CBCAEA03E693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: Shape 6">
                <a:extLst>
                  <a:ext uri="{FF2B5EF4-FFF2-40B4-BE49-F238E27FC236}">
                    <a16:creationId xmlns:a16="http://schemas.microsoft.com/office/drawing/2014/main" id="{B5215D25-5FCE-4568-9B36-C9B68B0EB789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: Shape 7">
                <a:extLst>
                  <a:ext uri="{FF2B5EF4-FFF2-40B4-BE49-F238E27FC236}">
                    <a16:creationId xmlns:a16="http://schemas.microsoft.com/office/drawing/2014/main" id="{D62E268A-44C0-4874-9046-DDCD2A4659DE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8">
                <a:extLst>
                  <a:ext uri="{FF2B5EF4-FFF2-40B4-BE49-F238E27FC236}">
                    <a16:creationId xmlns:a16="http://schemas.microsoft.com/office/drawing/2014/main" id="{8CC70E2D-B6A7-47D8-B943-B59DC3F865F6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Freeform: Shape 9">
                <a:extLst>
                  <a:ext uri="{FF2B5EF4-FFF2-40B4-BE49-F238E27FC236}">
                    <a16:creationId xmlns:a16="http://schemas.microsoft.com/office/drawing/2014/main" id="{B91788C2-074B-4F6D-BB42-AC079B886BD2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64" name="Group 10">
                <a:extLst>
                  <a:ext uri="{FF2B5EF4-FFF2-40B4-BE49-F238E27FC236}">
                    <a16:creationId xmlns:a16="http://schemas.microsoft.com/office/drawing/2014/main" id="{848C901B-3C12-4C97-AD2D-A91C58AD2375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71" name="Rectangle: Rounded Corners 15">
                  <a:extLst>
                    <a:ext uri="{FF2B5EF4-FFF2-40B4-BE49-F238E27FC236}">
                      <a16:creationId xmlns:a16="http://schemas.microsoft.com/office/drawing/2014/main" id="{C8252B32-65E5-4717-B7DC-35D8B8448520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3" name="Rectangle: Rounded Corners 16">
                  <a:extLst>
                    <a:ext uri="{FF2B5EF4-FFF2-40B4-BE49-F238E27FC236}">
                      <a16:creationId xmlns:a16="http://schemas.microsoft.com/office/drawing/2014/main" id="{6E810ACA-DA26-4C8D-98F9-F0816EFBB303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3B136D63-46F0-439C-97BF-B93C4744B17D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68" name="Rectangle: Rounded Corners 13">
                  <a:extLst>
                    <a:ext uri="{FF2B5EF4-FFF2-40B4-BE49-F238E27FC236}">
                      <a16:creationId xmlns:a16="http://schemas.microsoft.com/office/drawing/2014/main" id="{41611CA6-2C1F-41F6-8458-77C5BBED6D66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: Rounded Corners 14">
                  <a:extLst>
                    <a:ext uri="{FF2B5EF4-FFF2-40B4-BE49-F238E27FC236}">
                      <a16:creationId xmlns:a16="http://schemas.microsoft.com/office/drawing/2014/main" id="{631068D6-11FD-4898-8CFA-8EDA87326475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67" name="Freeform: Shape 12">
                <a:extLst>
                  <a:ext uri="{FF2B5EF4-FFF2-40B4-BE49-F238E27FC236}">
                    <a16:creationId xmlns:a16="http://schemas.microsoft.com/office/drawing/2014/main" id="{354EA9C3-355F-4FEA-98CB-5128A37C3A82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431217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pic>
          <p:nvPicPr>
            <p:cNvPr id="5" name="Рисунок 4" descr="Изображение выглядит как текст,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53071A8D-6B52-41F4-9F1C-3710E5407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51"/>
            <a:stretch/>
          </p:blipFill>
          <p:spPr>
            <a:xfrm>
              <a:off x="4507571" y="2054544"/>
              <a:ext cx="6961632" cy="3688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378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A42AC65-33C2-4F35-B9DE-D9D979C5CDAE}"/>
              </a:ext>
            </a:extLst>
          </p:cNvPr>
          <p:cNvGrpSpPr/>
          <p:nvPr/>
        </p:nvGrpSpPr>
        <p:grpSpPr>
          <a:xfrm>
            <a:off x="2635379" y="2118954"/>
            <a:ext cx="9394737" cy="4234625"/>
            <a:chOff x="2675425" y="2164079"/>
            <a:chExt cx="9394737" cy="4234625"/>
          </a:xfrm>
        </p:grpSpPr>
        <p:grpSp>
          <p:nvGrpSpPr>
            <p:cNvPr id="49" name="Group 4">
              <a:extLst>
                <a:ext uri="{FF2B5EF4-FFF2-40B4-BE49-F238E27FC236}">
                  <a16:creationId xmlns:a16="http://schemas.microsoft.com/office/drawing/2014/main" id="{0DEBCA1B-5952-4930-9D34-8EF179CFB143}"/>
                </a:ext>
              </a:extLst>
            </p:cNvPr>
            <p:cNvGrpSpPr/>
            <p:nvPr/>
          </p:nvGrpSpPr>
          <p:grpSpPr>
            <a:xfrm>
              <a:off x="2675425" y="2164079"/>
              <a:ext cx="9394737" cy="4234625"/>
              <a:chOff x="-548507" y="477868"/>
              <a:chExt cx="11570449" cy="6357177"/>
            </a:xfrm>
          </p:grpSpPr>
          <p:sp>
            <p:nvSpPr>
              <p:cNvPr id="52" name="Freeform: Shape 5">
                <a:extLst>
                  <a:ext uri="{FF2B5EF4-FFF2-40B4-BE49-F238E27FC236}">
                    <a16:creationId xmlns:a16="http://schemas.microsoft.com/office/drawing/2014/main" id="{CEA25BBD-5000-4E23-B283-CBCAEA03E693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: Shape 6">
                <a:extLst>
                  <a:ext uri="{FF2B5EF4-FFF2-40B4-BE49-F238E27FC236}">
                    <a16:creationId xmlns:a16="http://schemas.microsoft.com/office/drawing/2014/main" id="{B5215D25-5FCE-4568-9B36-C9B68B0EB789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: Shape 7">
                <a:extLst>
                  <a:ext uri="{FF2B5EF4-FFF2-40B4-BE49-F238E27FC236}">
                    <a16:creationId xmlns:a16="http://schemas.microsoft.com/office/drawing/2014/main" id="{D62E268A-44C0-4874-9046-DDCD2A4659DE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8">
                <a:extLst>
                  <a:ext uri="{FF2B5EF4-FFF2-40B4-BE49-F238E27FC236}">
                    <a16:creationId xmlns:a16="http://schemas.microsoft.com/office/drawing/2014/main" id="{8CC70E2D-B6A7-47D8-B943-B59DC3F865F6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  <p:sp>
            <p:nvSpPr>
              <p:cNvPr id="63" name="Freeform: Shape 9">
                <a:extLst>
                  <a:ext uri="{FF2B5EF4-FFF2-40B4-BE49-F238E27FC236}">
                    <a16:creationId xmlns:a16="http://schemas.microsoft.com/office/drawing/2014/main" id="{B91788C2-074B-4F6D-BB42-AC079B886BD2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64" name="Group 10">
                <a:extLst>
                  <a:ext uri="{FF2B5EF4-FFF2-40B4-BE49-F238E27FC236}">
                    <a16:creationId xmlns:a16="http://schemas.microsoft.com/office/drawing/2014/main" id="{848C901B-3C12-4C97-AD2D-A91C58AD2375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71" name="Rectangle: Rounded Corners 15">
                  <a:extLst>
                    <a:ext uri="{FF2B5EF4-FFF2-40B4-BE49-F238E27FC236}">
                      <a16:creationId xmlns:a16="http://schemas.microsoft.com/office/drawing/2014/main" id="{C8252B32-65E5-4717-B7DC-35D8B8448520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3" name="Rectangle: Rounded Corners 16">
                  <a:extLst>
                    <a:ext uri="{FF2B5EF4-FFF2-40B4-BE49-F238E27FC236}">
                      <a16:creationId xmlns:a16="http://schemas.microsoft.com/office/drawing/2014/main" id="{6E810ACA-DA26-4C8D-98F9-F0816EFBB303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11">
                <a:extLst>
                  <a:ext uri="{FF2B5EF4-FFF2-40B4-BE49-F238E27FC236}">
                    <a16:creationId xmlns:a16="http://schemas.microsoft.com/office/drawing/2014/main" id="{3B136D63-46F0-439C-97BF-B93C4744B17D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68" name="Rectangle: Rounded Corners 13">
                  <a:extLst>
                    <a:ext uri="{FF2B5EF4-FFF2-40B4-BE49-F238E27FC236}">
                      <a16:creationId xmlns:a16="http://schemas.microsoft.com/office/drawing/2014/main" id="{41611CA6-2C1F-41F6-8458-77C5BBED6D66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: Rounded Corners 14">
                  <a:extLst>
                    <a:ext uri="{FF2B5EF4-FFF2-40B4-BE49-F238E27FC236}">
                      <a16:creationId xmlns:a16="http://schemas.microsoft.com/office/drawing/2014/main" id="{631068D6-11FD-4898-8CFA-8EDA87326475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286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29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571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15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857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00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144" algn="l" defTabSz="914286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67" name="Freeform: Shape 12">
                <a:extLst>
                  <a:ext uri="{FF2B5EF4-FFF2-40B4-BE49-F238E27FC236}">
                    <a16:creationId xmlns:a16="http://schemas.microsoft.com/office/drawing/2014/main" id="{354EA9C3-355F-4FEA-98CB-5128A37C3A82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344939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286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429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571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715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2857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000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144" algn="l" defTabSz="91428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pic>
          <p:nvPicPr>
            <p:cNvPr id="5" name="Рисунок 4" descr="Изображение выглядит как текст, ка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53071A8D-6B52-41F4-9F1C-3710E5407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3"/>
            <a:stretch/>
          </p:blipFill>
          <p:spPr>
            <a:xfrm>
              <a:off x="3966681" y="2435515"/>
              <a:ext cx="6961632" cy="3324776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57BC81D-2BEF-4082-9D45-2711DFD1D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23" t="14783" r="11226" b="1537"/>
            <a:stretch/>
          </p:blipFill>
          <p:spPr>
            <a:xfrm>
              <a:off x="10303760" y="2331605"/>
              <a:ext cx="628650" cy="3399529"/>
            </a:xfrm>
            <a:prstGeom prst="rect">
              <a:avLst/>
            </a:prstGeom>
          </p:spPr>
        </p:pic>
        <p:pic>
          <p:nvPicPr>
            <p:cNvPr id="3" name="Рисунок 2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9A2628E-E8F4-4686-929D-EE5A08B16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52"/>
            <a:stretch/>
          </p:blipFill>
          <p:spPr>
            <a:xfrm>
              <a:off x="3964612" y="2738992"/>
              <a:ext cx="6750966" cy="302579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03E0BBD6-DB3E-4326-83E6-C37F01331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86" t="90024" r="7160" b="3449"/>
            <a:stretch/>
          </p:blipFill>
          <p:spPr>
            <a:xfrm>
              <a:off x="9459042" y="5728248"/>
              <a:ext cx="1442669" cy="45719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4F4A9CFD-3450-4E6C-80C7-0C247A81E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" t="-450" r="21371" b="-1686"/>
            <a:stretch/>
          </p:blipFill>
          <p:spPr>
            <a:xfrm>
              <a:off x="3910662" y="2412443"/>
              <a:ext cx="5386541" cy="3409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2192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33" name="Group 4">
            <a:extLst>
              <a:ext uri="{FF2B5EF4-FFF2-40B4-BE49-F238E27FC236}">
                <a16:creationId xmlns:a16="http://schemas.microsoft.com/office/drawing/2014/main" id="{81F95361-D9D6-43CC-A8F6-9E530ED1173E}"/>
              </a:ext>
            </a:extLst>
          </p:cNvPr>
          <p:cNvGrpSpPr/>
          <p:nvPr/>
        </p:nvGrpSpPr>
        <p:grpSpPr>
          <a:xfrm>
            <a:off x="2988290" y="1375123"/>
            <a:ext cx="8928012" cy="5645446"/>
            <a:chOff x="783006" y="-593577"/>
            <a:chExt cx="9072285" cy="6992686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2C0DD27E-585E-46EE-8880-61820C483336}"/>
                </a:ext>
              </a:extLst>
            </p:cNvPr>
            <p:cNvSpPr/>
            <p:nvPr/>
          </p:nvSpPr>
          <p:spPr>
            <a:xfrm>
              <a:off x="783006" y="-593577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976690F9-5D20-40A3-A236-1C517B1553E1}"/>
                </a:ext>
              </a:extLst>
            </p:cNvPr>
            <p:cNvSpPr/>
            <p:nvPr/>
          </p:nvSpPr>
          <p:spPr>
            <a:xfrm>
              <a:off x="1182298" y="-247299"/>
              <a:ext cx="8283390" cy="5214570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2" name="Freeform: Shape 9">
              <a:extLst>
                <a:ext uri="{FF2B5EF4-FFF2-40B4-BE49-F238E27FC236}">
                  <a16:creationId xmlns:a16="http://schemas.microsoft.com/office/drawing/2014/main" id="{EE0FF6D9-8698-4005-90E5-4D65F6EF4F9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Freeform: Shape 12">
              <a:extLst>
                <a:ext uri="{FF2B5EF4-FFF2-40B4-BE49-F238E27FC236}">
                  <a16:creationId xmlns:a16="http://schemas.microsoft.com/office/drawing/2014/main" id="{1548B89D-B669-4ED9-80F8-BA38C28A8D93}"/>
                </a:ext>
              </a:extLst>
            </p:cNvPr>
            <p:cNvSpPr/>
            <p:nvPr/>
          </p:nvSpPr>
          <p:spPr>
            <a:xfrm>
              <a:off x="3984472" y="-380954"/>
              <a:ext cx="5479036" cy="534493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E85EFDB-B85E-4FB3-B3C7-072AAB263DCC}"/>
              </a:ext>
            </a:extLst>
          </p:cNvPr>
          <p:cNvGrpSpPr/>
          <p:nvPr/>
        </p:nvGrpSpPr>
        <p:grpSpPr>
          <a:xfrm>
            <a:off x="2197101" y="2212434"/>
            <a:ext cx="371907" cy="361158"/>
            <a:chOff x="2200276" y="2212434"/>
            <a:chExt cx="371907" cy="361158"/>
          </a:xfrm>
        </p:grpSpPr>
        <p:sp>
          <p:nvSpPr>
            <p:cNvPr id="66" name="Oval 21">
              <a:extLst>
                <a:ext uri="{FF2B5EF4-FFF2-40B4-BE49-F238E27FC236}">
                  <a16:creationId xmlns:a16="http://schemas.microsoft.com/office/drawing/2014/main" id="{60F60A8F-9C25-47FF-AB23-AF8BE249A065}"/>
                </a:ext>
              </a:extLst>
            </p:cNvPr>
            <p:cNvSpPr/>
            <p:nvPr userDrawn="1"/>
          </p:nvSpPr>
          <p:spPr>
            <a:xfrm>
              <a:off x="2200276" y="2212434"/>
              <a:ext cx="371907" cy="361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402981C-A05D-4E6F-B692-C264D7E4B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5" t="14738" r="-19" b="77681"/>
            <a:stretch/>
          </p:blipFill>
          <p:spPr>
            <a:xfrm>
              <a:off x="2228528" y="2238252"/>
              <a:ext cx="313330" cy="310009"/>
            </a:xfrm>
            <a:prstGeom prst="ellipse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26713B-0921-451D-8FE5-CB48D43FE2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471" b="5461"/>
          <a:stretch/>
        </p:blipFill>
        <p:spPr>
          <a:xfrm>
            <a:off x="3444240" y="2022637"/>
            <a:ext cx="8064342" cy="3813446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60827787-22B2-4138-86E4-EC0B487B125E}"/>
              </a:ext>
            </a:extLst>
          </p:cNvPr>
          <p:cNvSpPr/>
          <p:nvPr/>
        </p:nvSpPr>
        <p:spPr>
          <a:xfrm>
            <a:off x="3141011" y="1685211"/>
            <a:ext cx="5079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Решение проблемы в «2ГИС»: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31615AF-B6F4-42B3-998D-23A1275F3208}"/>
              </a:ext>
            </a:extLst>
          </p:cNvPr>
          <p:cNvSpPr/>
          <p:nvPr/>
        </p:nvSpPr>
        <p:spPr>
          <a:xfrm>
            <a:off x="2683599" y="368148"/>
            <a:ext cx="5079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2ГИС Вам – не Культурный Регион!..</a:t>
            </a:r>
          </a:p>
        </p:txBody>
      </p:sp>
    </p:spTree>
    <p:extLst>
      <p:ext uri="{BB962C8B-B14F-4D97-AF65-F5344CB8AC3E}">
        <p14:creationId xmlns:p14="http://schemas.microsoft.com/office/powerpoint/2010/main" val="361599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F922FE-B680-4285-8B26-F08146F4E361}"/>
              </a:ext>
            </a:extLst>
          </p:cNvPr>
          <p:cNvGrpSpPr/>
          <p:nvPr/>
        </p:nvGrpSpPr>
        <p:grpSpPr>
          <a:xfrm>
            <a:off x="4645417" y="403039"/>
            <a:ext cx="4621394" cy="6193022"/>
            <a:chOff x="4645417" y="403039"/>
            <a:chExt cx="4621394" cy="6193022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2C0DD27E-585E-46EE-8880-61820C483336}"/>
                </a:ext>
              </a:extLst>
            </p:cNvPr>
            <p:cNvSpPr/>
            <p:nvPr/>
          </p:nvSpPr>
          <p:spPr>
            <a:xfrm rot="16200000">
              <a:off x="3859603" y="1188853"/>
              <a:ext cx="6193022" cy="462139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976690F9-5D20-40A3-A236-1C517B1553E1}"/>
                </a:ext>
              </a:extLst>
            </p:cNvPr>
            <p:cNvSpPr/>
            <p:nvPr/>
          </p:nvSpPr>
          <p:spPr>
            <a:xfrm rot="16200000">
              <a:off x="4125122" y="1459758"/>
              <a:ext cx="5654498" cy="407297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Freeform: Shape 12">
              <a:extLst>
                <a:ext uri="{FF2B5EF4-FFF2-40B4-BE49-F238E27FC236}">
                  <a16:creationId xmlns:a16="http://schemas.microsoft.com/office/drawing/2014/main" id="{1548B89D-B669-4ED9-80F8-BA38C28A8D93}"/>
                </a:ext>
              </a:extLst>
            </p:cNvPr>
            <p:cNvSpPr/>
            <p:nvPr/>
          </p:nvSpPr>
          <p:spPr>
            <a:xfrm rot="16200000">
              <a:off x="5028810" y="453163"/>
              <a:ext cx="3740159" cy="417479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38" name="Рисунок 37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0691B53-56AD-4E08-8C64-44F15826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1" b="7752"/>
            <a:stretch/>
          </p:blipFill>
          <p:spPr>
            <a:xfrm>
              <a:off x="8650433" y="681924"/>
              <a:ext cx="337140" cy="422227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873EB-5A17-4CEC-81F5-F86D9F47FA40}"/>
              </a:ext>
            </a:extLst>
          </p:cNvPr>
          <p:cNvGrpSpPr/>
          <p:nvPr/>
        </p:nvGrpSpPr>
        <p:grpSpPr>
          <a:xfrm>
            <a:off x="2190751" y="2212434"/>
            <a:ext cx="371907" cy="361158"/>
            <a:chOff x="2200276" y="2212434"/>
            <a:chExt cx="371907" cy="361158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10B2E09A-8803-4C6A-A7DE-3F5BABB800FC}"/>
                </a:ext>
              </a:extLst>
            </p:cNvPr>
            <p:cNvSpPr/>
            <p:nvPr userDrawn="1"/>
          </p:nvSpPr>
          <p:spPr>
            <a:xfrm>
              <a:off x="2200276" y="2212434"/>
              <a:ext cx="371907" cy="361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Рисунок 43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5725520-E720-40DC-B0B5-F6F1537B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5" t="14738" r="-19" b="77681"/>
            <a:stretch/>
          </p:blipFill>
          <p:spPr>
            <a:xfrm>
              <a:off x="2231703" y="2237144"/>
              <a:ext cx="313330" cy="310009"/>
            </a:xfrm>
            <a:prstGeom prst="ellipse">
              <a:avLst/>
            </a:prstGeom>
          </p:spPr>
        </p:pic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5D7419D-8CBD-4863-9AA8-311BAA348C7B}"/>
              </a:ext>
            </a:extLst>
          </p:cNvPr>
          <p:cNvSpPr/>
          <p:nvPr/>
        </p:nvSpPr>
        <p:spPr>
          <a:xfrm>
            <a:off x="8548107" y="668061"/>
            <a:ext cx="4362598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ПРОБЛЕМЫ МОЛОДЕЖИ: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ЛЕНЬ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12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УМЕНЕЕ ПЛАНИРОВАТЬ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12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САМОСТОЯТЕЛЬНОСТЬ</a:t>
            </a:r>
            <a:br>
              <a:rPr lang="ru-RU" sz="12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B9517A-03D3-4E42-8259-104C18AF1F22}"/>
              </a:ext>
            </a:extLst>
          </p:cNvPr>
          <p:cNvSpPr/>
          <p:nvPr/>
        </p:nvSpPr>
        <p:spPr>
          <a:xfrm>
            <a:off x="9088615" y="3254795"/>
            <a:ext cx="32694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РЕШЕНИЕ:</a:t>
            </a:r>
          </a:p>
          <a:p>
            <a:pPr algn="ctr"/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Маршрутизатор Событий</a:t>
            </a:r>
            <a:endParaRPr lang="ru-RU" sz="36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BE9997-8CB6-4196-80DB-0AF298D66407}"/>
              </a:ext>
            </a:extLst>
          </p:cNvPr>
          <p:cNvSpPr/>
          <p:nvPr/>
        </p:nvSpPr>
        <p:spPr>
          <a:xfrm>
            <a:off x="9256756" y="4310106"/>
            <a:ext cx="293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Спланирует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Подберет варианты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Сэкономит время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Проложит маршрут</a:t>
            </a:r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C85D689-C537-4424-9773-5E543BC4A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25" y="428525"/>
            <a:ext cx="4853752" cy="612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81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F922FE-B680-4285-8B26-F08146F4E361}"/>
              </a:ext>
            </a:extLst>
          </p:cNvPr>
          <p:cNvGrpSpPr/>
          <p:nvPr/>
        </p:nvGrpSpPr>
        <p:grpSpPr>
          <a:xfrm>
            <a:off x="3328201" y="798687"/>
            <a:ext cx="5225913" cy="7003124"/>
            <a:chOff x="4645417" y="403039"/>
            <a:chExt cx="4621394" cy="6193022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2C0DD27E-585E-46EE-8880-61820C483336}"/>
                </a:ext>
              </a:extLst>
            </p:cNvPr>
            <p:cNvSpPr/>
            <p:nvPr/>
          </p:nvSpPr>
          <p:spPr>
            <a:xfrm rot="16200000">
              <a:off x="3859603" y="1188853"/>
              <a:ext cx="6193022" cy="462139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976690F9-5D20-40A3-A236-1C517B1553E1}"/>
                </a:ext>
              </a:extLst>
            </p:cNvPr>
            <p:cNvSpPr/>
            <p:nvPr/>
          </p:nvSpPr>
          <p:spPr>
            <a:xfrm rot="16200000">
              <a:off x="4125122" y="1459758"/>
              <a:ext cx="5654498" cy="407297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Freeform: Shape 12">
              <a:extLst>
                <a:ext uri="{FF2B5EF4-FFF2-40B4-BE49-F238E27FC236}">
                  <a16:creationId xmlns:a16="http://schemas.microsoft.com/office/drawing/2014/main" id="{1548B89D-B669-4ED9-80F8-BA38C28A8D93}"/>
                </a:ext>
              </a:extLst>
            </p:cNvPr>
            <p:cNvSpPr/>
            <p:nvPr/>
          </p:nvSpPr>
          <p:spPr>
            <a:xfrm rot="16200000">
              <a:off x="5028810" y="453163"/>
              <a:ext cx="3740159" cy="417479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38" name="Рисунок 37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0691B53-56AD-4E08-8C64-44F15826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1" b="7752"/>
            <a:stretch/>
          </p:blipFill>
          <p:spPr>
            <a:xfrm>
              <a:off x="8650433" y="681924"/>
              <a:ext cx="337140" cy="422227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873EB-5A17-4CEC-81F5-F86D9F47FA40}"/>
              </a:ext>
            </a:extLst>
          </p:cNvPr>
          <p:cNvGrpSpPr/>
          <p:nvPr/>
        </p:nvGrpSpPr>
        <p:grpSpPr>
          <a:xfrm>
            <a:off x="2190751" y="2212434"/>
            <a:ext cx="371907" cy="361158"/>
            <a:chOff x="2200276" y="2212434"/>
            <a:chExt cx="371907" cy="361158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10B2E09A-8803-4C6A-A7DE-3F5BABB800FC}"/>
                </a:ext>
              </a:extLst>
            </p:cNvPr>
            <p:cNvSpPr/>
            <p:nvPr userDrawn="1"/>
          </p:nvSpPr>
          <p:spPr>
            <a:xfrm>
              <a:off x="2200276" y="2212434"/>
              <a:ext cx="371907" cy="361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Рисунок 43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5725520-E720-40DC-B0B5-F6F1537B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5" t="14738" r="-19" b="77681"/>
            <a:stretch/>
          </p:blipFill>
          <p:spPr>
            <a:xfrm>
              <a:off x="2231703" y="2237144"/>
              <a:ext cx="313330" cy="310009"/>
            </a:xfrm>
            <a:prstGeom prst="ellipse">
              <a:avLst/>
            </a:prstGeom>
          </p:spPr>
        </p:pic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5D7419D-8CBD-4863-9AA8-311BAA348C7B}"/>
              </a:ext>
            </a:extLst>
          </p:cNvPr>
          <p:cNvSpPr/>
          <p:nvPr/>
        </p:nvSpPr>
        <p:spPr>
          <a:xfrm>
            <a:off x="8562038" y="2369861"/>
            <a:ext cx="36299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Воспользуйтесь МЕНЮ</a:t>
            </a:r>
            <a:br>
              <a:rPr lang="ru-RU" sz="2000" b="1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или Поисковиком</a:t>
            </a:r>
            <a:br>
              <a:rPr lang="ru-RU" sz="1600" b="1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E5F636C-AFB1-4916-9C3F-E8AE43D1C1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6" y="802707"/>
            <a:ext cx="5552528" cy="7003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2678F0-57F5-4EC5-9797-D0D1D7001D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72" t="7876" r="7583" b="9536"/>
          <a:stretch/>
        </p:blipFill>
        <p:spPr>
          <a:xfrm>
            <a:off x="3634049" y="1230619"/>
            <a:ext cx="4588951" cy="2700362"/>
          </a:xfrm>
          <a:prstGeom prst="rect">
            <a:avLst/>
          </a:prstGeom>
        </p:spPr>
      </p:pic>
      <p:pic>
        <p:nvPicPr>
          <p:cNvPr id="1026" name="Picture 2" descr="Картинки по запросу &quot;клавиатура на андроиде&quot;&quot;">
            <a:extLst>
              <a:ext uri="{FF2B5EF4-FFF2-40B4-BE49-F238E27FC236}">
                <a16:creationId xmlns:a16="http://schemas.microsoft.com/office/drawing/2014/main" id="{ABA40CCE-7422-4E32-9843-543E764DB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 bwMode="auto">
          <a:xfrm>
            <a:off x="3626125" y="3917592"/>
            <a:ext cx="4606163" cy="296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7F16128-56E3-4710-9C4A-DDED6B0671CF}"/>
              </a:ext>
            </a:extLst>
          </p:cNvPr>
          <p:cNvSpPr/>
          <p:nvPr/>
        </p:nvSpPr>
        <p:spPr>
          <a:xfrm>
            <a:off x="4774290" y="1307281"/>
            <a:ext cx="7056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latin typeface="Arial" panose="020B0604020202020204" pitchFamily="34" charset="0"/>
                <a:cs typeface="Arial" panose="020B0604020202020204" pitchFamily="34" charset="0"/>
              </a:rPr>
              <a:t>КОНЦЕРТ</a:t>
            </a:r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0" b="1" dirty="0"/>
          </a:p>
        </p:txBody>
      </p:sp>
    </p:spTree>
    <p:extLst>
      <p:ext uri="{BB962C8B-B14F-4D97-AF65-F5344CB8AC3E}">
        <p14:creationId xmlns:p14="http://schemas.microsoft.com/office/powerpoint/2010/main" val="3244067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F922FE-B680-4285-8B26-F08146F4E361}"/>
              </a:ext>
            </a:extLst>
          </p:cNvPr>
          <p:cNvGrpSpPr/>
          <p:nvPr/>
        </p:nvGrpSpPr>
        <p:grpSpPr>
          <a:xfrm>
            <a:off x="4645417" y="403039"/>
            <a:ext cx="4621394" cy="6193022"/>
            <a:chOff x="4645417" y="403039"/>
            <a:chExt cx="4621394" cy="6193022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2C0DD27E-585E-46EE-8880-61820C483336}"/>
                </a:ext>
              </a:extLst>
            </p:cNvPr>
            <p:cNvSpPr/>
            <p:nvPr/>
          </p:nvSpPr>
          <p:spPr>
            <a:xfrm rot="16200000">
              <a:off x="3859603" y="1188853"/>
              <a:ext cx="6193022" cy="462139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976690F9-5D20-40A3-A236-1C517B1553E1}"/>
                </a:ext>
              </a:extLst>
            </p:cNvPr>
            <p:cNvSpPr/>
            <p:nvPr/>
          </p:nvSpPr>
          <p:spPr>
            <a:xfrm rot="16200000">
              <a:off x="4125122" y="1459758"/>
              <a:ext cx="5654498" cy="407297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Freeform: Shape 12">
              <a:extLst>
                <a:ext uri="{FF2B5EF4-FFF2-40B4-BE49-F238E27FC236}">
                  <a16:creationId xmlns:a16="http://schemas.microsoft.com/office/drawing/2014/main" id="{1548B89D-B669-4ED9-80F8-BA38C28A8D93}"/>
                </a:ext>
              </a:extLst>
            </p:cNvPr>
            <p:cNvSpPr/>
            <p:nvPr/>
          </p:nvSpPr>
          <p:spPr>
            <a:xfrm rot="16200000">
              <a:off x="5028810" y="453163"/>
              <a:ext cx="3740159" cy="417479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38" name="Рисунок 37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0691B53-56AD-4E08-8C64-44F15826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1" b="7752"/>
            <a:stretch/>
          </p:blipFill>
          <p:spPr>
            <a:xfrm>
              <a:off x="8650433" y="681924"/>
              <a:ext cx="337140" cy="422227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873EB-5A17-4CEC-81F5-F86D9F47FA40}"/>
              </a:ext>
            </a:extLst>
          </p:cNvPr>
          <p:cNvGrpSpPr/>
          <p:nvPr/>
        </p:nvGrpSpPr>
        <p:grpSpPr>
          <a:xfrm>
            <a:off x="2190751" y="2212434"/>
            <a:ext cx="371907" cy="361158"/>
            <a:chOff x="2200276" y="2212434"/>
            <a:chExt cx="371907" cy="361158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10B2E09A-8803-4C6A-A7DE-3F5BABB800FC}"/>
                </a:ext>
              </a:extLst>
            </p:cNvPr>
            <p:cNvSpPr/>
            <p:nvPr userDrawn="1"/>
          </p:nvSpPr>
          <p:spPr>
            <a:xfrm>
              <a:off x="2200276" y="2212434"/>
              <a:ext cx="371907" cy="361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Рисунок 43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5725520-E720-40DC-B0B5-F6F1537B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5" t="14738" r="-19" b="77681"/>
            <a:stretch/>
          </p:blipFill>
          <p:spPr>
            <a:xfrm>
              <a:off x="2231703" y="2237144"/>
              <a:ext cx="313330" cy="310009"/>
            </a:xfrm>
            <a:prstGeom prst="ellipse">
              <a:avLst/>
            </a:prstGeom>
          </p:spPr>
        </p:pic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5D7419D-8CBD-4863-9AA8-311BAA348C7B}"/>
              </a:ext>
            </a:extLst>
          </p:cNvPr>
          <p:cNvSpPr/>
          <p:nvPr/>
        </p:nvSpPr>
        <p:spPr>
          <a:xfrm>
            <a:off x="8484607" y="962025"/>
            <a:ext cx="43625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Определите:</a:t>
            </a:r>
            <a:br>
              <a:rPr lang="ru-RU" sz="20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54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54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54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BE9997-8CB6-4196-80DB-0AF298D66407}"/>
              </a:ext>
            </a:extLst>
          </p:cNvPr>
          <p:cNvSpPr/>
          <p:nvPr/>
        </p:nvSpPr>
        <p:spPr>
          <a:xfrm>
            <a:off x="9152115" y="3670397"/>
            <a:ext cx="2935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Даты </a:t>
            </a:r>
          </a:p>
          <a:p>
            <a:pPr algn="ctr"/>
            <a:endParaRPr lang="ru-RU" sz="24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</a:t>
            </a:r>
          </a:p>
        </p:txBody>
      </p:sp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0922458-AE0D-47D8-A069-0C10AE9B3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10" y="438149"/>
            <a:ext cx="4847100" cy="61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07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F922FE-B680-4285-8B26-F08146F4E361}"/>
              </a:ext>
            </a:extLst>
          </p:cNvPr>
          <p:cNvGrpSpPr/>
          <p:nvPr/>
        </p:nvGrpSpPr>
        <p:grpSpPr>
          <a:xfrm>
            <a:off x="4645417" y="403039"/>
            <a:ext cx="4621394" cy="6193022"/>
            <a:chOff x="4645417" y="403039"/>
            <a:chExt cx="4621394" cy="6193022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2C0DD27E-585E-46EE-8880-61820C483336}"/>
                </a:ext>
              </a:extLst>
            </p:cNvPr>
            <p:cNvSpPr/>
            <p:nvPr/>
          </p:nvSpPr>
          <p:spPr>
            <a:xfrm rot="16200000">
              <a:off x="3859603" y="1188853"/>
              <a:ext cx="6193022" cy="462139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976690F9-5D20-40A3-A236-1C517B1553E1}"/>
                </a:ext>
              </a:extLst>
            </p:cNvPr>
            <p:cNvSpPr/>
            <p:nvPr/>
          </p:nvSpPr>
          <p:spPr>
            <a:xfrm rot="16200000">
              <a:off x="4125122" y="1459758"/>
              <a:ext cx="5654498" cy="407297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Freeform: Shape 12">
              <a:extLst>
                <a:ext uri="{FF2B5EF4-FFF2-40B4-BE49-F238E27FC236}">
                  <a16:creationId xmlns:a16="http://schemas.microsoft.com/office/drawing/2014/main" id="{1548B89D-B669-4ED9-80F8-BA38C28A8D93}"/>
                </a:ext>
              </a:extLst>
            </p:cNvPr>
            <p:cNvSpPr/>
            <p:nvPr/>
          </p:nvSpPr>
          <p:spPr>
            <a:xfrm rot="16200000">
              <a:off x="5028810" y="453163"/>
              <a:ext cx="3740159" cy="417479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38" name="Рисунок 37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0691B53-56AD-4E08-8C64-44F15826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1" b="7752"/>
            <a:stretch/>
          </p:blipFill>
          <p:spPr>
            <a:xfrm>
              <a:off x="8650433" y="681924"/>
              <a:ext cx="337140" cy="422227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873EB-5A17-4CEC-81F5-F86D9F47FA40}"/>
              </a:ext>
            </a:extLst>
          </p:cNvPr>
          <p:cNvGrpSpPr/>
          <p:nvPr/>
        </p:nvGrpSpPr>
        <p:grpSpPr>
          <a:xfrm>
            <a:off x="2190751" y="2212434"/>
            <a:ext cx="371907" cy="361158"/>
            <a:chOff x="2200276" y="2212434"/>
            <a:chExt cx="371907" cy="361158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10B2E09A-8803-4C6A-A7DE-3F5BABB800FC}"/>
                </a:ext>
              </a:extLst>
            </p:cNvPr>
            <p:cNvSpPr/>
            <p:nvPr userDrawn="1"/>
          </p:nvSpPr>
          <p:spPr>
            <a:xfrm>
              <a:off x="2200276" y="2212434"/>
              <a:ext cx="371907" cy="361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Рисунок 43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5725520-E720-40DC-B0B5-F6F1537B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5" t="14738" r="-19" b="77681"/>
            <a:stretch/>
          </p:blipFill>
          <p:spPr>
            <a:xfrm>
              <a:off x="2231703" y="2237144"/>
              <a:ext cx="313330" cy="310009"/>
            </a:xfrm>
            <a:prstGeom prst="ellipse">
              <a:avLst/>
            </a:prstGeom>
          </p:spPr>
        </p:pic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5D7419D-8CBD-4863-9AA8-311BAA348C7B}"/>
              </a:ext>
            </a:extLst>
          </p:cNvPr>
          <p:cNvSpPr/>
          <p:nvPr/>
        </p:nvSpPr>
        <p:spPr>
          <a:xfrm>
            <a:off x="8510007" y="668061"/>
            <a:ext cx="4362598" cy="101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Маршрутизатор</a:t>
            </a:r>
          </a:p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Подберет варианты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B9517A-03D3-4E42-8259-104C18AF1F22}"/>
              </a:ext>
            </a:extLst>
          </p:cNvPr>
          <p:cNvSpPr/>
          <p:nvPr/>
        </p:nvSpPr>
        <p:spPr>
          <a:xfrm>
            <a:off x="9088615" y="3254795"/>
            <a:ext cx="3269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Следуйте </a:t>
            </a:r>
            <a:br>
              <a:rPr lang="ru-RU" sz="24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Лучшему</a:t>
            </a:r>
            <a:endParaRPr lang="ru-RU" sz="32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56E2F0C4-2886-423D-87A4-15018886FA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26" y="404230"/>
            <a:ext cx="4877684" cy="61519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982097D-3108-433E-891B-9078600262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0" y="4307115"/>
            <a:ext cx="4171950" cy="647700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A8ECAC27-C8D4-4271-B749-74CD699BA1BD}"/>
              </a:ext>
            </a:extLst>
          </p:cNvPr>
          <p:cNvSpPr/>
          <p:nvPr/>
        </p:nvSpPr>
        <p:spPr>
          <a:xfrm>
            <a:off x="8022541" y="4469141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18:30</a:t>
            </a:r>
            <a:endParaRPr lang="ru-RU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6A90755-C630-4198-A5C3-44A1FDA37C4C}"/>
              </a:ext>
            </a:extLst>
          </p:cNvPr>
          <p:cNvSpPr/>
          <p:nvPr/>
        </p:nvSpPr>
        <p:spPr>
          <a:xfrm>
            <a:off x="7457698" y="4471214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16:30</a:t>
            </a:r>
            <a:endParaRPr lang="ru-RU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F252C4C-38D2-4DD8-AF68-2878F3F28523}"/>
              </a:ext>
            </a:extLst>
          </p:cNvPr>
          <p:cNvSpPr/>
          <p:nvPr/>
        </p:nvSpPr>
        <p:spPr>
          <a:xfrm>
            <a:off x="6879558" y="4475491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20:30</a:t>
            </a:r>
            <a:endParaRPr lang="ru-RU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CC27E7B-50F8-4AB3-AF58-23990472A179}"/>
              </a:ext>
            </a:extLst>
          </p:cNvPr>
          <p:cNvSpPr/>
          <p:nvPr/>
        </p:nvSpPr>
        <p:spPr>
          <a:xfrm>
            <a:off x="6314715" y="4477564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17:30</a:t>
            </a:r>
            <a:endParaRPr lang="ru-RU" sz="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3C3994AD-35C8-444A-81B8-7ACABC40B9B7}"/>
              </a:ext>
            </a:extLst>
          </p:cNvPr>
          <p:cNvSpPr/>
          <p:nvPr/>
        </p:nvSpPr>
        <p:spPr>
          <a:xfrm>
            <a:off x="8004478" y="4714367"/>
            <a:ext cx="4603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Вскр</a:t>
            </a:r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FCD44A3-D2C4-4182-9A2D-3C3D8A55CE72}"/>
              </a:ext>
            </a:extLst>
          </p:cNvPr>
          <p:cNvSpPr/>
          <p:nvPr/>
        </p:nvSpPr>
        <p:spPr>
          <a:xfrm>
            <a:off x="6856797" y="4726722"/>
            <a:ext cx="4651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Сббт</a:t>
            </a:r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DBCC526-A19F-451B-B343-32D677D7E5D9}"/>
              </a:ext>
            </a:extLst>
          </p:cNvPr>
          <p:cNvSpPr/>
          <p:nvPr/>
        </p:nvSpPr>
        <p:spPr>
          <a:xfrm>
            <a:off x="9323745" y="4566813"/>
            <a:ext cx="2793202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переживайте за время</a:t>
            </a:r>
          </a:p>
        </p:txBody>
      </p:sp>
    </p:spTree>
    <p:extLst>
      <p:ext uri="{BB962C8B-B14F-4D97-AF65-F5344CB8AC3E}">
        <p14:creationId xmlns:p14="http://schemas.microsoft.com/office/powerpoint/2010/main" val="2406819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F922FE-B680-4285-8B26-F08146F4E361}"/>
              </a:ext>
            </a:extLst>
          </p:cNvPr>
          <p:cNvGrpSpPr/>
          <p:nvPr/>
        </p:nvGrpSpPr>
        <p:grpSpPr>
          <a:xfrm>
            <a:off x="4645417" y="403039"/>
            <a:ext cx="4621394" cy="6193022"/>
            <a:chOff x="4645417" y="403039"/>
            <a:chExt cx="4621394" cy="6193022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2C0DD27E-585E-46EE-8880-61820C483336}"/>
                </a:ext>
              </a:extLst>
            </p:cNvPr>
            <p:cNvSpPr/>
            <p:nvPr/>
          </p:nvSpPr>
          <p:spPr>
            <a:xfrm rot="16200000">
              <a:off x="3859603" y="1188853"/>
              <a:ext cx="6193022" cy="462139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976690F9-5D20-40A3-A236-1C517B1553E1}"/>
                </a:ext>
              </a:extLst>
            </p:cNvPr>
            <p:cNvSpPr/>
            <p:nvPr/>
          </p:nvSpPr>
          <p:spPr>
            <a:xfrm rot="16200000">
              <a:off x="4125122" y="1459758"/>
              <a:ext cx="5654498" cy="407297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Freeform: Shape 12">
              <a:extLst>
                <a:ext uri="{FF2B5EF4-FFF2-40B4-BE49-F238E27FC236}">
                  <a16:creationId xmlns:a16="http://schemas.microsoft.com/office/drawing/2014/main" id="{1548B89D-B669-4ED9-80F8-BA38C28A8D93}"/>
                </a:ext>
              </a:extLst>
            </p:cNvPr>
            <p:cNvSpPr/>
            <p:nvPr/>
          </p:nvSpPr>
          <p:spPr>
            <a:xfrm rot="16200000">
              <a:off x="5028810" y="453163"/>
              <a:ext cx="3740159" cy="417479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38" name="Рисунок 37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0691B53-56AD-4E08-8C64-44F15826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1" b="7752"/>
            <a:stretch/>
          </p:blipFill>
          <p:spPr>
            <a:xfrm>
              <a:off x="8650433" y="681924"/>
              <a:ext cx="337140" cy="422227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873EB-5A17-4CEC-81F5-F86D9F47FA40}"/>
              </a:ext>
            </a:extLst>
          </p:cNvPr>
          <p:cNvGrpSpPr/>
          <p:nvPr/>
        </p:nvGrpSpPr>
        <p:grpSpPr>
          <a:xfrm>
            <a:off x="2190751" y="2212434"/>
            <a:ext cx="371907" cy="361158"/>
            <a:chOff x="2200276" y="2212434"/>
            <a:chExt cx="371907" cy="361158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10B2E09A-8803-4C6A-A7DE-3F5BABB800FC}"/>
                </a:ext>
              </a:extLst>
            </p:cNvPr>
            <p:cNvSpPr/>
            <p:nvPr userDrawn="1"/>
          </p:nvSpPr>
          <p:spPr>
            <a:xfrm>
              <a:off x="2200276" y="2212434"/>
              <a:ext cx="371907" cy="361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Рисунок 43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5725520-E720-40DC-B0B5-F6F1537B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5" t="14738" r="-19" b="77681"/>
            <a:stretch/>
          </p:blipFill>
          <p:spPr>
            <a:xfrm>
              <a:off x="2231703" y="2237144"/>
              <a:ext cx="313330" cy="310009"/>
            </a:xfrm>
            <a:prstGeom prst="ellipse">
              <a:avLst/>
            </a:prstGeom>
          </p:spPr>
        </p:pic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5D7419D-8CBD-4863-9AA8-311BAA348C7B}"/>
              </a:ext>
            </a:extLst>
          </p:cNvPr>
          <p:cNvSpPr/>
          <p:nvPr/>
        </p:nvSpPr>
        <p:spPr>
          <a:xfrm>
            <a:off x="8548107" y="668061"/>
            <a:ext cx="43625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9292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«М» предлагает:</a:t>
            </a:r>
            <a:endParaRPr lang="en-US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8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8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800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B9517A-03D3-4E42-8259-104C18AF1F22}"/>
              </a:ext>
            </a:extLst>
          </p:cNvPr>
          <p:cNvSpPr/>
          <p:nvPr/>
        </p:nvSpPr>
        <p:spPr>
          <a:xfrm>
            <a:off x="9088615" y="2874120"/>
            <a:ext cx="3269458" cy="263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активностей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аннотация событий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активные ссылки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комментарии и мнения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фотоотчеты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справочная информация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ориентиры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F8EF227-A930-44D4-96E0-83B657713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56" y="437312"/>
            <a:ext cx="4862354" cy="61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8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4F922FE-B680-4285-8B26-F08146F4E361}"/>
              </a:ext>
            </a:extLst>
          </p:cNvPr>
          <p:cNvGrpSpPr/>
          <p:nvPr/>
        </p:nvGrpSpPr>
        <p:grpSpPr>
          <a:xfrm>
            <a:off x="4645417" y="403039"/>
            <a:ext cx="4621394" cy="6193022"/>
            <a:chOff x="4645417" y="403039"/>
            <a:chExt cx="4621394" cy="6193022"/>
          </a:xfrm>
        </p:grpSpPr>
        <p:sp>
          <p:nvSpPr>
            <p:cNvPr id="48" name="Freeform: Shape 6">
              <a:extLst>
                <a:ext uri="{FF2B5EF4-FFF2-40B4-BE49-F238E27FC236}">
                  <a16:creationId xmlns:a16="http://schemas.microsoft.com/office/drawing/2014/main" id="{2C0DD27E-585E-46EE-8880-61820C483336}"/>
                </a:ext>
              </a:extLst>
            </p:cNvPr>
            <p:cNvSpPr/>
            <p:nvPr/>
          </p:nvSpPr>
          <p:spPr>
            <a:xfrm rot="16200000">
              <a:off x="3859603" y="1188853"/>
              <a:ext cx="6193022" cy="462139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9" name="Freeform: Shape 7">
              <a:extLst>
                <a:ext uri="{FF2B5EF4-FFF2-40B4-BE49-F238E27FC236}">
                  <a16:creationId xmlns:a16="http://schemas.microsoft.com/office/drawing/2014/main" id="{976690F9-5D20-40A3-A236-1C517B1553E1}"/>
                </a:ext>
              </a:extLst>
            </p:cNvPr>
            <p:cNvSpPr/>
            <p:nvPr/>
          </p:nvSpPr>
          <p:spPr>
            <a:xfrm rot="16200000">
              <a:off x="4125122" y="1459758"/>
              <a:ext cx="5654498" cy="407297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9" name="Freeform: Shape 12">
              <a:extLst>
                <a:ext uri="{FF2B5EF4-FFF2-40B4-BE49-F238E27FC236}">
                  <a16:creationId xmlns:a16="http://schemas.microsoft.com/office/drawing/2014/main" id="{1548B89D-B669-4ED9-80F8-BA38C28A8D93}"/>
                </a:ext>
              </a:extLst>
            </p:cNvPr>
            <p:cNvSpPr/>
            <p:nvPr/>
          </p:nvSpPr>
          <p:spPr>
            <a:xfrm rot="16200000">
              <a:off x="5028810" y="453163"/>
              <a:ext cx="3740159" cy="417479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pic>
          <p:nvPicPr>
            <p:cNvPr id="38" name="Рисунок 37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0691B53-56AD-4E08-8C64-44F158269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1" b="7752"/>
            <a:stretch/>
          </p:blipFill>
          <p:spPr>
            <a:xfrm>
              <a:off x="8650433" y="681924"/>
              <a:ext cx="337140" cy="422227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873EB-5A17-4CEC-81F5-F86D9F47FA40}"/>
              </a:ext>
            </a:extLst>
          </p:cNvPr>
          <p:cNvGrpSpPr/>
          <p:nvPr/>
        </p:nvGrpSpPr>
        <p:grpSpPr>
          <a:xfrm>
            <a:off x="2190751" y="2212434"/>
            <a:ext cx="371907" cy="361158"/>
            <a:chOff x="2200276" y="2212434"/>
            <a:chExt cx="371907" cy="361158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10B2E09A-8803-4C6A-A7DE-3F5BABB800FC}"/>
                </a:ext>
              </a:extLst>
            </p:cNvPr>
            <p:cNvSpPr/>
            <p:nvPr userDrawn="1"/>
          </p:nvSpPr>
          <p:spPr>
            <a:xfrm>
              <a:off x="2200276" y="2212434"/>
              <a:ext cx="371907" cy="3611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Рисунок 43" descr="Изображение выглядит как карт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5725520-E720-40DC-B0B5-F6F1537B4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75" t="14738" r="-19" b="77681"/>
            <a:stretch/>
          </p:blipFill>
          <p:spPr>
            <a:xfrm>
              <a:off x="2231703" y="2237144"/>
              <a:ext cx="313330" cy="310009"/>
            </a:xfrm>
            <a:prstGeom prst="ellipse">
              <a:avLst/>
            </a:prstGeom>
          </p:spPr>
        </p:pic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5D7419D-8CBD-4863-9AA8-311BAA348C7B}"/>
              </a:ext>
            </a:extLst>
          </p:cNvPr>
          <p:cNvSpPr/>
          <p:nvPr/>
        </p:nvSpPr>
        <p:spPr>
          <a:xfrm>
            <a:off x="8548107" y="668061"/>
            <a:ext cx="436259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Прокладывайте </a:t>
            </a:r>
            <a:b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маршруты даже,</a:t>
            </a:r>
            <a:b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если Вы не Турист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BE9997-8CB6-4196-80DB-0AF298D66407}"/>
              </a:ext>
            </a:extLst>
          </p:cNvPr>
          <p:cNvSpPr/>
          <p:nvPr/>
        </p:nvSpPr>
        <p:spPr>
          <a:xfrm>
            <a:off x="9256756" y="4208506"/>
            <a:ext cx="29352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События города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Активный Отдых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Развлечения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многое другое!</a:t>
            </a:r>
          </a:p>
        </p:txBody>
      </p:sp>
      <p:pic>
        <p:nvPicPr>
          <p:cNvPr id="6" name="Рисунок 5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8466E2-39C4-4BDE-8D3B-A01937EE8D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7"/>
          <a:stretch/>
        </p:blipFill>
        <p:spPr>
          <a:xfrm>
            <a:off x="4688838" y="427112"/>
            <a:ext cx="4548162" cy="61508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F9BE29-9FA1-4DD7-BE20-46B4753AD0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0" y="4307115"/>
            <a:ext cx="4171950" cy="6477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AF2C088-5AF3-4E9D-9E3C-FC2D0C7C0839}"/>
              </a:ext>
            </a:extLst>
          </p:cNvPr>
          <p:cNvSpPr/>
          <p:nvPr/>
        </p:nvSpPr>
        <p:spPr>
          <a:xfrm>
            <a:off x="8107396" y="4173486"/>
            <a:ext cx="4908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Вскр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394AC40-0B74-4F59-A423-90A146DD1DA5}"/>
              </a:ext>
            </a:extLst>
          </p:cNvPr>
          <p:cNvSpPr/>
          <p:nvPr/>
        </p:nvSpPr>
        <p:spPr>
          <a:xfrm>
            <a:off x="8003491" y="4437391"/>
            <a:ext cx="4796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18:30</a:t>
            </a:r>
            <a:endParaRPr lang="ru-RU" sz="9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5E23B4A5-493B-41FC-8AB9-B8E26945BF88}"/>
              </a:ext>
            </a:extLst>
          </p:cNvPr>
          <p:cNvSpPr/>
          <p:nvPr/>
        </p:nvSpPr>
        <p:spPr>
          <a:xfrm>
            <a:off x="7438648" y="4439464"/>
            <a:ext cx="4796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16:30</a:t>
            </a:r>
            <a:endParaRPr lang="ru-RU" sz="9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36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39" name="Oval 21">
            <a:extLst>
              <a:ext uri="{FF2B5EF4-FFF2-40B4-BE49-F238E27FC236}">
                <a16:creationId xmlns:a16="http://schemas.microsoft.com/office/drawing/2014/main" id="{993494CF-5656-4F4C-93C7-10362BEF6E64}"/>
              </a:ext>
            </a:extLst>
          </p:cNvPr>
          <p:cNvSpPr/>
          <p:nvPr/>
        </p:nvSpPr>
        <p:spPr>
          <a:xfrm>
            <a:off x="2173359" y="2196083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BE9997-8CB6-4196-80DB-0AF298D66407}"/>
              </a:ext>
            </a:extLst>
          </p:cNvPr>
          <p:cNvSpPr/>
          <p:nvPr/>
        </p:nvSpPr>
        <p:spPr>
          <a:xfrm>
            <a:off x="9056726" y="3375857"/>
            <a:ext cx="29352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Увлеченность</a:t>
            </a:r>
            <a:b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b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  <a:b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b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Виртуальная Реальность</a:t>
            </a:r>
            <a:br>
              <a:rPr lang="ru-RU" sz="20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4617DD-3A34-4A89-9C63-065540AD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98" y="0"/>
            <a:ext cx="3953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40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34" name="Picture 16" descr="ÐÐ°ÑÑÐ¸Ð½ÐºÐ¸ Ð¿Ð¾ Ð·Ð°Ð¿ÑÐ¾ÑÑ Ð·Ð½Ð°ÑÐ¾Ðº Ð°Ð³ÑÐ¾">
            <a:extLst>
              <a:ext uri="{FF2B5EF4-FFF2-40B4-BE49-F238E27FC236}">
                <a16:creationId xmlns:a16="http://schemas.microsoft.com/office/drawing/2014/main" id="{DF481B34-FD98-4ED1-9388-7B5459ADA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538" r="97615">
                        <a14:foregroundMark x1="23769" y1="36300" x2="51308" y2="29900"/>
                        <a14:foregroundMark x1="51308" y1="29900" x2="64077" y2="30000"/>
                        <a14:foregroundMark x1="64077" y1="30000" x2="79923" y2="32900"/>
                        <a14:foregroundMark x1="79923" y1="32900" x2="75462" y2="64600"/>
                        <a14:foregroundMark x1="75462" y1="64600" x2="17077" y2="57400"/>
                        <a14:foregroundMark x1="23385" y1="57000" x2="37000" y2="54700"/>
                        <a14:foregroundMark x1="37000" y1="54700" x2="42846" y2="49200"/>
                        <a14:foregroundMark x1="42846" y1="49200" x2="35769" y2="47800"/>
                        <a14:foregroundMark x1="35769" y1="47800" x2="38000" y2="39000"/>
                        <a14:foregroundMark x1="38000" y1="39000" x2="25462" y2="44200"/>
                        <a14:foregroundMark x1="25462" y1="44200" x2="65231" y2="38400"/>
                        <a14:foregroundMark x1="65231" y1="38400" x2="66538" y2="49100"/>
                        <a14:foregroundMark x1="66538" y1="49100" x2="74923" y2="45900"/>
                        <a14:foregroundMark x1="74923" y1="45900" x2="67923" y2="55400"/>
                        <a14:foregroundMark x1="67923" y1="55400" x2="74692" y2="49300"/>
                        <a14:foregroundMark x1="74692" y1="49300" x2="48846" y2="48000"/>
                        <a14:foregroundMark x1="48846" y1="48000" x2="41615" y2="49900"/>
                        <a14:foregroundMark x1="41615" y1="49900" x2="39769" y2="49400"/>
                        <a14:foregroundMark x1="30462" y1="46700" x2="13385" y2="50400"/>
                        <a14:foregroundMark x1="13385" y1="50400" x2="6923" y2="45400"/>
                        <a14:foregroundMark x1="6923" y1="45400" x2="10000" y2="49300"/>
                        <a14:foregroundMark x1="6692" y1="40400" x2="16308" y2="28500"/>
                        <a14:foregroundMark x1="16308" y1="28500" x2="24154" y2="24700"/>
                        <a14:foregroundMark x1="24154" y1="24700" x2="31308" y2="25900"/>
                        <a14:foregroundMark x1="31308" y1="25900" x2="37673" y2="23326"/>
                        <a14:foregroundMark x1="40514" y1="23069" x2="45538" y2="23000"/>
                        <a14:foregroundMark x1="45538" y1="23000" x2="62000" y2="23000"/>
                        <a14:foregroundMark x1="62000" y1="23000" x2="73538" y2="22700"/>
                        <a14:foregroundMark x1="73538" y1="22700" x2="90846" y2="25000"/>
                        <a14:foregroundMark x1="90846" y1="25000" x2="89923" y2="34300"/>
                        <a14:foregroundMark x1="89923" y1="34300" x2="84077" y2="41300"/>
                        <a14:foregroundMark x1="84077" y1="41300" x2="77385" y2="53500"/>
                        <a14:foregroundMark x1="68077" y1="45000" x2="47692" y2="42400"/>
                        <a14:foregroundMark x1="47692" y1="42400" x2="36615" y2="44700"/>
                        <a14:foregroundMark x1="36615" y1="44700" x2="46846" y2="44800"/>
                        <a14:foregroundMark x1="46846" y1="44800" x2="56308" y2="44700"/>
                        <a14:foregroundMark x1="56308" y1="44700" x2="70923" y2="49700"/>
                        <a14:foregroundMark x1="70923" y1="49700" x2="63538" y2="55600"/>
                        <a14:foregroundMark x1="63538" y1="55600" x2="53385" y2="55100"/>
                        <a14:foregroundMark x1="53385" y1="55100" x2="64462" y2="54500"/>
                        <a14:foregroundMark x1="64462" y1="54500" x2="56154" y2="54000"/>
                        <a14:foregroundMark x1="56154" y1="54000" x2="48385" y2="56600"/>
                        <a14:foregroundMark x1="48385" y1="56600" x2="59462" y2="56700"/>
                        <a14:foregroundMark x1="59462" y1="56700" x2="45462" y2="61300"/>
                        <a14:foregroundMark x1="31691" y1="66144" x2="12846" y2="66600"/>
                        <a14:foregroundMark x1="50000" y1="65700" x2="32225" y2="66131"/>
                        <a14:foregroundMark x1="12846" y1="66600" x2="6538" y2="61600"/>
                        <a14:foregroundMark x1="6538" y1="61600" x2="6692" y2="42300"/>
                        <a14:foregroundMark x1="6692" y1="42300" x2="11846" y2="48800"/>
                        <a14:foregroundMark x1="11846" y1="48800" x2="13538" y2="59600"/>
                        <a14:foregroundMark x1="13538" y1="59600" x2="21769" y2="60100"/>
                        <a14:foregroundMark x1="21769" y1="60100" x2="30308" y2="65400"/>
                        <a14:foregroundMark x1="31633" y1="65158" x2="39615" y2="63700"/>
                        <a14:foregroundMark x1="30308" y1="65400" x2="31398" y2="65201"/>
                        <a14:foregroundMark x1="39615" y1="63700" x2="55462" y2="64700"/>
                        <a14:foregroundMark x1="55462" y1="64700" x2="63231" y2="67800"/>
                        <a14:foregroundMark x1="63231" y1="67800" x2="70538" y2="67800"/>
                        <a14:foregroundMark x1="70538" y1="67800" x2="79692" y2="67200"/>
                        <a14:foregroundMark x1="79692" y1="67200" x2="87615" y2="62400"/>
                        <a14:foregroundMark x1="87615" y1="62400" x2="89097" y2="56734"/>
                        <a14:foregroundMark x1="88457" y1="53223" x2="82692" y2="55900"/>
                        <a14:foregroundMark x1="82692" y1="55900" x2="77769" y2="64700"/>
                        <a14:foregroundMark x1="77769" y1="64700" x2="85231" y2="51200"/>
                        <a14:foregroundMark x1="85231" y1="51200" x2="81846" y2="40100"/>
                        <a14:foregroundMark x1="81846" y1="40100" x2="92692" y2="27100"/>
                        <a14:foregroundMark x1="92692" y1="27100" x2="85923" y2="22600"/>
                        <a14:foregroundMark x1="85923" y1="22600" x2="28846" y2="24400"/>
                        <a14:foregroundMark x1="28846" y1="24400" x2="22231" y2="28900"/>
                        <a14:foregroundMark x1="64923" y1="66900" x2="32077" y2="67500"/>
                        <a14:foregroundMark x1="16385" y1="68000" x2="9538" y2="64800"/>
                        <a14:foregroundMark x1="9538" y1="64800" x2="5154" y2="56300"/>
                        <a14:foregroundMark x1="5154" y1="56300" x2="4308" y2="47000"/>
                        <a14:foregroundMark x1="4308" y1="47000" x2="7077" y2="36800"/>
                        <a14:foregroundMark x1="7077" y1="36800" x2="19538" y2="24900"/>
                        <a14:foregroundMark x1="19538" y1="24900" x2="27000" y2="21800"/>
                        <a14:foregroundMark x1="27000" y1="21800" x2="28952" y2="21906"/>
                        <a14:foregroundMark x1="56951" y1="21583" x2="60000" y2="21500"/>
                        <a14:foregroundMark x1="81862" y1="22346" x2="91411" y2="22715"/>
                        <a14:foregroundMark x1="60000" y1="21500" x2="81722" y2="22340"/>
                        <a14:foregroundMark x1="92839" y1="23986" x2="88769" y2="30200"/>
                        <a14:foregroundMark x1="93154" y1="28100" x2="90789" y2="22161"/>
                        <a14:foregroundMark x1="80565" y1="22050" x2="73615" y2="23900"/>
                        <a14:foregroundMark x1="94462" y1="26900" x2="92655" y2="23822"/>
                        <a14:foregroundMark x1="50462" y1="54400" x2="43385" y2="52100"/>
                        <a14:foregroundMark x1="43385" y1="52100" x2="49846" y2="57200"/>
                        <a14:foregroundMark x1="49846" y1="57200" x2="43692" y2="63300"/>
                        <a14:foregroundMark x1="43692" y1="63300" x2="45615" y2="62600"/>
                        <a14:foregroundMark x1="15692" y1="66900" x2="9385" y2="64800"/>
                        <a14:foregroundMark x1="14385" y1="68500" x2="10692" y2="65200"/>
                        <a14:foregroundMark x1="13923" y1="67600" x2="13385" y2="68000"/>
                        <a14:foregroundMark x1="11846" y1="68000" x2="10692" y2="67800"/>
                        <a14:foregroundMark x1="10231" y1="67600" x2="9231" y2="65900"/>
                        <a14:foregroundMark x1="9231" y1="65700" x2="8154" y2="64800"/>
                        <a14:foregroundMark x1="8154" y1="64800" x2="7231" y2="63500"/>
                        <a14:foregroundMark x1="7231" y1="63100" x2="6231" y2="62600"/>
                        <a14:foregroundMark x1="5538" y1="60900" x2="5154" y2="58500"/>
                        <a14:foregroundMark x1="5154" y1="58500" x2="4846" y2="58000"/>
                        <a14:foregroundMark x1="4692" y1="57000" x2="4154" y2="54800"/>
                        <a14:foregroundMark x1="3692" y1="53100" x2="3692" y2="52200"/>
                        <a14:foregroundMark x1="4308" y1="50600" x2="4308" y2="50000"/>
                        <a14:foregroundMark x1="4308" y1="47400" x2="4538" y2="44800"/>
                        <a14:foregroundMark x1="5308" y1="42000" x2="5308" y2="41100"/>
                        <a14:foregroundMark x1="7000" y1="37400" x2="7846" y2="36300"/>
                        <a14:foregroundMark x1="8846" y1="34800" x2="9692" y2="33700"/>
                        <a14:foregroundMark x1="10385" y1="32400" x2="12077" y2="30400"/>
                        <a14:foregroundMark x1="13000" y1="28900" x2="13692" y2="27800"/>
                        <a14:foregroundMark x1="14385" y1="27400" x2="15385" y2="26700"/>
                        <a14:foregroundMark x1="16846" y1="25000" x2="19538" y2="24300"/>
                        <a14:foregroundMark x1="21538" y1="23100" x2="23231" y2="22800"/>
                        <a14:foregroundMark x1="24385" y1="22200" x2="26769" y2="21700"/>
                        <a14:foregroundMark x1="28769" y1="67600" x2="29231" y2="63000"/>
                        <a14:foregroundMark x1="65538" y1="50200" x2="63385" y2="51500"/>
                        <a14:foregroundMark x1="63385" y1="50900" x2="59692" y2="52200"/>
                        <a14:foregroundMark x1="65538" y1="51900" x2="63846" y2="53000"/>
                        <a14:foregroundMark x1="94191" y1="23074" x2="93147" y2="21835"/>
                        <a14:foregroundMark x1="8846" y1="67600" x2="4615" y2="59100"/>
                        <a14:foregroundMark x1="4615" y1="59100" x2="4231" y2="49200"/>
                        <a14:foregroundMark x1="4231" y1="49200" x2="6000" y2="39700"/>
                        <a14:foregroundMark x1="6000" y1="39700" x2="10231" y2="30800"/>
                        <a14:foregroundMark x1="10231" y1="30800" x2="23923" y2="21300"/>
                        <a14:foregroundMark x1="23923" y1="21300" x2="31308" y2="21000"/>
                        <a14:foregroundMark x1="64551" y1="20896" x2="67692" y2="21500"/>
                        <a14:foregroundMark x1="67692" y1="21500" x2="75077" y2="20700"/>
                        <a14:foregroundMark x1="88404" y1="20700" x2="90231" y2="20700"/>
                        <a14:foregroundMark x1="95655" y1="22800" x2="97135" y2="23373"/>
                        <a14:foregroundMark x1="93162" y1="21835" x2="95655" y2="22800"/>
                        <a14:foregroundMark x1="90105" y1="21552" x2="87760" y2="20858"/>
                        <a14:foregroundMark x1="95678" y1="23200" x2="95002" y2="23000"/>
                        <a14:foregroundMark x1="95615" y1="26300" x2="89231" y2="20900"/>
                        <a14:foregroundMark x1="78867" y1="20937" x2="34000" y2="21100"/>
                        <a14:foregroundMark x1="89231" y1="20900" x2="84254" y2="20918"/>
                        <a14:foregroundMark x1="34000" y1="21100" x2="41154" y2="23000"/>
                        <a14:foregroundMark x1="41154" y1="23000" x2="32154" y2="23200"/>
                        <a14:foregroundMark x1="32154" y1="23200" x2="32231" y2="22400"/>
                        <a14:foregroundMark x1="29923" y1="23700" x2="31462" y2="22600"/>
                        <a14:backgroundMark x1="89615" y1="52200" x2="91000" y2="59800"/>
                        <a14:backgroundMark x1="88538" y1="19100" x2="87030" y2="19471"/>
                        <a14:backgroundMark x1="75700" y1="19512" x2="72462" y2="18700"/>
                        <a14:backgroundMark x1="31748" y1="22379" x2="29308" y2="22600"/>
                        <a14:backgroundMark x1="72462" y1="18700" x2="62962" y2="19559"/>
                        <a14:backgroundMark x1="98000" y1="25400" x2="96000" y2="19100"/>
                        <a14:backgroundMark x1="84077" y1="20400" x2="83769" y2="19100"/>
                        <a14:backgroundMark x1="96846" y1="24400" x2="97308" y2="23000"/>
                        <a14:backgroundMark x1="83769" y1="20600" x2="74462" y2="18700"/>
                        <a14:backgroundMark x1="74462" y1="18700" x2="82000" y2="19000"/>
                        <a14:backgroundMark x1="82000" y1="19000" x2="82769" y2="18900"/>
                        <a14:backgroundMark x1="93462" y1="20400" x2="90154" y2="20400"/>
                        <a14:backgroundMark x1="96846" y1="23000" x2="96846" y2="23000"/>
                        <a14:backgroundMark x1="96846" y1="23100" x2="96846" y2="23100"/>
                        <a14:backgroundMark x1="96154" y1="22800" x2="96154" y2="22800"/>
                        <a14:backgroundMark x1="96462" y1="23900" x2="96462" y2="22000"/>
                        <a14:backgroundMark x1="33077" y1="68300" x2="31615" y2="65900"/>
                        <a14:backgroundMark x1="89615" y1="60200" x2="89154" y2="56700"/>
                        <a14:backgroundMark x1="97615" y1="24100" x2="97308" y2="25700"/>
                        <a14:backgroundMark x1="97000" y1="23500" x2="97154" y2="2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62" y="5911144"/>
            <a:ext cx="1159846" cy="8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2" descr="ÐÐ¾ÑÐ¾Ð¶ÐµÐµ Ð¸Ð·Ð¾Ð±ÑÐ°Ð¶ÐµÐ½Ð¸Ðµ">
            <a:extLst>
              <a:ext uri="{FF2B5EF4-FFF2-40B4-BE49-F238E27FC236}">
                <a16:creationId xmlns:a16="http://schemas.microsoft.com/office/drawing/2014/main" id="{47EE3BDE-6548-413B-835D-BCCBCEC81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180" b="80576" l="24769" r="76154">
                        <a14:foregroundMark x1="60308" y1="41295" x2="48308" y2="42014"/>
                        <a14:foregroundMark x1="48308" y1="42014" x2="44846" y2="43525"/>
                        <a14:foregroundMark x1="54769" y1="37050" x2="46231" y2="37194"/>
                        <a14:foregroundMark x1="47231" y1="32590" x2="50769" y2="20360"/>
                        <a14:foregroundMark x1="49615" y1="18129" x2="50000" y2="15180"/>
                        <a14:foregroundMark x1="36769" y1="73885" x2="58615" y2="71079"/>
                        <a14:foregroundMark x1="58615" y1="71079" x2="49462" y2="76906"/>
                        <a14:foregroundMark x1="49462" y1="76906" x2="39462" y2="76547"/>
                        <a14:foregroundMark x1="39462" y1="76547" x2="52308" y2="76403"/>
                        <a14:foregroundMark x1="52308" y1="76403" x2="41923" y2="74029"/>
                        <a14:foregroundMark x1="41923" y1="74029" x2="43462" y2="74101"/>
                        <a14:foregroundMark x1="51385" y1="72806" x2="41000" y2="72230"/>
                        <a14:foregroundMark x1="41000" y1="72230" x2="47462" y2="80360"/>
                        <a14:foregroundMark x1="47462" y1="80360" x2="57462" y2="80576"/>
                        <a14:foregroundMark x1="57462" y1="80576" x2="63769" y2="72878"/>
                        <a14:foregroundMark x1="63769" y1="72878" x2="42538" y2="71295"/>
                        <a14:foregroundMark x1="42538" y1="71295" x2="35769" y2="75899"/>
                        <a14:foregroundMark x1="46077" y1="78129" x2="35231" y2="79281"/>
                        <a14:foregroundMark x1="35231" y1="79281" x2="46000" y2="73597"/>
                        <a14:foregroundMark x1="46000" y1="73597" x2="46846" y2="73669"/>
                        <a14:foregroundMark x1="55154" y1="78489" x2="64231" y2="74676"/>
                        <a14:foregroundMark x1="64231" y1="74676" x2="54462" y2="73453"/>
                        <a14:foregroundMark x1="54462" y1="73453" x2="59308" y2="75036"/>
                        <a14:foregroundMark x1="60308" y1="74820" x2="50385" y2="72014"/>
                        <a14:foregroundMark x1="50385" y1="72014" x2="60077" y2="75971"/>
                        <a14:foregroundMark x1="60077" y1="75971" x2="46231" y2="73453"/>
                        <a14:foregroundMark x1="46231" y1="73453" x2="72000" y2="77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12338" r="17389" b="14145"/>
          <a:stretch/>
        </p:blipFill>
        <p:spPr bwMode="auto">
          <a:xfrm>
            <a:off x="10647540" y="436796"/>
            <a:ext cx="1033274" cy="126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8C410E5-C800-41B7-9070-6AD9DC99A6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70" name="Freeform 5">
            <a:extLst>
              <a:ext uri="{FF2B5EF4-FFF2-40B4-BE49-F238E27FC236}">
                <a16:creationId xmlns:a16="http://schemas.microsoft.com/office/drawing/2014/main" id="{C6108D22-0FB1-476A-A0D6-2FD513E3EDE4}"/>
              </a:ext>
            </a:extLst>
          </p:cNvPr>
          <p:cNvSpPr>
            <a:spLocks noEditPoints="1"/>
          </p:cNvSpPr>
          <p:nvPr/>
        </p:nvSpPr>
        <p:spPr bwMode="auto">
          <a:xfrm>
            <a:off x="3477252" y="1803455"/>
            <a:ext cx="922809" cy="1027385"/>
          </a:xfrm>
          <a:custGeom>
            <a:avLst/>
            <a:gdLst>
              <a:gd name="T0" fmla="*/ 25 w 51"/>
              <a:gd name="T1" fmla="*/ 0 h 56"/>
              <a:gd name="T2" fmla="*/ 51 w 51"/>
              <a:gd name="T3" fmla="*/ 25 h 56"/>
              <a:gd name="T4" fmla="*/ 25 w 51"/>
              <a:gd name="T5" fmla="*/ 56 h 56"/>
              <a:gd name="T6" fmla="*/ 0 w 51"/>
              <a:gd name="T7" fmla="*/ 25 h 56"/>
              <a:gd name="T8" fmla="*/ 25 w 51"/>
              <a:gd name="T9" fmla="*/ 0 h 56"/>
              <a:gd name="T10" fmla="*/ 25 w 51"/>
              <a:gd name="T11" fmla="*/ 7 h 56"/>
              <a:gd name="T12" fmla="*/ 43 w 51"/>
              <a:gd name="T13" fmla="*/ 25 h 56"/>
              <a:gd name="T14" fmla="*/ 25 w 51"/>
              <a:gd name="T15" fmla="*/ 42 h 56"/>
              <a:gd name="T16" fmla="*/ 8 w 51"/>
              <a:gd name="T17" fmla="*/ 25 h 56"/>
              <a:gd name="T18" fmla="*/ 25 w 51"/>
              <a:gd name="T19" fmla="*/ 7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6">
                <a:moveTo>
                  <a:pt x="25" y="0"/>
                </a:moveTo>
                <a:cubicBezTo>
                  <a:pt x="39" y="0"/>
                  <a:pt x="50" y="11"/>
                  <a:pt x="51" y="25"/>
                </a:cubicBezTo>
                <a:cubicBezTo>
                  <a:pt x="51" y="45"/>
                  <a:pt x="26" y="56"/>
                  <a:pt x="25" y="56"/>
                </a:cubicBezTo>
                <a:cubicBezTo>
                  <a:pt x="25" y="56"/>
                  <a:pt x="0" y="43"/>
                  <a:pt x="0" y="25"/>
                </a:cubicBezTo>
                <a:cubicBezTo>
                  <a:pt x="0" y="11"/>
                  <a:pt x="12" y="0"/>
                  <a:pt x="25" y="0"/>
                </a:cubicBezTo>
                <a:close/>
                <a:moveTo>
                  <a:pt x="25" y="7"/>
                </a:moveTo>
                <a:cubicBezTo>
                  <a:pt x="35" y="7"/>
                  <a:pt x="43" y="15"/>
                  <a:pt x="43" y="25"/>
                </a:cubicBezTo>
                <a:cubicBezTo>
                  <a:pt x="43" y="34"/>
                  <a:pt x="35" y="42"/>
                  <a:pt x="25" y="42"/>
                </a:cubicBezTo>
                <a:cubicBezTo>
                  <a:pt x="16" y="42"/>
                  <a:pt x="8" y="34"/>
                  <a:pt x="8" y="25"/>
                </a:cubicBezTo>
                <a:cubicBezTo>
                  <a:pt x="8" y="15"/>
                  <a:pt x="16" y="7"/>
                  <a:pt x="25" y="7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6DA7AD9E-6036-46BD-875F-1EA44987A568}"/>
              </a:ext>
            </a:extLst>
          </p:cNvPr>
          <p:cNvSpPr>
            <a:spLocks noEditPoints="1"/>
          </p:cNvSpPr>
          <p:nvPr/>
        </p:nvSpPr>
        <p:spPr bwMode="auto">
          <a:xfrm>
            <a:off x="5039499" y="1528100"/>
            <a:ext cx="1068367" cy="1189438"/>
          </a:xfrm>
          <a:custGeom>
            <a:avLst/>
            <a:gdLst>
              <a:gd name="T0" fmla="*/ 25 w 51"/>
              <a:gd name="T1" fmla="*/ 0 h 56"/>
              <a:gd name="T2" fmla="*/ 50 w 51"/>
              <a:gd name="T3" fmla="*/ 25 h 56"/>
              <a:gd name="T4" fmla="*/ 25 w 51"/>
              <a:gd name="T5" fmla="*/ 56 h 56"/>
              <a:gd name="T6" fmla="*/ 0 w 51"/>
              <a:gd name="T7" fmla="*/ 25 h 56"/>
              <a:gd name="T8" fmla="*/ 25 w 51"/>
              <a:gd name="T9" fmla="*/ 0 h 56"/>
              <a:gd name="T10" fmla="*/ 25 w 51"/>
              <a:gd name="T11" fmla="*/ 7 h 56"/>
              <a:gd name="T12" fmla="*/ 43 w 51"/>
              <a:gd name="T13" fmla="*/ 25 h 56"/>
              <a:gd name="T14" fmla="*/ 25 w 51"/>
              <a:gd name="T15" fmla="*/ 42 h 56"/>
              <a:gd name="T16" fmla="*/ 7 w 51"/>
              <a:gd name="T17" fmla="*/ 25 h 56"/>
              <a:gd name="T18" fmla="*/ 25 w 51"/>
              <a:gd name="T19" fmla="*/ 7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6">
                <a:moveTo>
                  <a:pt x="25" y="0"/>
                </a:moveTo>
                <a:cubicBezTo>
                  <a:pt x="39" y="0"/>
                  <a:pt x="50" y="11"/>
                  <a:pt x="50" y="25"/>
                </a:cubicBezTo>
                <a:cubicBezTo>
                  <a:pt x="51" y="45"/>
                  <a:pt x="26" y="56"/>
                  <a:pt x="25" y="56"/>
                </a:cubicBezTo>
                <a:cubicBezTo>
                  <a:pt x="24" y="56"/>
                  <a:pt x="0" y="43"/>
                  <a:pt x="0" y="25"/>
                </a:cubicBezTo>
                <a:cubicBezTo>
                  <a:pt x="0" y="11"/>
                  <a:pt x="11" y="0"/>
                  <a:pt x="25" y="0"/>
                </a:cubicBezTo>
                <a:close/>
                <a:moveTo>
                  <a:pt x="25" y="7"/>
                </a:moveTo>
                <a:cubicBezTo>
                  <a:pt x="35" y="7"/>
                  <a:pt x="43" y="15"/>
                  <a:pt x="43" y="25"/>
                </a:cubicBezTo>
                <a:cubicBezTo>
                  <a:pt x="43" y="34"/>
                  <a:pt x="35" y="42"/>
                  <a:pt x="25" y="42"/>
                </a:cubicBezTo>
                <a:cubicBezTo>
                  <a:pt x="15" y="42"/>
                  <a:pt x="7" y="34"/>
                  <a:pt x="7" y="25"/>
                </a:cubicBezTo>
                <a:cubicBezTo>
                  <a:pt x="7" y="15"/>
                  <a:pt x="15" y="7"/>
                  <a:pt x="25" y="7"/>
                </a:cubicBezTo>
                <a:close/>
              </a:path>
            </a:pathLst>
          </a:custGeom>
          <a:solidFill>
            <a:srgbClr val="428A50"/>
          </a:solidFill>
          <a:ln>
            <a:solidFill>
              <a:srgbClr val="116E0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7">
            <a:extLst>
              <a:ext uri="{FF2B5EF4-FFF2-40B4-BE49-F238E27FC236}">
                <a16:creationId xmlns:a16="http://schemas.microsoft.com/office/drawing/2014/main" id="{23628567-F3A6-448A-82DC-BAD37F1DE09A}"/>
              </a:ext>
            </a:extLst>
          </p:cNvPr>
          <p:cNvSpPr>
            <a:spLocks noEditPoints="1"/>
          </p:cNvSpPr>
          <p:nvPr/>
        </p:nvSpPr>
        <p:spPr bwMode="auto">
          <a:xfrm>
            <a:off x="6616334" y="1360074"/>
            <a:ext cx="1157902" cy="1313252"/>
          </a:xfrm>
          <a:custGeom>
            <a:avLst/>
            <a:gdLst>
              <a:gd name="T0" fmla="*/ 25 w 50"/>
              <a:gd name="T1" fmla="*/ 0 h 56"/>
              <a:gd name="T2" fmla="*/ 50 w 50"/>
              <a:gd name="T3" fmla="*/ 25 h 56"/>
              <a:gd name="T4" fmla="*/ 25 w 50"/>
              <a:gd name="T5" fmla="*/ 56 h 56"/>
              <a:gd name="T6" fmla="*/ 0 w 50"/>
              <a:gd name="T7" fmla="*/ 25 h 56"/>
              <a:gd name="T8" fmla="*/ 25 w 50"/>
              <a:gd name="T9" fmla="*/ 0 h 56"/>
              <a:gd name="T10" fmla="*/ 25 w 50"/>
              <a:gd name="T11" fmla="*/ 7 h 56"/>
              <a:gd name="T12" fmla="*/ 43 w 50"/>
              <a:gd name="T13" fmla="*/ 25 h 56"/>
              <a:gd name="T14" fmla="*/ 25 w 50"/>
              <a:gd name="T15" fmla="*/ 42 h 56"/>
              <a:gd name="T16" fmla="*/ 7 w 50"/>
              <a:gd name="T17" fmla="*/ 25 h 56"/>
              <a:gd name="T18" fmla="*/ 25 w 50"/>
              <a:gd name="T19" fmla="*/ 7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56">
                <a:moveTo>
                  <a:pt x="25" y="0"/>
                </a:moveTo>
                <a:cubicBezTo>
                  <a:pt x="39" y="0"/>
                  <a:pt x="50" y="11"/>
                  <a:pt x="50" y="25"/>
                </a:cubicBezTo>
                <a:cubicBezTo>
                  <a:pt x="50" y="45"/>
                  <a:pt x="26" y="56"/>
                  <a:pt x="25" y="56"/>
                </a:cubicBezTo>
                <a:cubicBezTo>
                  <a:pt x="24" y="56"/>
                  <a:pt x="0" y="43"/>
                  <a:pt x="0" y="25"/>
                </a:cubicBezTo>
                <a:cubicBezTo>
                  <a:pt x="0" y="11"/>
                  <a:pt x="11" y="0"/>
                  <a:pt x="25" y="0"/>
                </a:cubicBezTo>
                <a:close/>
                <a:moveTo>
                  <a:pt x="25" y="7"/>
                </a:moveTo>
                <a:cubicBezTo>
                  <a:pt x="35" y="7"/>
                  <a:pt x="43" y="15"/>
                  <a:pt x="43" y="25"/>
                </a:cubicBezTo>
                <a:cubicBezTo>
                  <a:pt x="43" y="34"/>
                  <a:pt x="35" y="42"/>
                  <a:pt x="25" y="42"/>
                </a:cubicBezTo>
                <a:cubicBezTo>
                  <a:pt x="15" y="42"/>
                  <a:pt x="7" y="34"/>
                  <a:pt x="7" y="25"/>
                </a:cubicBezTo>
                <a:cubicBezTo>
                  <a:pt x="7" y="15"/>
                  <a:pt x="15" y="7"/>
                  <a:pt x="25" y="7"/>
                </a:cubicBezTo>
                <a:close/>
              </a:path>
            </a:pathLst>
          </a:custGeom>
          <a:solidFill>
            <a:srgbClr val="A02424"/>
          </a:solidFill>
          <a:ln>
            <a:solidFill>
              <a:srgbClr val="FF00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8">
            <a:extLst>
              <a:ext uri="{FF2B5EF4-FFF2-40B4-BE49-F238E27FC236}">
                <a16:creationId xmlns:a16="http://schemas.microsoft.com/office/drawing/2014/main" id="{6E1FB89E-FBFD-41F3-9D17-B53738EA64FC}"/>
              </a:ext>
            </a:extLst>
          </p:cNvPr>
          <p:cNvSpPr>
            <a:spLocks noEditPoints="1"/>
          </p:cNvSpPr>
          <p:nvPr/>
        </p:nvSpPr>
        <p:spPr bwMode="auto">
          <a:xfrm>
            <a:off x="8252153" y="1604066"/>
            <a:ext cx="1071440" cy="1192859"/>
          </a:xfrm>
          <a:custGeom>
            <a:avLst/>
            <a:gdLst>
              <a:gd name="T0" fmla="*/ 26 w 51"/>
              <a:gd name="T1" fmla="*/ 0 h 56"/>
              <a:gd name="T2" fmla="*/ 51 w 51"/>
              <a:gd name="T3" fmla="*/ 25 h 56"/>
              <a:gd name="T4" fmla="*/ 26 w 51"/>
              <a:gd name="T5" fmla="*/ 56 h 56"/>
              <a:gd name="T6" fmla="*/ 0 w 51"/>
              <a:gd name="T7" fmla="*/ 25 h 56"/>
              <a:gd name="T8" fmla="*/ 26 w 51"/>
              <a:gd name="T9" fmla="*/ 0 h 56"/>
              <a:gd name="T10" fmla="*/ 26 w 51"/>
              <a:gd name="T11" fmla="*/ 7 h 56"/>
              <a:gd name="T12" fmla="*/ 43 w 51"/>
              <a:gd name="T13" fmla="*/ 25 h 56"/>
              <a:gd name="T14" fmla="*/ 26 w 51"/>
              <a:gd name="T15" fmla="*/ 42 h 56"/>
              <a:gd name="T16" fmla="*/ 8 w 51"/>
              <a:gd name="T17" fmla="*/ 25 h 56"/>
              <a:gd name="T18" fmla="*/ 26 w 51"/>
              <a:gd name="T19" fmla="*/ 7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6">
                <a:moveTo>
                  <a:pt x="26" y="0"/>
                </a:moveTo>
                <a:cubicBezTo>
                  <a:pt x="39" y="0"/>
                  <a:pt x="50" y="11"/>
                  <a:pt x="51" y="25"/>
                </a:cubicBezTo>
                <a:cubicBezTo>
                  <a:pt x="51" y="45"/>
                  <a:pt x="26" y="56"/>
                  <a:pt x="26" y="56"/>
                </a:cubicBezTo>
                <a:cubicBezTo>
                  <a:pt x="25" y="56"/>
                  <a:pt x="0" y="43"/>
                  <a:pt x="0" y="25"/>
                </a:cubicBezTo>
                <a:cubicBezTo>
                  <a:pt x="0" y="11"/>
                  <a:pt x="12" y="0"/>
                  <a:pt x="26" y="0"/>
                </a:cubicBezTo>
                <a:close/>
                <a:moveTo>
                  <a:pt x="26" y="7"/>
                </a:moveTo>
                <a:cubicBezTo>
                  <a:pt x="35" y="7"/>
                  <a:pt x="43" y="15"/>
                  <a:pt x="43" y="25"/>
                </a:cubicBezTo>
                <a:cubicBezTo>
                  <a:pt x="43" y="34"/>
                  <a:pt x="35" y="42"/>
                  <a:pt x="26" y="42"/>
                </a:cubicBezTo>
                <a:cubicBezTo>
                  <a:pt x="16" y="42"/>
                  <a:pt x="8" y="34"/>
                  <a:pt x="8" y="25"/>
                </a:cubicBezTo>
                <a:cubicBezTo>
                  <a:pt x="8" y="15"/>
                  <a:pt x="16" y="7"/>
                  <a:pt x="26" y="7"/>
                </a:cubicBezTo>
                <a:close/>
              </a:path>
            </a:pathLst>
          </a:custGeom>
          <a:solidFill>
            <a:srgbClr val="DEA900"/>
          </a:solidFill>
          <a:ln>
            <a:solidFill>
              <a:srgbClr val="FFFF0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9">
            <a:extLst>
              <a:ext uri="{FF2B5EF4-FFF2-40B4-BE49-F238E27FC236}">
                <a16:creationId xmlns:a16="http://schemas.microsoft.com/office/drawing/2014/main" id="{9F0BB855-AFE8-4BF2-9AE8-4E84CD754708}"/>
              </a:ext>
            </a:extLst>
          </p:cNvPr>
          <p:cNvSpPr>
            <a:spLocks noEditPoints="1"/>
          </p:cNvSpPr>
          <p:nvPr/>
        </p:nvSpPr>
        <p:spPr bwMode="auto">
          <a:xfrm>
            <a:off x="9972244" y="1803455"/>
            <a:ext cx="922809" cy="1027385"/>
          </a:xfrm>
          <a:custGeom>
            <a:avLst/>
            <a:gdLst>
              <a:gd name="T0" fmla="*/ 25 w 51"/>
              <a:gd name="T1" fmla="*/ 0 h 56"/>
              <a:gd name="T2" fmla="*/ 50 w 51"/>
              <a:gd name="T3" fmla="*/ 25 h 56"/>
              <a:gd name="T4" fmla="*/ 25 w 51"/>
              <a:gd name="T5" fmla="*/ 56 h 56"/>
              <a:gd name="T6" fmla="*/ 0 w 51"/>
              <a:gd name="T7" fmla="*/ 25 h 56"/>
              <a:gd name="T8" fmla="*/ 25 w 51"/>
              <a:gd name="T9" fmla="*/ 0 h 56"/>
              <a:gd name="T10" fmla="*/ 25 w 51"/>
              <a:gd name="T11" fmla="*/ 7 h 56"/>
              <a:gd name="T12" fmla="*/ 43 w 51"/>
              <a:gd name="T13" fmla="*/ 25 h 56"/>
              <a:gd name="T14" fmla="*/ 25 w 51"/>
              <a:gd name="T15" fmla="*/ 42 h 56"/>
              <a:gd name="T16" fmla="*/ 7 w 51"/>
              <a:gd name="T17" fmla="*/ 25 h 56"/>
              <a:gd name="T18" fmla="*/ 25 w 51"/>
              <a:gd name="T19" fmla="*/ 7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1" h="56">
                <a:moveTo>
                  <a:pt x="25" y="0"/>
                </a:moveTo>
                <a:cubicBezTo>
                  <a:pt x="39" y="0"/>
                  <a:pt x="50" y="11"/>
                  <a:pt x="50" y="25"/>
                </a:cubicBezTo>
                <a:cubicBezTo>
                  <a:pt x="51" y="45"/>
                  <a:pt x="26" y="56"/>
                  <a:pt x="25" y="56"/>
                </a:cubicBezTo>
                <a:cubicBezTo>
                  <a:pt x="24" y="56"/>
                  <a:pt x="0" y="43"/>
                  <a:pt x="0" y="25"/>
                </a:cubicBezTo>
                <a:cubicBezTo>
                  <a:pt x="0" y="11"/>
                  <a:pt x="11" y="0"/>
                  <a:pt x="25" y="0"/>
                </a:cubicBezTo>
                <a:close/>
                <a:moveTo>
                  <a:pt x="25" y="7"/>
                </a:moveTo>
                <a:cubicBezTo>
                  <a:pt x="35" y="7"/>
                  <a:pt x="43" y="15"/>
                  <a:pt x="43" y="25"/>
                </a:cubicBezTo>
                <a:cubicBezTo>
                  <a:pt x="43" y="34"/>
                  <a:pt x="35" y="42"/>
                  <a:pt x="25" y="42"/>
                </a:cubicBezTo>
                <a:cubicBezTo>
                  <a:pt x="15" y="42"/>
                  <a:pt x="7" y="34"/>
                  <a:pt x="7" y="25"/>
                </a:cubicBezTo>
                <a:cubicBezTo>
                  <a:pt x="7" y="15"/>
                  <a:pt x="15" y="7"/>
                  <a:pt x="25" y="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rgbClr val="00206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33">
            <a:extLst>
              <a:ext uri="{FF2B5EF4-FFF2-40B4-BE49-F238E27FC236}">
                <a16:creationId xmlns:a16="http://schemas.microsoft.com/office/drawing/2014/main" id="{78A2396E-2BC5-4258-A26C-486CB8D9259D}"/>
              </a:ext>
            </a:extLst>
          </p:cNvPr>
          <p:cNvSpPr>
            <a:spLocks/>
          </p:cNvSpPr>
          <p:nvPr/>
        </p:nvSpPr>
        <p:spPr bwMode="auto">
          <a:xfrm>
            <a:off x="5394942" y="3605430"/>
            <a:ext cx="3564049" cy="349057"/>
          </a:xfrm>
          <a:custGeom>
            <a:avLst/>
            <a:gdLst>
              <a:gd name="T0" fmla="*/ 190 w 197"/>
              <a:gd name="T1" fmla="*/ 0 h 19"/>
              <a:gd name="T2" fmla="*/ 197 w 197"/>
              <a:gd name="T3" fmla="*/ 10 h 19"/>
              <a:gd name="T4" fmla="*/ 190 w 197"/>
              <a:gd name="T5" fmla="*/ 19 h 19"/>
              <a:gd name="T6" fmla="*/ 8 w 197"/>
              <a:gd name="T7" fmla="*/ 19 h 19"/>
              <a:gd name="T8" fmla="*/ 0 w 197"/>
              <a:gd name="T9" fmla="*/ 10 h 19"/>
              <a:gd name="T10" fmla="*/ 8 w 197"/>
              <a:gd name="T11" fmla="*/ 0 h 19"/>
              <a:gd name="T12" fmla="*/ 190 w 197"/>
              <a:gd name="T1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7" h="19">
                <a:moveTo>
                  <a:pt x="190" y="0"/>
                </a:moveTo>
                <a:cubicBezTo>
                  <a:pt x="192" y="0"/>
                  <a:pt x="196" y="8"/>
                  <a:pt x="197" y="10"/>
                </a:cubicBezTo>
                <a:cubicBezTo>
                  <a:pt x="196" y="12"/>
                  <a:pt x="192" y="19"/>
                  <a:pt x="190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5" y="19"/>
                  <a:pt x="2" y="12"/>
                  <a:pt x="0" y="10"/>
                </a:cubicBezTo>
                <a:cubicBezTo>
                  <a:pt x="2" y="8"/>
                  <a:pt x="5" y="0"/>
                  <a:pt x="8" y="0"/>
                </a:cubicBezTo>
                <a:cubicBezTo>
                  <a:pt x="190" y="0"/>
                  <a:pt x="190" y="0"/>
                  <a:pt x="19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4" name="Freeform 34">
            <a:extLst>
              <a:ext uri="{FF2B5EF4-FFF2-40B4-BE49-F238E27FC236}">
                <a16:creationId xmlns:a16="http://schemas.microsoft.com/office/drawing/2014/main" id="{1D82DC0E-EFEC-4970-9151-E403BE4B7416}"/>
              </a:ext>
            </a:extLst>
          </p:cNvPr>
          <p:cNvSpPr>
            <a:spLocks/>
          </p:cNvSpPr>
          <p:nvPr/>
        </p:nvSpPr>
        <p:spPr bwMode="auto">
          <a:xfrm>
            <a:off x="9846471" y="2207625"/>
            <a:ext cx="72073" cy="146971"/>
          </a:xfrm>
          <a:custGeom>
            <a:avLst/>
            <a:gdLst>
              <a:gd name="T0" fmla="*/ 0 w 51"/>
              <a:gd name="T1" fmla="*/ 0 h 104"/>
              <a:gd name="T2" fmla="*/ 51 w 51"/>
              <a:gd name="T3" fmla="*/ 52 h 104"/>
              <a:gd name="T4" fmla="*/ 0 w 51"/>
              <a:gd name="T5" fmla="*/ 104 h 104"/>
              <a:gd name="T6" fmla="*/ 0 w 51"/>
              <a:gd name="T7" fmla="*/ 0 h 104"/>
              <a:gd name="T8" fmla="*/ 0 w 51"/>
              <a:gd name="T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104">
                <a:moveTo>
                  <a:pt x="0" y="0"/>
                </a:moveTo>
                <a:lnTo>
                  <a:pt x="51" y="52"/>
                </a:lnTo>
                <a:lnTo>
                  <a:pt x="0" y="1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35">
            <a:extLst>
              <a:ext uri="{FF2B5EF4-FFF2-40B4-BE49-F238E27FC236}">
                <a16:creationId xmlns:a16="http://schemas.microsoft.com/office/drawing/2014/main" id="{8B3DF3DF-E2C1-49CC-9F46-A084780A91C4}"/>
              </a:ext>
            </a:extLst>
          </p:cNvPr>
          <p:cNvSpPr>
            <a:spLocks noEditPoints="1"/>
          </p:cNvSpPr>
          <p:nvPr/>
        </p:nvSpPr>
        <p:spPr bwMode="auto">
          <a:xfrm>
            <a:off x="9320767" y="2262740"/>
            <a:ext cx="470591" cy="36743"/>
          </a:xfrm>
          <a:custGeom>
            <a:avLst/>
            <a:gdLst>
              <a:gd name="T0" fmla="*/ 1 w 26"/>
              <a:gd name="T1" fmla="*/ 2 h 2"/>
              <a:gd name="T2" fmla="*/ 1 w 26"/>
              <a:gd name="T3" fmla="*/ 2 h 2"/>
              <a:gd name="T4" fmla="*/ 1 w 26"/>
              <a:gd name="T5" fmla="*/ 0 h 2"/>
              <a:gd name="T6" fmla="*/ 2 w 26"/>
              <a:gd name="T7" fmla="*/ 1 h 2"/>
              <a:gd name="T8" fmla="*/ 1 w 26"/>
              <a:gd name="T9" fmla="*/ 2 h 2"/>
              <a:gd name="T10" fmla="*/ 5 w 26"/>
              <a:gd name="T11" fmla="*/ 2 h 2"/>
              <a:gd name="T12" fmla="*/ 5 w 26"/>
              <a:gd name="T13" fmla="*/ 2 h 2"/>
              <a:gd name="T14" fmla="*/ 4 w 26"/>
              <a:gd name="T15" fmla="*/ 1 h 2"/>
              <a:gd name="T16" fmla="*/ 5 w 26"/>
              <a:gd name="T17" fmla="*/ 0 h 2"/>
              <a:gd name="T18" fmla="*/ 6 w 26"/>
              <a:gd name="T19" fmla="*/ 1 h 2"/>
              <a:gd name="T20" fmla="*/ 5 w 26"/>
              <a:gd name="T21" fmla="*/ 2 h 2"/>
              <a:gd name="T22" fmla="*/ 9 w 26"/>
              <a:gd name="T23" fmla="*/ 2 h 2"/>
              <a:gd name="T24" fmla="*/ 9 w 26"/>
              <a:gd name="T25" fmla="*/ 2 h 2"/>
              <a:gd name="T26" fmla="*/ 8 w 26"/>
              <a:gd name="T27" fmla="*/ 1 h 2"/>
              <a:gd name="T28" fmla="*/ 9 w 26"/>
              <a:gd name="T29" fmla="*/ 0 h 2"/>
              <a:gd name="T30" fmla="*/ 9 w 26"/>
              <a:gd name="T31" fmla="*/ 0 h 2"/>
              <a:gd name="T32" fmla="*/ 10 w 26"/>
              <a:gd name="T33" fmla="*/ 1 h 2"/>
              <a:gd name="T34" fmla="*/ 9 w 26"/>
              <a:gd name="T35" fmla="*/ 2 h 2"/>
              <a:gd name="T36" fmla="*/ 13 w 26"/>
              <a:gd name="T37" fmla="*/ 2 h 2"/>
              <a:gd name="T38" fmla="*/ 13 w 26"/>
              <a:gd name="T39" fmla="*/ 2 h 2"/>
              <a:gd name="T40" fmla="*/ 12 w 26"/>
              <a:gd name="T41" fmla="*/ 1 h 2"/>
              <a:gd name="T42" fmla="*/ 13 w 26"/>
              <a:gd name="T43" fmla="*/ 0 h 2"/>
              <a:gd name="T44" fmla="*/ 13 w 26"/>
              <a:gd name="T45" fmla="*/ 0 h 2"/>
              <a:gd name="T46" fmla="*/ 14 w 26"/>
              <a:gd name="T47" fmla="*/ 1 h 2"/>
              <a:gd name="T48" fmla="*/ 13 w 26"/>
              <a:gd name="T49" fmla="*/ 2 h 2"/>
              <a:gd name="T50" fmla="*/ 17 w 26"/>
              <a:gd name="T51" fmla="*/ 2 h 2"/>
              <a:gd name="T52" fmla="*/ 17 w 26"/>
              <a:gd name="T53" fmla="*/ 2 h 2"/>
              <a:gd name="T54" fmla="*/ 16 w 26"/>
              <a:gd name="T55" fmla="*/ 1 h 2"/>
              <a:gd name="T56" fmla="*/ 17 w 26"/>
              <a:gd name="T57" fmla="*/ 0 h 2"/>
              <a:gd name="T58" fmla="*/ 18 w 26"/>
              <a:gd name="T59" fmla="*/ 1 h 2"/>
              <a:gd name="T60" fmla="*/ 17 w 26"/>
              <a:gd name="T61" fmla="*/ 2 h 2"/>
              <a:gd name="T62" fmla="*/ 21 w 26"/>
              <a:gd name="T63" fmla="*/ 2 h 2"/>
              <a:gd name="T64" fmla="*/ 21 w 26"/>
              <a:gd name="T65" fmla="*/ 2 h 2"/>
              <a:gd name="T66" fmla="*/ 20 w 26"/>
              <a:gd name="T67" fmla="*/ 1 h 2"/>
              <a:gd name="T68" fmla="*/ 21 w 26"/>
              <a:gd name="T69" fmla="*/ 0 h 2"/>
              <a:gd name="T70" fmla="*/ 22 w 26"/>
              <a:gd name="T71" fmla="*/ 1 h 2"/>
              <a:gd name="T72" fmla="*/ 21 w 26"/>
              <a:gd name="T73" fmla="*/ 2 h 2"/>
              <a:gd name="T74" fmla="*/ 25 w 26"/>
              <a:gd name="T75" fmla="*/ 2 h 2"/>
              <a:gd name="T76" fmla="*/ 25 w 26"/>
              <a:gd name="T77" fmla="*/ 2 h 2"/>
              <a:gd name="T78" fmla="*/ 25 w 26"/>
              <a:gd name="T79" fmla="*/ 1 h 2"/>
              <a:gd name="T80" fmla="*/ 25 w 26"/>
              <a:gd name="T81" fmla="*/ 0 h 2"/>
              <a:gd name="T82" fmla="*/ 25 w 26"/>
              <a:gd name="T83" fmla="*/ 0 h 2"/>
              <a:gd name="T84" fmla="*/ 26 w 26"/>
              <a:gd name="T85" fmla="*/ 1 h 2"/>
              <a:gd name="T86" fmla="*/ 25 w 26"/>
              <a:gd name="T8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" h="2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0"/>
                  <a:pt x="1" y="0"/>
                </a:cubicBezTo>
                <a:cubicBezTo>
                  <a:pt x="1" y="0"/>
                  <a:pt x="2" y="0"/>
                  <a:pt x="2" y="1"/>
                </a:cubicBezTo>
                <a:cubicBezTo>
                  <a:pt x="2" y="1"/>
                  <a:pt x="1" y="2"/>
                  <a:pt x="1" y="2"/>
                </a:cubicBezTo>
                <a:close/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4" y="1"/>
                  <a:pt x="4" y="1"/>
                </a:cubicBezTo>
                <a:cubicBezTo>
                  <a:pt x="4" y="0"/>
                  <a:pt x="5" y="0"/>
                  <a:pt x="5" y="0"/>
                </a:cubicBezTo>
                <a:cubicBezTo>
                  <a:pt x="5" y="0"/>
                  <a:pt x="6" y="0"/>
                  <a:pt x="6" y="1"/>
                </a:cubicBezTo>
                <a:cubicBezTo>
                  <a:pt x="6" y="1"/>
                  <a:pt x="6" y="2"/>
                  <a:pt x="5" y="2"/>
                </a:cubicBezTo>
                <a:close/>
                <a:moveTo>
                  <a:pt x="9" y="2"/>
                </a:move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1"/>
                </a:cubicBezTo>
                <a:cubicBezTo>
                  <a:pt x="10" y="1"/>
                  <a:pt x="10" y="2"/>
                  <a:pt x="9" y="2"/>
                </a:cubicBezTo>
                <a:close/>
                <a:moveTo>
                  <a:pt x="13" y="2"/>
                </a:move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1"/>
                  <a:pt x="12" y="1"/>
                </a:cubicBezTo>
                <a:cubicBezTo>
                  <a:pt x="12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0"/>
                  <a:pt x="14" y="1"/>
                </a:cubicBezTo>
                <a:cubicBezTo>
                  <a:pt x="14" y="1"/>
                  <a:pt x="14" y="2"/>
                  <a:pt x="13" y="2"/>
                </a:cubicBezTo>
                <a:close/>
                <a:moveTo>
                  <a:pt x="17" y="2"/>
                </a:move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6" y="1"/>
                  <a:pt x="16" y="1"/>
                </a:cubicBezTo>
                <a:cubicBezTo>
                  <a:pt x="16" y="0"/>
                  <a:pt x="17" y="0"/>
                  <a:pt x="17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1"/>
                  <a:pt x="18" y="2"/>
                  <a:pt x="17" y="2"/>
                </a:cubicBezTo>
                <a:close/>
                <a:moveTo>
                  <a:pt x="21" y="2"/>
                </a:move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1"/>
                  <a:pt x="20" y="1"/>
                </a:cubicBezTo>
                <a:cubicBezTo>
                  <a:pt x="20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1"/>
                  <a:pt x="22" y="2"/>
                  <a:pt x="21" y="2"/>
                </a:cubicBezTo>
                <a:close/>
                <a:moveTo>
                  <a:pt x="25" y="2"/>
                </a:moveTo>
                <a:cubicBezTo>
                  <a:pt x="25" y="2"/>
                  <a:pt x="25" y="2"/>
                  <a:pt x="25" y="2"/>
                </a:cubicBezTo>
                <a:cubicBezTo>
                  <a:pt x="25" y="2"/>
                  <a:pt x="25" y="1"/>
                  <a:pt x="25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0"/>
                  <a:pt x="26" y="1"/>
                </a:cubicBezTo>
                <a:cubicBezTo>
                  <a:pt x="26" y="1"/>
                  <a:pt x="26" y="2"/>
                  <a:pt x="25" y="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36">
            <a:extLst>
              <a:ext uri="{FF2B5EF4-FFF2-40B4-BE49-F238E27FC236}">
                <a16:creationId xmlns:a16="http://schemas.microsoft.com/office/drawing/2014/main" id="{FE73EE19-4F90-4214-9DE4-7962E99E7094}"/>
              </a:ext>
            </a:extLst>
          </p:cNvPr>
          <p:cNvSpPr>
            <a:spLocks/>
          </p:cNvSpPr>
          <p:nvPr/>
        </p:nvSpPr>
        <p:spPr bwMode="auto">
          <a:xfrm>
            <a:off x="8235442" y="2207625"/>
            <a:ext cx="72073" cy="146971"/>
          </a:xfrm>
          <a:custGeom>
            <a:avLst/>
            <a:gdLst>
              <a:gd name="T0" fmla="*/ 0 w 51"/>
              <a:gd name="T1" fmla="*/ 0 h 104"/>
              <a:gd name="T2" fmla="*/ 51 w 51"/>
              <a:gd name="T3" fmla="*/ 52 h 104"/>
              <a:gd name="T4" fmla="*/ 0 w 51"/>
              <a:gd name="T5" fmla="*/ 104 h 104"/>
              <a:gd name="T6" fmla="*/ 0 w 51"/>
              <a:gd name="T7" fmla="*/ 0 h 104"/>
              <a:gd name="T8" fmla="*/ 0 w 51"/>
              <a:gd name="T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104">
                <a:moveTo>
                  <a:pt x="0" y="0"/>
                </a:moveTo>
                <a:lnTo>
                  <a:pt x="51" y="52"/>
                </a:lnTo>
                <a:lnTo>
                  <a:pt x="0" y="1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37">
            <a:extLst>
              <a:ext uri="{FF2B5EF4-FFF2-40B4-BE49-F238E27FC236}">
                <a16:creationId xmlns:a16="http://schemas.microsoft.com/office/drawing/2014/main" id="{12CA6500-6374-4D86-B3F2-78D185EC376A}"/>
              </a:ext>
            </a:extLst>
          </p:cNvPr>
          <p:cNvSpPr>
            <a:spLocks noEditPoints="1"/>
          </p:cNvSpPr>
          <p:nvPr/>
        </p:nvSpPr>
        <p:spPr bwMode="auto">
          <a:xfrm>
            <a:off x="7711150" y="2262740"/>
            <a:ext cx="470591" cy="36743"/>
          </a:xfrm>
          <a:custGeom>
            <a:avLst/>
            <a:gdLst>
              <a:gd name="T0" fmla="*/ 1 w 26"/>
              <a:gd name="T1" fmla="*/ 2 h 2"/>
              <a:gd name="T2" fmla="*/ 1 w 26"/>
              <a:gd name="T3" fmla="*/ 2 h 2"/>
              <a:gd name="T4" fmla="*/ 1 w 26"/>
              <a:gd name="T5" fmla="*/ 0 h 2"/>
              <a:gd name="T6" fmla="*/ 2 w 26"/>
              <a:gd name="T7" fmla="*/ 1 h 2"/>
              <a:gd name="T8" fmla="*/ 1 w 26"/>
              <a:gd name="T9" fmla="*/ 2 h 2"/>
              <a:gd name="T10" fmla="*/ 5 w 26"/>
              <a:gd name="T11" fmla="*/ 2 h 2"/>
              <a:gd name="T12" fmla="*/ 5 w 26"/>
              <a:gd name="T13" fmla="*/ 2 h 2"/>
              <a:gd name="T14" fmla="*/ 4 w 26"/>
              <a:gd name="T15" fmla="*/ 1 h 2"/>
              <a:gd name="T16" fmla="*/ 5 w 26"/>
              <a:gd name="T17" fmla="*/ 0 h 2"/>
              <a:gd name="T18" fmla="*/ 6 w 26"/>
              <a:gd name="T19" fmla="*/ 1 h 2"/>
              <a:gd name="T20" fmla="*/ 5 w 26"/>
              <a:gd name="T21" fmla="*/ 2 h 2"/>
              <a:gd name="T22" fmla="*/ 9 w 26"/>
              <a:gd name="T23" fmla="*/ 2 h 2"/>
              <a:gd name="T24" fmla="*/ 9 w 26"/>
              <a:gd name="T25" fmla="*/ 2 h 2"/>
              <a:gd name="T26" fmla="*/ 8 w 26"/>
              <a:gd name="T27" fmla="*/ 1 h 2"/>
              <a:gd name="T28" fmla="*/ 9 w 26"/>
              <a:gd name="T29" fmla="*/ 0 h 2"/>
              <a:gd name="T30" fmla="*/ 9 w 26"/>
              <a:gd name="T31" fmla="*/ 0 h 2"/>
              <a:gd name="T32" fmla="*/ 10 w 26"/>
              <a:gd name="T33" fmla="*/ 1 h 2"/>
              <a:gd name="T34" fmla="*/ 9 w 26"/>
              <a:gd name="T35" fmla="*/ 2 h 2"/>
              <a:gd name="T36" fmla="*/ 13 w 26"/>
              <a:gd name="T37" fmla="*/ 2 h 2"/>
              <a:gd name="T38" fmla="*/ 13 w 26"/>
              <a:gd name="T39" fmla="*/ 2 h 2"/>
              <a:gd name="T40" fmla="*/ 12 w 26"/>
              <a:gd name="T41" fmla="*/ 1 h 2"/>
              <a:gd name="T42" fmla="*/ 13 w 26"/>
              <a:gd name="T43" fmla="*/ 0 h 2"/>
              <a:gd name="T44" fmla="*/ 13 w 26"/>
              <a:gd name="T45" fmla="*/ 0 h 2"/>
              <a:gd name="T46" fmla="*/ 14 w 26"/>
              <a:gd name="T47" fmla="*/ 1 h 2"/>
              <a:gd name="T48" fmla="*/ 13 w 26"/>
              <a:gd name="T49" fmla="*/ 2 h 2"/>
              <a:gd name="T50" fmla="*/ 17 w 26"/>
              <a:gd name="T51" fmla="*/ 2 h 2"/>
              <a:gd name="T52" fmla="*/ 17 w 26"/>
              <a:gd name="T53" fmla="*/ 2 h 2"/>
              <a:gd name="T54" fmla="*/ 16 w 26"/>
              <a:gd name="T55" fmla="*/ 1 h 2"/>
              <a:gd name="T56" fmla="*/ 17 w 26"/>
              <a:gd name="T57" fmla="*/ 0 h 2"/>
              <a:gd name="T58" fmla="*/ 18 w 26"/>
              <a:gd name="T59" fmla="*/ 1 h 2"/>
              <a:gd name="T60" fmla="*/ 17 w 26"/>
              <a:gd name="T61" fmla="*/ 2 h 2"/>
              <a:gd name="T62" fmla="*/ 21 w 26"/>
              <a:gd name="T63" fmla="*/ 2 h 2"/>
              <a:gd name="T64" fmla="*/ 21 w 26"/>
              <a:gd name="T65" fmla="*/ 2 h 2"/>
              <a:gd name="T66" fmla="*/ 20 w 26"/>
              <a:gd name="T67" fmla="*/ 1 h 2"/>
              <a:gd name="T68" fmla="*/ 21 w 26"/>
              <a:gd name="T69" fmla="*/ 0 h 2"/>
              <a:gd name="T70" fmla="*/ 22 w 26"/>
              <a:gd name="T71" fmla="*/ 1 h 2"/>
              <a:gd name="T72" fmla="*/ 21 w 26"/>
              <a:gd name="T73" fmla="*/ 2 h 2"/>
              <a:gd name="T74" fmla="*/ 25 w 26"/>
              <a:gd name="T75" fmla="*/ 2 h 2"/>
              <a:gd name="T76" fmla="*/ 25 w 26"/>
              <a:gd name="T77" fmla="*/ 2 h 2"/>
              <a:gd name="T78" fmla="*/ 24 w 26"/>
              <a:gd name="T79" fmla="*/ 1 h 2"/>
              <a:gd name="T80" fmla="*/ 25 w 26"/>
              <a:gd name="T81" fmla="*/ 0 h 2"/>
              <a:gd name="T82" fmla="*/ 25 w 26"/>
              <a:gd name="T83" fmla="*/ 0 h 2"/>
              <a:gd name="T84" fmla="*/ 26 w 26"/>
              <a:gd name="T85" fmla="*/ 1 h 2"/>
              <a:gd name="T86" fmla="*/ 25 w 26"/>
              <a:gd name="T8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" h="2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0"/>
                  <a:pt x="1" y="0"/>
                </a:cubicBezTo>
                <a:cubicBezTo>
                  <a:pt x="1" y="0"/>
                  <a:pt x="2" y="0"/>
                  <a:pt x="2" y="1"/>
                </a:cubicBezTo>
                <a:cubicBezTo>
                  <a:pt x="2" y="1"/>
                  <a:pt x="1" y="2"/>
                  <a:pt x="1" y="2"/>
                </a:cubicBezTo>
                <a:close/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1"/>
                  <a:pt x="4" y="1"/>
                </a:cubicBezTo>
                <a:cubicBezTo>
                  <a:pt x="4" y="0"/>
                  <a:pt x="4" y="0"/>
                  <a:pt x="5" y="0"/>
                </a:cubicBezTo>
                <a:cubicBezTo>
                  <a:pt x="5" y="0"/>
                  <a:pt x="6" y="0"/>
                  <a:pt x="6" y="1"/>
                </a:cubicBezTo>
                <a:cubicBezTo>
                  <a:pt x="6" y="1"/>
                  <a:pt x="5" y="2"/>
                  <a:pt x="5" y="2"/>
                </a:cubicBezTo>
                <a:close/>
                <a:moveTo>
                  <a:pt x="9" y="2"/>
                </a:move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1"/>
                </a:cubicBezTo>
                <a:cubicBezTo>
                  <a:pt x="10" y="1"/>
                  <a:pt x="10" y="2"/>
                  <a:pt x="9" y="2"/>
                </a:cubicBezTo>
                <a:close/>
                <a:moveTo>
                  <a:pt x="13" y="2"/>
                </a:move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1"/>
                  <a:pt x="12" y="1"/>
                </a:cubicBezTo>
                <a:cubicBezTo>
                  <a:pt x="12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0"/>
                  <a:pt x="14" y="1"/>
                </a:cubicBezTo>
                <a:cubicBezTo>
                  <a:pt x="14" y="1"/>
                  <a:pt x="14" y="2"/>
                  <a:pt x="13" y="2"/>
                </a:cubicBezTo>
                <a:close/>
                <a:moveTo>
                  <a:pt x="17" y="2"/>
                </a:move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6" y="1"/>
                  <a:pt x="16" y="1"/>
                </a:cubicBezTo>
                <a:cubicBezTo>
                  <a:pt x="16" y="0"/>
                  <a:pt x="17" y="0"/>
                  <a:pt x="17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1"/>
                  <a:pt x="18" y="2"/>
                  <a:pt x="17" y="2"/>
                </a:cubicBezTo>
                <a:close/>
                <a:moveTo>
                  <a:pt x="21" y="2"/>
                </a:move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1"/>
                  <a:pt x="20" y="1"/>
                </a:cubicBezTo>
                <a:cubicBezTo>
                  <a:pt x="20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1"/>
                  <a:pt x="22" y="2"/>
                  <a:pt x="21" y="2"/>
                </a:cubicBezTo>
                <a:close/>
                <a:moveTo>
                  <a:pt x="25" y="2"/>
                </a:moveTo>
                <a:cubicBezTo>
                  <a:pt x="25" y="2"/>
                  <a:pt x="25" y="2"/>
                  <a:pt x="25" y="2"/>
                </a:cubicBezTo>
                <a:cubicBezTo>
                  <a:pt x="25" y="2"/>
                  <a:pt x="24" y="1"/>
                  <a:pt x="24" y="1"/>
                </a:cubicBezTo>
                <a:cubicBezTo>
                  <a:pt x="24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0"/>
                  <a:pt x="26" y="1"/>
                </a:cubicBezTo>
                <a:cubicBezTo>
                  <a:pt x="26" y="1"/>
                  <a:pt x="26" y="2"/>
                  <a:pt x="25" y="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 38">
            <a:extLst>
              <a:ext uri="{FF2B5EF4-FFF2-40B4-BE49-F238E27FC236}">
                <a16:creationId xmlns:a16="http://schemas.microsoft.com/office/drawing/2014/main" id="{46C83D29-945B-4065-A00B-43F93118A2A4}"/>
              </a:ext>
            </a:extLst>
          </p:cNvPr>
          <p:cNvSpPr>
            <a:spLocks/>
          </p:cNvSpPr>
          <p:nvPr/>
        </p:nvSpPr>
        <p:spPr bwMode="auto">
          <a:xfrm>
            <a:off x="6607454" y="2207625"/>
            <a:ext cx="72073" cy="146971"/>
          </a:xfrm>
          <a:custGeom>
            <a:avLst/>
            <a:gdLst>
              <a:gd name="T0" fmla="*/ 0 w 51"/>
              <a:gd name="T1" fmla="*/ 0 h 104"/>
              <a:gd name="T2" fmla="*/ 51 w 51"/>
              <a:gd name="T3" fmla="*/ 52 h 104"/>
              <a:gd name="T4" fmla="*/ 0 w 51"/>
              <a:gd name="T5" fmla="*/ 104 h 104"/>
              <a:gd name="T6" fmla="*/ 0 w 51"/>
              <a:gd name="T7" fmla="*/ 0 h 104"/>
              <a:gd name="T8" fmla="*/ 0 w 51"/>
              <a:gd name="T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104">
                <a:moveTo>
                  <a:pt x="0" y="0"/>
                </a:moveTo>
                <a:lnTo>
                  <a:pt x="51" y="52"/>
                </a:lnTo>
                <a:lnTo>
                  <a:pt x="0" y="1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39">
            <a:extLst>
              <a:ext uri="{FF2B5EF4-FFF2-40B4-BE49-F238E27FC236}">
                <a16:creationId xmlns:a16="http://schemas.microsoft.com/office/drawing/2014/main" id="{B7BD9D8A-4D84-45EE-B999-312255A0572D}"/>
              </a:ext>
            </a:extLst>
          </p:cNvPr>
          <p:cNvSpPr>
            <a:spLocks noEditPoints="1"/>
          </p:cNvSpPr>
          <p:nvPr/>
        </p:nvSpPr>
        <p:spPr bwMode="auto">
          <a:xfrm>
            <a:off x="6081750" y="2262740"/>
            <a:ext cx="488962" cy="36743"/>
          </a:xfrm>
          <a:custGeom>
            <a:avLst/>
            <a:gdLst>
              <a:gd name="T0" fmla="*/ 1 w 27"/>
              <a:gd name="T1" fmla="*/ 2 h 2"/>
              <a:gd name="T2" fmla="*/ 1 w 27"/>
              <a:gd name="T3" fmla="*/ 2 h 2"/>
              <a:gd name="T4" fmla="*/ 1 w 27"/>
              <a:gd name="T5" fmla="*/ 0 h 2"/>
              <a:gd name="T6" fmla="*/ 2 w 27"/>
              <a:gd name="T7" fmla="*/ 1 h 2"/>
              <a:gd name="T8" fmla="*/ 1 w 27"/>
              <a:gd name="T9" fmla="*/ 2 h 2"/>
              <a:gd name="T10" fmla="*/ 5 w 27"/>
              <a:gd name="T11" fmla="*/ 2 h 2"/>
              <a:gd name="T12" fmla="*/ 5 w 27"/>
              <a:gd name="T13" fmla="*/ 2 h 2"/>
              <a:gd name="T14" fmla="*/ 4 w 27"/>
              <a:gd name="T15" fmla="*/ 1 h 2"/>
              <a:gd name="T16" fmla="*/ 5 w 27"/>
              <a:gd name="T17" fmla="*/ 0 h 2"/>
              <a:gd name="T18" fmla="*/ 6 w 27"/>
              <a:gd name="T19" fmla="*/ 1 h 2"/>
              <a:gd name="T20" fmla="*/ 5 w 27"/>
              <a:gd name="T21" fmla="*/ 2 h 2"/>
              <a:gd name="T22" fmla="*/ 9 w 27"/>
              <a:gd name="T23" fmla="*/ 2 h 2"/>
              <a:gd name="T24" fmla="*/ 9 w 27"/>
              <a:gd name="T25" fmla="*/ 2 h 2"/>
              <a:gd name="T26" fmla="*/ 8 w 27"/>
              <a:gd name="T27" fmla="*/ 1 h 2"/>
              <a:gd name="T28" fmla="*/ 9 w 27"/>
              <a:gd name="T29" fmla="*/ 0 h 2"/>
              <a:gd name="T30" fmla="*/ 9 w 27"/>
              <a:gd name="T31" fmla="*/ 0 h 2"/>
              <a:gd name="T32" fmla="*/ 10 w 27"/>
              <a:gd name="T33" fmla="*/ 1 h 2"/>
              <a:gd name="T34" fmla="*/ 9 w 27"/>
              <a:gd name="T35" fmla="*/ 2 h 2"/>
              <a:gd name="T36" fmla="*/ 13 w 27"/>
              <a:gd name="T37" fmla="*/ 2 h 2"/>
              <a:gd name="T38" fmla="*/ 13 w 27"/>
              <a:gd name="T39" fmla="*/ 2 h 2"/>
              <a:gd name="T40" fmla="*/ 13 w 27"/>
              <a:gd name="T41" fmla="*/ 1 h 2"/>
              <a:gd name="T42" fmla="*/ 13 w 27"/>
              <a:gd name="T43" fmla="*/ 0 h 2"/>
              <a:gd name="T44" fmla="*/ 13 w 27"/>
              <a:gd name="T45" fmla="*/ 0 h 2"/>
              <a:gd name="T46" fmla="*/ 14 w 27"/>
              <a:gd name="T47" fmla="*/ 1 h 2"/>
              <a:gd name="T48" fmla="*/ 13 w 27"/>
              <a:gd name="T49" fmla="*/ 2 h 2"/>
              <a:gd name="T50" fmla="*/ 18 w 27"/>
              <a:gd name="T51" fmla="*/ 2 h 2"/>
              <a:gd name="T52" fmla="*/ 18 w 27"/>
              <a:gd name="T53" fmla="*/ 2 h 2"/>
              <a:gd name="T54" fmla="*/ 17 w 27"/>
              <a:gd name="T55" fmla="*/ 1 h 2"/>
              <a:gd name="T56" fmla="*/ 18 w 27"/>
              <a:gd name="T57" fmla="*/ 0 h 2"/>
              <a:gd name="T58" fmla="*/ 18 w 27"/>
              <a:gd name="T59" fmla="*/ 1 h 2"/>
              <a:gd name="T60" fmla="*/ 18 w 27"/>
              <a:gd name="T61" fmla="*/ 2 h 2"/>
              <a:gd name="T62" fmla="*/ 22 w 27"/>
              <a:gd name="T63" fmla="*/ 2 h 2"/>
              <a:gd name="T64" fmla="*/ 22 w 27"/>
              <a:gd name="T65" fmla="*/ 2 h 2"/>
              <a:gd name="T66" fmla="*/ 21 w 27"/>
              <a:gd name="T67" fmla="*/ 1 h 2"/>
              <a:gd name="T68" fmla="*/ 22 w 27"/>
              <a:gd name="T69" fmla="*/ 0 h 2"/>
              <a:gd name="T70" fmla="*/ 22 w 27"/>
              <a:gd name="T71" fmla="*/ 1 h 2"/>
              <a:gd name="T72" fmla="*/ 22 w 27"/>
              <a:gd name="T73" fmla="*/ 2 h 2"/>
              <a:gd name="T74" fmla="*/ 26 w 27"/>
              <a:gd name="T75" fmla="*/ 2 h 2"/>
              <a:gd name="T76" fmla="*/ 26 w 27"/>
              <a:gd name="T77" fmla="*/ 2 h 2"/>
              <a:gd name="T78" fmla="*/ 25 w 27"/>
              <a:gd name="T79" fmla="*/ 1 h 2"/>
              <a:gd name="T80" fmla="*/ 26 w 27"/>
              <a:gd name="T81" fmla="*/ 0 h 2"/>
              <a:gd name="T82" fmla="*/ 26 w 27"/>
              <a:gd name="T83" fmla="*/ 0 h 2"/>
              <a:gd name="T84" fmla="*/ 27 w 27"/>
              <a:gd name="T85" fmla="*/ 1 h 2"/>
              <a:gd name="T86" fmla="*/ 26 w 27"/>
              <a:gd name="T8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7" h="2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0"/>
                  <a:pt x="1" y="0"/>
                </a:cubicBezTo>
                <a:cubicBezTo>
                  <a:pt x="2" y="0"/>
                  <a:pt x="2" y="0"/>
                  <a:pt x="2" y="1"/>
                </a:cubicBezTo>
                <a:cubicBezTo>
                  <a:pt x="2" y="1"/>
                  <a:pt x="2" y="2"/>
                  <a:pt x="1" y="2"/>
                </a:cubicBezTo>
                <a:close/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5" y="2"/>
                  <a:pt x="4" y="1"/>
                  <a:pt x="4" y="1"/>
                </a:cubicBezTo>
                <a:cubicBezTo>
                  <a:pt x="4" y="0"/>
                  <a:pt x="5" y="0"/>
                  <a:pt x="5" y="0"/>
                </a:cubicBezTo>
                <a:cubicBezTo>
                  <a:pt x="6" y="0"/>
                  <a:pt x="6" y="0"/>
                  <a:pt x="6" y="1"/>
                </a:cubicBezTo>
                <a:cubicBezTo>
                  <a:pt x="6" y="1"/>
                  <a:pt x="6" y="2"/>
                  <a:pt x="5" y="2"/>
                </a:cubicBezTo>
                <a:close/>
                <a:moveTo>
                  <a:pt x="9" y="2"/>
                </a:move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1"/>
                </a:cubicBezTo>
                <a:cubicBezTo>
                  <a:pt x="10" y="1"/>
                  <a:pt x="10" y="2"/>
                  <a:pt x="9" y="2"/>
                </a:cubicBezTo>
                <a:close/>
                <a:moveTo>
                  <a:pt x="13" y="2"/>
                </a:move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1"/>
                  <a:pt x="13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0"/>
                  <a:pt x="14" y="1"/>
                </a:cubicBezTo>
                <a:cubicBezTo>
                  <a:pt x="14" y="1"/>
                  <a:pt x="14" y="2"/>
                  <a:pt x="13" y="2"/>
                </a:cubicBezTo>
                <a:close/>
                <a:moveTo>
                  <a:pt x="18" y="2"/>
                </a:move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1"/>
                  <a:pt x="17" y="1"/>
                </a:cubicBezTo>
                <a:cubicBezTo>
                  <a:pt x="17" y="0"/>
                  <a:pt x="17" y="0"/>
                  <a:pt x="18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1"/>
                  <a:pt x="18" y="2"/>
                  <a:pt x="18" y="2"/>
                </a:cubicBezTo>
                <a:close/>
                <a:moveTo>
                  <a:pt x="22" y="2"/>
                </a:move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1"/>
                  <a:pt x="21" y="1"/>
                </a:cubicBezTo>
                <a:cubicBezTo>
                  <a:pt x="21" y="0"/>
                  <a:pt x="21" y="0"/>
                  <a:pt x="22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1"/>
                  <a:pt x="22" y="2"/>
                  <a:pt x="22" y="2"/>
                </a:cubicBezTo>
                <a:close/>
                <a:moveTo>
                  <a:pt x="26" y="2"/>
                </a:moveTo>
                <a:cubicBezTo>
                  <a:pt x="26" y="2"/>
                  <a:pt x="26" y="2"/>
                  <a:pt x="26" y="2"/>
                </a:cubicBezTo>
                <a:cubicBezTo>
                  <a:pt x="25" y="2"/>
                  <a:pt x="25" y="1"/>
                  <a:pt x="25" y="1"/>
                </a:cubicBezTo>
                <a:cubicBezTo>
                  <a:pt x="25" y="0"/>
                  <a:pt x="25" y="0"/>
                  <a:pt x="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7" y="0"/>
                  <a:pt x="27" y="1"/>
                </a:cubicBezTo>
                <a:cubicBezTo>
                  <a:pt x="27" y="1"/>
                  <a:pt x="26" y="2"/>
                  <a:pt x="26" y="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40">
            <a:extLst>
              <a:ext uri="{FF2B5EF4-FFF2-40B4-BE49-F238E27FC236}">
                <a16:creationId xmlns:a16="http://schemas.microsoft.com/office/drawing/2014/main" id="{AD09EF9B-37C6-4EF2-969B-B8FD8B435E68}"/>
              </a:ext>
            </a:extLst>
          </p:cNvPr>
          <p:cNvSpPr>
            <a:spLocks/>
          </p:cNvSpPr>
          <p:nvPr/>
        </p:nvSpPr>
        <p:spPr bwMode="auto">
          <a:xfrm>
            <a:off x="4978053" y="2207625"/>
            <a:ext cx="73486" cy="146971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  <a:gd name="T6" fmla="*/ 0 w 52"/>
              <a:gd name="T7" fmla="*/ 0 h 104"/>
              <a:gd name="T8" fmla="*/ 0 w 52"/>
              <a:gd name="T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41">
            <a:extLst>
              <a:ext uri="{FF2B5EF4-FFF2-40B4-BE49-F238E27FC236}">
                <a16:creationId xmlns:a16="http://schemas.microsoft.com/office/drawing/2014/main" id="{0D5D3BF8-4B1B-4BC9-9F48-A6EE4A3E4733}"/>
              </a:ext>
            </a:extLst>
          </p:cNvPr>
          <p:cNvSpPr>
            <a:spLocks noEditPoints="1"/>
          </p:cNvSpPr>
          <p:nvPr/>
        </p:nvSpPr>
        <p:spPr bwMode="auto">
          <a:xfrm>
            <a:off x="4453762" y="2262740"/>
            <a:ext cx="470591" cy="36743"/>
          </a:xfrm>
          <a:custGeom>
            <a:avLst/>
            <a:gdLst>
              <a:gd name="T0" fmla="*/ 1 w 26"/>
              <a:gd name="T1" fmla="*/ 2 h 2"/>
              <a:gd name="T2" fmla="*/ 1 w 26"/>
              <a:gd name="T3" fmla="*/ 2 h 2"/>
              <a:gd name="T4" fmla="*/ 1 w 26"/>
              <a:gd name="T5" fmla="*/ 0 h 2"/>
              <a:gd name="T6" fmla="*/ 2 w 26"/>
              <a:gd name="T7" fmla="*/ 1 h 2"/>
              <a:gd name="T8" fmla="*/ 1 w 26"/>
              <a:gd name="T9" fmla="*/ 2 h 2"/>
              <a:gd name="T10" fmla="*/ 5 w 26"/>
              <a:gd name="T11" fmla="*/ 2 h 2"/>
              <a:gd name="T12" fmla="*/ 5 w 26"/>
              <a:gd name="T13" fmla="*/ 2 h 2"/>
              <a:gd name="T14" fmla="*/ 4 w 26"/>
              <a:gd name="T15" fmla="*/ 1 h 2"/>
              <a:gd name="T16" fmla="*/ 5 w 26"/>
              <a:gd name="T17" fmla="*/ 0 h 2"/>
              <a:gd name="T18" fmla="*/ 6 w 26"/>
              <a:gd name="T19" fmla="*/ 1 h 2"/>
              <a:gd name="T20" fmla="*/ 5 w 26"/>
              <a:gd name="T21" fmla="*/ 2 h 2"/>
              <a:gd name="T22" fmla="*/ 9 w 26"/>
              <a:gd name="T23" fmla="*/ 2 h 2"/>
              <a:gd name="T24" fmla="*/ 9 w 26"/>
              <a:gd name="T25" fmla="*/ 2 h 2"/>
              <a:gd name="T26" fmla="*/ 8 w 26"/>
              <a:gd name="T27" fmla="*/ 1 h 2"/>
              <a:gd name="T28" fmla="*/ 9 w 26"/>
              <a:gd name="T29" fmla="*/ 0 h 2"/>
              <a:gd name="T30" fmla="*/ 9 w 26"/>
              <a:gd name="T31" fmla="*/ 0 h 2"/>
              <a:gd name="T32" fmla="*/ 10 w 26"/>
              <a:gd name="T33" fmla="*/ 1 h 2"/>
              <a:gd name="T34" fmla="*/ 9 w 26"/>
              <a:gd name="T35" fmla="*/ 2 h 2"/>
              <a:gd name="T36" fmla="*/ 13 w 26"/>
              <a:gd name="T37" fmla="*/ 2 h 2"/>
              <a:gd name="T38" fmla="*/ 13 w 26"/>
              <a:gd name="T39" fmla="*/ 2 h 2"/>
              <a:gd name="T40" fmla="*/ 12 w 26"/>
              <a:gd name="T41" fmla="*/ 1 h 2"/>
              <a:gd name="T42" fmla="*/ 13 w 26"/>
              <a:gd name="T43" fmla="*/ 0 h 2"/>
              <a:gd name="T44" fmla="*/ 13 w 26"/>
              <a:gd name="T45" fmla="*/ 0 h 2"/>
              <a:gd name="T46" fmla="*/ 14 w 26"/>
              <a:gd name="T47" fmla="*/ 1 h 2"/>
              <a:gd name="T48" fmla="*/ 13 w 26"/>
              <a:gd name="T49" fmla="*/ 2 h 2"/>
              <a:gd name="T50" fmla="*/ 17 w 26"/>
              <a:gd name="T51" fmla="*/ 2 h 2"/>
              <a:gd name="T52" fmla="*/ 17 w 26"/>
              <a:gd name="T53" fmla="*/ 2 h 2"/>
              <a:gd name="T54" fmla="*/ 16 w 26"/>
              <a:gd name="T55" fmla="*/ 1 h 2"/>
              <a:gd name="T56" fmla="*/ 17 w 26"/>
              <a:gd name="T57" fmla="*/ 0 h 2"/>
              <a:gd name="T58" fmla="*/ 18 w 26"/>
              <a:gd name="T59" fmla="*/ 1 h 2"/>
              <a:gd name="T60" fmla="*/ 17 w 26"/>
              <a:gd name="T61" fmla="*/ 2 h 2"/>
              <a:gd name="T62" fmla="*/ 21 w 26"/>
              <a:gd name="T63" fmla="*/ 2 h 2"/>
              <a:gd name="T64" fmla="*/ 21 w 26"/>
              <a:gd name="T65" fmla="*/ 2 h 2"/>
              <a:gd name="T66" fmla="*/ 20 w 26"/>
              <a:gd name="T67" fmla="*/ 1 h 2"/>
              <a:gd name="T68" fmla="*/ 21 w 26"/>
              <a:gd name="T69" fmla="*/ 0 h 2"/>
              <a:gd name="T70" fmla="*/ 22 w 26"/>
              <a:gd name="T71" fmla="*/ 1 h 2"/>
              <a:gd name="T72" fmla="*/ 21 w 26"/>
              <a:gd name="T73" fmla="*/ 2 h 2"/>
              <a:gd name="T74" fmla="*/ 25 w 26"/>
              <a:gd name="T75" fmla="*/ 2 h 2"/>
              <a:gd name="T76" fmla="*/ 25 w 26"/>
              <a:gd name="T77" fmla="*/ 2 h 2"/>
              <a:gd name="T78" fmla="*/ 25 w 26"/>
              <a:gd name="T79" fmla="*/ 1 h 2"/>
              <a:gd name="T80" fmla="*/ 25 w 26"/>
              <a:gd name="T81" fmla="*/ 0 h 2"/>
              <a:gd name="T82" fmla="*/ 25 w 26"/>
              <a:gd name="T83" fmla="*/ 0 h 2"/>
              <a:gd name="T84" fmla="*/ 26 w 26"/>
              <a:gd name="T85" fmla="*/ 1 h 2"/>
              <a:gd name="T86" fmla="*/ 25 w 26"/>
              <a:gd name="T8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" h="2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0"/>
                  <a:pt x="1" y="0"/>
                </a:cubicBezTo>
                <a:cubicBezTo>
                  <a:pt x="1" y="0"/>
                  <a:pt x="2" y="0"/>
                  <a:pt x="2" y="1"/>
                </a:cubicBezTo>
                <a:cubicBezTo>
                  <a:pt x="2" y="1"/>
                  <a:pt x="1" y="2"/>
                  <a:pt x="1" y="2"/>
                </a:cubicBezTo>
                <a:close/>
                <a:moveTo>
                  <a:pt x="5" y="2"/>
                </a:move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1"/>
                  <a:pt x="4" y="1"/>
                </a:cubicBezTo>
                <a:cubicBezTo>
                  <a:pt x="4" y="0"/>
                  <a:pt x="4" y="0"/>
                  <a:pt x="5" y="0"/>
                </a:cubicBezTo>
                <a:cubicBezTo>
                  <a:pt x="5" y="0"/>
                  <a:pt x="6" y="0"/>
                  <a:pt x="6" y="1"/>
                </a:cubicBezTo>
                <a:cubicBezTo>
                  <a:pt x="6" y="1"/>
                  <a:pt x="5" y="2"/>
                  <a:pt x="5" y="2"/>
                </a:cubicBezTo>
                <a:close/>
                <a:moveTo>
                  <a:pt x="9" y="2"/>
                </a:move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1"/>
                  <a:pt x="8" y="1"/>
                </a:cubicBezTo>
                <a:cubicBezTo>
                  <a:pt x="8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10" y="0"/>
                  <a:pt x="10" y="0"/>
                  <a:pt x="10" y="1"/>
                </a:cubicBezTo>
                <a:cubicBezTo>
                  <a:pt x="10" y="1"/>
                  <a:pt x="10" y="2"/>
                  <a:pt x="9" y="2"/>
                </a:cubicBezTo>
                <a:close/>
                <a:moveTo>
                  <a:pt x="13" y="2"/>
                </a:move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1"/>
                  <a:pt x="12" y="1"/>
                </a:cubicBezTo>
                <a:cubicBezTo>
                  <a:pt x="12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0"/>
                  <a:pt x="14" y="1"/>
                </a:cubicBezTo>
                <a:cubicBezTo>
                  <a:pt x="14" y="1"/>
                  <a:pt x="14" y="2"/>
                  <a:pt x="13" y="2"/>
                </a:cubicBezTo>
                <a:close/>
                <a:moveTo>
                  <a:pt x="17" y="2"/>
                </a:move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6" y="1"/>
                  <a:pt x="16" y="1"/>
                </a:cubicBezTo>
                <a:cubicBezTo>
                  <a:pt x="16" y="0"/>
                  <a:pt x="17" y="0"/>
                  <a:pt x="17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8" y="1"/>
                  <a:pt x="18" y="2"/>
                  <a:pt x="17" y="2"/>
                </a:cubicBezTo>
                <a:close/>
                <a:moveTo>
                  <a:pt x="21" y="2"/>
                </a:move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1"/>
                  <a:pt x="20" y="1"/>
                </a:cubicBezTo>
                <a:cubicBezTo>
                  <a:pt x="20" y="0"/>
                  <a:pt x="21" y="0"/>
                  <a:pt x="21" y="0"/>
                </a:cubicBezTo>
                <a:cubicBezTo>
                  <a:pt x="22" y="0"/>
                  <a:pt x="22" y="0"/>
                  <a:pt x="22" y="1"/>
                </a:cubicBezTo>
                <a:cubicBezTo>
                  <a:pt x="22" y="1"/>
                  <a:pt x="22" y="2"/>
                  <a:pt x="21" y="2"/>
                </a:cubicBezTo>
                <a:close/>
                <a:moveTo>
                  <a:pt x="25" y="2"/>
                </a:moveTo>
                <a:cubicBezTo>
                  <a:pt x="25" y="2"/>
                  <a:pt x="25" y="2"/>
                  <a:pt x="25" y="2"/>
                </a:cubicBezTo>
                <a:cubicBezTo>
                  <a:pt x="25" y="2"/>
                  <a:pt x="25" y="1"/>
                  <a:pt x="25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0"/>
                  <a:pt x="26" y="1"/>
                </a:cubicBezTo>
                <a:cubicBezTo>
                  <a:pt x="26" y="1"/>
                  <a:pt x="26" y="2"/>
                  <a:pt x="25" y="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42">
            <a:extLst>
              <a:ext uri="{FF2B5EF4-FFF2-40B4-BE49-F238E27FC236}">
                <a16:creationId xmlns:a16="http://schemas.microsoft.com/office/drawing/2014/main" id="{9B45319D-D630-481B-95C0-4BCE8F0F03D7}"/>
              </a:ext>
            </a:extLst>
          </p:cNvPr>
          <p:cNvSpPr>
            <a:spLocks noEditPoints="1"/>
          </p:cNvSpPr>
          <p:nvPr/>
        </p:nvSpPr>
        <p:spPr bwMode="auto">
          <a:xfrm>
            <a:off x="2988290" y="2262740"/>
            <a:ext cx="2316209" cy="1548380"/>
          </a:xfrm>
          <a:custGeom>
            <a:avLst/>
            <a:gdLst>
              <a:gd name="T0" fmla="*/ 123 w 128"/>
              <a:gd name="T1" fmla="*/ 108 h 110"/>
              <a:gd name="T2" fmla="*/ 17 w 128"/>
              <a:gd name="T3" fmla="*/ 2 h 110"/>
              <a:gd name="T4" fmla="*/ 13 w 128"/>
              <a:gd name="T5" fmla="*/ 2 h 110"/>
              <a:gd name="T6" fmla="*/ 9 w 128"/>
              <a:gd name="T7" fmla="*/ 3 h 110"/>
              <a:gd name="T8" fmla="*/ 5 w 128"/>
              <a:gd name="T9" fmla="*/ 6 h 110"/>
              <a:gd name="T10" fmla="*/ 3 w 128"/>
              <a:gd name="T11" fmla="*/ 9 h 110"/>
              <a:gd name="T12" fmla="*/ 2 w 128"/>
              <a:gd name="T13" fmla="*/ 12 h 110"/>
              <a:gd name="T14" fmla="*/ 2 w 128"/>
              <a:gd name="T15" fmla="*/ 16 h 110"/>
              <a:gd name="T16" fmla="*/ 2 w 128"/>
              <a:gd name="T17" fmla="*/ 20 h 110"/>
              <a:gd name="T18" fmla="*/ 2 w 128"/>
              <a:gd name="T19" fmla="*/ 24 h 110"/>
              <a:gd name="T20" fmla="*/ 2 w 128"/>
              <a:gd name="T21" fmla="*/ 28 h 110"/>
              <a:gd name="T22" fmla="*/ 2 w 128"/>
              <a:gd name="T23" fmla="*/ 32 h 110"/>
              <a:gd name="T24" fmla="*/ 1 w 128"/>
              <a:gd name="T25" fmla="*/ 37 h 110"/>
              <a:gd name="T26" fmla="*/ 1 w 128"/>
              <a:gd name="T27" fmla="*/ 45 h 110"/>
              <a:gd name="T28" fmla="*/ 1 w 128"/>
              <a:gd name="T29" fmla="*/ 49 h 110"/>
              <a:gd name="T30" fmla="*/ 0 w 128"/>
              <a:gd name="T31" fmla="*/ 53 h 110"/>
              <a:gd name="T32" fmla="*/ 0 w 128"/>
              <a:gd name="T33" fmla="*/ 57 h 110"/>
              <a:gd name="T34" fmla="*/ 0 w 128"/>
              <a:gd name="T35" fmla="*/ 61 h 110"/>
              <a:gd name="T36" fmla="*/ 127 w 128"/>
              <a:gd name="T37" fmla="*/ 108 h 110"/>
              <a:gd name="T38" fmla="*/ 17 w 128"/>
              <a:gd name="T39" fmla="*/ 108 h 110"/>
              <a:gd name="T40" fmla="*/ 12 w 128"/>
              <a:gd name="T41" fmla="*/ 108 h 110"/>
              <a:gd name="T42" fmla="*/ 8 w 128"/>
              <a:gd name="T43" fmla="*/ 107 h 110"/>
              <a:gd name="T44" fmla="*/ 5 w 128"/>
              <a:gd name="T45" fmla="*/ 104 h 110"/>
              <a:gd name="T46" fmla="*/ 3 w 128"/>
              <a:gd name="T47" fmla="*/ 101 h 110"/>
              <a:gd name="T48" fmla="*/ 1 w 128"/>
              <a:gd name="T49" fmla="*/ 97 h 110"/>
              <a:gd name="T50" fmla="*/ 1 w 128"/>
              <a:gd name="T51" fmla="*/ 97 h 110"/>
              <a:gd name="T52" fmla="*/ 1 w 128"/>
              <a:gd name="T53" fmla="*/ 93 h 110"/>
              <a:gd name="T54" fmla="*/ 1 w 128"/>
              <a:gd name="T55" fmla="*/ 89 h 110"/>
              <a:gd name="T56" fmla="*/ 1 w 128"/>
              <a:gd name="T57" fmla="*/ 85 h 110"/>
              <a:gd name="T58" fmla="*/ 1 w 128"/>
              <a:gd name="T59" fmla="*/ 80 h 110"/>
              <a:gd name="T60" fmla="*/ 1 w 128"/>
              <a:gd name="T61" fmla="*/ 72 h 110"/>
              <a:gd name="T62" fmla="*/ 0 w 128"/>
              <a:gd name="T63" fmla="*/ 69 h 110"/>
              <a:gd name="T64" fmla="*/ 0 w 128"/>
              <a:gd name="T65" fmla="*/ 65 h 110"/>
              <a:gd name="T66" fmla="*/ 120 w 128"/>
              <a:gd name="T67" fmla="*/ 109 h 110"/>
              <a:gd name="T68" fmla="*/ 116 w 128"/>
              <a:gd name="T69" fmla="*/ 109 h 110"/>
              <a:gd name="T70" fmla="*/ 111 w 128"/>
              <a:gd name="T71" fmla="*/ 110 h 110"/>
              <a:gd name="T72" fmla="*/ 106 w 128"/>
              <a:gd name="T73" fmla="*/ 109 h 110"/>
              <a:gd name="T74" fmla="*/ 102 w 128"/>
              <a:gd name="T75" fmla="*/ 109 h 110"/>
              <a:gd name="T76" fmla="*/ 98 w 128"/>
              <a:gd name="T77" fmla="*/ 108 h 110"/>
              <a:gd name="T78" fmla="*/ 90 w 128"/>
              <a:gd name="T79" fmla="*/ 108 h 110"/>
              <a:gd name="T80" fmla="*/ 86 w 128"/>
              <a:gd name="T81" fmla="*/ 108 h 110"/>
              <a:gd name="T82" fmla="*/ 82 w 128"/>
              <a:gd name="T83" fmla="*/ 108 h 110"/>
              <a:gd name="T84" fmla="*/ 78 w 128"/>
              <a:gd name="T85" fmla="*/ 108 h 110"/>
              <a:gd name="T86" fmla="*/ 75 w 128"/>
              <a:gd name="T87" fmla="*/ 109 h 110"/>
              <a:gd name="T88" fmla="*/ 70 w 128"/>
              <a:gd name="T89" fmla="*/ 110 h 110"/>
              <a:gd name="T90" fmla="*/ 66 w 128"/>
              <a:gd name="T91" fmla="*/ 110 h 110"/>
              <a:gd name="T92" fmla="*/ 62 w 128"/>
              <a:gd name="T93" fmla="*/ 110 h 110"/>
              <a:gd name="T94" fmla="*/ 57 w 128"/>
              <a:gd name="T95" fmla="*/ 109 h 110"/>
              <a:gd name="T96" fmla="*/ 53 w 128"/>
              <a:gd name="T97" fmla="*/ 109 h 110"/>
              <a:gd name="T98" fmla="*/ 49 w 128"/>
              <a:gd name="T99" fmla="*/ 109 h 110"/>
              <a:gd name="T100" fmla="*/ 45 w 128"/>
              <a:gd name="T101" fmla="*/ 108 h 110"/>
              <a:gd name="T102" fmla="*/ 37 w 128"/>
              <a:gd name="T103" fmla="*/ 108 h 110"/>
              <a:gd name="T104" fmla="*/ 33 w 128"/>
              <a:gd name="T105" fmla="*/ 108 h 110"/>
              <a:gd name="T106" fmla="*/ 29 w 128"/>
              <a:gd name="T107" fmla="*/ 108 h 110"/>
              <a:gd name="T108" fmla="*/ 25 w 128"/>
              <a:gd name="T109" fmla="*/ 108 h 110"/>
              <a:gd name="T110" fmla="*/ 22 w 128"/>
              <a:gd name="T111" fmla="*/ 10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28" h="110">
                <a:moveTo>
                  <a:pt x="123" y="108"/>
                </a:moveTo>
                <a:cubicBezTo>
                  <a:pt x="123" y="108"/>
                  <a:pt x="123" y="108"/>
                  <a:pt x="123" y="108"/>
                </a:cubicBezTo>
                <a:cubicBezTo>
                  <a:pt x="123" y="108"/>
                  <a:pt x="124" y="108"/>
                  <a:pt x="124" y="109"/>
                </a:cubicBezTo>
                <a:cubicBezTo>
                  <a:pt x="124" y="109"/>
                  <a:pt x="123" y="110"/>
                  <a:pt x="123" y="110"/>
                </a:cubicBezTo>
                <a:cubicBezTo>
                  <a:pt x="123" y="110"/>
                  <a:pt x="123" y="110"/>
                  <a:pt x="123" y="110"/>
                </a:cubicBezTo>
                <a:cubicBezTo>
                  <a:pt x="122" y="110"/>
                  <a:pt x="122" y="109"/>
                  <a:pt x="122" y="109"/>
                </a:cubicBezTo>
                <a:cubicBezTo>
                  <a:pt x="122" y="108"/>
                  <a:pt x="122" y="108"/>
                  <a:pt x="123" y="108"/>
                </a:cubicBezTo>
                <a:close/>
                <a:moveTo>
                  <a:pt x="17" y="2"/>
                </a:moveTo>
                <a:cubicBezTo>
                  <a:pt x="17" y="2"/>
                  <a:pt x="17" y="2"/>
                  <a:pt x="17" y="2"/>
                </a:cubicBezTo>
                <a:cubicBezTo>
                  <a:pt x="16" y="2"/>
                  <a:pt x="16" y="1"/>
                  <a:pt x="16" y="1"/>
                </a:cubicBezTo>
                <a:cubicBezTo>
                  <a:pt x="16" y="0"/>
                  <a:pt x="16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8" y="0"/>
                  <a:pt x="18" y="1"/>
                </a:cubicBezTo>
                <a:cubicBezTo>
                  <a:pt x="18" y="1"/>
                  <a:pt x="17" y="2"/>
                  <a:pt x="17" y="2"/>
                </a:cubicBezTo>
                <a:close/>
                <a:moveTo>
                  <a:pt x="13" y="2"/>
                </a:moveTo>
                <a:cubicBezTo>
                  <a:pt x="12" y="2"/>
                  <a:pt x="12" y="2"/>
                  <a:pt x="12" y="1"/>
                </a:cubicBezTo>
                <a:cubicBezTo>
                  <a:pt x="12" y="1"/>
                  <a:pt x="12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4" y="1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lose/>
                <a:moveTo>
                  <a:pt x="9" y="3"/>
                </a:moveTo>
                <a:cubicBezTo>
                  <a:pt x="8" y="3"/>
                  <a:pt x="8" y="3"/>
                  <a:pt x="8" y="3"/>
                </a:cubicBezTo>
                <a:cubicBezTo>
                  <a:pt x="8" y="2"/>
                  <a:pt x="8" y="2"/>
                  <a:pt x="8" y="2"/>
                </a:cubicBezTo>
                <a:cubicBezTo>
                  <a:pt x="9" y="1"/>
                  <a:pt x="9" y="2"/>
                  <a:pt x="10" y="2"/>
                </a:cubicBezTo>
                <a:cubicBezTo>
                  <a:pt x="10" y="2"/>
                  <a:pt x="10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lose/>
                <a:moveTo>
                  <a:pt x="5" y="6"/>
                </a:moveTo>
                <a:cubicBezTo>
                  <a:pt x="5" y="6"/>
                  <a:pt x="5" y="6"/>
                  <a:pt x="5" y="5"/>
                </a:cubicBezTo>
                <a:cubicBezTo>
                  <a:pt x="5" y="5"/>
                  <a:pt x="5" y="5"/>
                  <a:pt x="5" y="4"/>
                </a:cubicBezTo>
                <a:cubicBezTo>
                  <a:pt x="5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5" y="6"/>
                </a:cubicBezTo>
                <a:close/>
                <a:moveTo>
                  <a:pt x="3" y="9"/>
                </a:move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8"/>
                  <a:pt x="2" y="8"/>
                </a:cubicBezTo>
                <a:cubicBezTo>
                  <a:pt x="2" y="7"/>
                  <a:pt x="3" y="7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3" y="9"/>
                  <a:pt x="3" y="9"/>
                </a:cubicBezTo>
                <a:close/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cubicBezTo>
                  <a:pt x="1" y="11"/>
                  <a:pt x="1" y="11"/>
                  <a:pt x="2" y="11"/>
                </a:cubicBezTo>
                <a:cubicBezTo>
                  <a:pt x="2" y="11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3"/>
                  <a:pt x="2" y="13"/>
                  <a:pt x="1" y="13"/>
                </a:cubicBezTo>
                <a:close/>
                <a:moveTo>
                  <a:pt x="1" y="17"/>
                </a:moveTo>
                <a:cubicBezTo>
                  <a:pt x="1" y="17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5"/>
                  <a:pt x="1" y="15"/>
                  <a:pt x="1" y="15"/>
                </a:cubicBezTo>
                <a:cubicBezTo>
                  <a:pt x="2" y="15"/>
                  <a:pt x="2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7"/>
                  <a:pt x="1" y="17"/>
                </a:cubicBezTo>
                <a:close/>
                <a:moveTo>
                  <a:pt x="1" y="21"/>
                </a:moveTo>
                <a:cubicBezTo>
                  <a:pt x="1" y="21"/>
                  <a:pt x="0" y="21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19"/>
                  <a:pt x="1" y="19"/>
                  <a:pt x="1" y="19"/>
                </a:cubicBezTo>
                <a:cubicBezTo>
                  <a:pt x="2" y="19"/>
                  <a:pt x="2" y="19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1"/>
                  <a:pt x="2" y="21"/>
                  <a:pt x="1" y="21"/>
                </a:cubicBezTo>
                <a:close/>
                <a:moveTo>
                  <a:pt x="1" y="25"/>
                </a:moveTo>
                <a:cubicBezTo>
                  <a:pt x="1" y="25"/>
                  <a:pt x="0" y="25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1" y="23"/>
                  <a:pt x="1" y="23"/>
                </a:cubicBezTo>
                <a:cubicBezTo>
                  <a:pt x="2" y="23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5"/>
                  <a:pt x="2" y="25"/>
                  <a:pt x="1" y="25"/>
                </a:cubicBezTo>
                <a:close/>
                <a:moveTo>
                  <a:pt x="1" y="29"/>
                </a:moveTo>
                <a:cubicBezTo>
                  <a:pt x="1" y="29"/>
                  <a:pt x="0" y="29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1" y="27"/>
                  <a:pt x="1" y="27"/>
                </a:cubicBezTo>
                <a:cubicBezTo>
                  <a:pt x="2" y="27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9"/>
                  <a:pt x="2" y="29"/>
                  <a:pt x="1" y="29"/>
                </a:cubicBezTo>
                <a:close/>
                <a:moveTo>
                  <a:pt x="1" y="33"/>
                </a:moveTo>
                <a:cubicBezTo>
                  <a:pt x="1" y="33"/>
                  <a:pt x="0" y="33"/>
                  <a:pt x="0" y="32"/>
                </a:cubicBezTo>
                <a:cubicBezTo>
                  <a:pt x="0" y="32"/>
                  <a:pt x="1" y="31"/>
                  <a:pt x="1" y="31"/>
                </a:cubicBezTo>
                <a:cubicBezTo>
                  <a:pt x="2" y="31"/>
                  <a:pt x="2" y="32"/>
                  <a:pt x="2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3"/>
                  <a:pt x="2" y="33"/>
                  <a:pt x="1" y="33"/>
                </a:cubicBezTo>
                <a:close/>
                <a:moveTo>
                  <a:pt x="1" y="37"/>
                </a:moveTo>
                <a:cubicBezTo>
                  <a:pt x="1" y="37"/>
                  <a:pt x="0" y="37"/>
                  <a:pt x="0" y="36"/>
                </a:cubicBezTo>
                <a:cubicBezTo>
                  <a:pt x="0" y="36"/>
                  <a:pt x="1" y="35"/>
                  <a:pt x="1" y="35"/>
                </a:cubicBezTo>
                <a:cubicBezTo>
                  <a:pt x="2" y="35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1" y="37"/>
                </a:cubicBezTo>
                <a:close/>
                <a:moveTo>
                  <a:pt x="1" y="41"/>
                </a:moveTo>
                <a:cubicBezTo>
                  <a:pt x="1" y="41"/>
                  <a:pt x="0" y="41"/>
                  <a:pt x="0" y="40"/>
                </a:cubicBezTo>
                <a:cubicBezTo>
                  <a:pt x="0" y="40"/>
                  <a:pt x="1" y="40"/>
                  <a:pt x="1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1"/>
                  <a:pt x="2" y="41"/>
                  <a:pt x="1" y="41"/>
                </a:cubicBezTo>
                <a:close/>
                <a:moveTo>
                  <a:pt x="1" y="45"/>
                </a:moveTo>
                <a:cubicBezTo>
                  <a:pt x="1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4"/>
                  <a:pt x="1" y="44"/>
                  <a:pt x="1" y="44"/>
                </a:cubicBezTo>
                <a:cubicBezTo>
                  <a:pt x="2" y="44"/>
                  <a:pt x="2" y="44"/>
                  <a:pt x="2" y="45"/>
                </a:cubicBezTo>
                <a:cubicBezTo>
                  <a:pt x="2" y="45"/>
                  <a:pt x="2" y="45"/>
                  <a:pt x="2" y="45"/>
                </a:cubicBezTo>
                <a:cubicBezTo>
                  <a:pt x="2" y="45"/>
                  <a:pt x="2" y="45"/>
                  <a:pt x="1" y="45"/>
                </a:cubicBezTo>
                <a:close/>
                <a:moveTo>
                  <a:pt x="1" y="49"/>
                </a:moveTo>
                <a:cubicBezTo>
                  <a:pt x="1" y="49"/>
                  <a:pt x="0" y="49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7"/>
                  <a:pt x="2" y="47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1" y="49"/>
                </a:cubicBezTo>
                <a:close/>
                <a:moveTo>
                  <a:pt x="1" y="54"/>
                </a:moveTo>
                <a:cubicBezTo>
                  <a:pt x="1" y="54"/>
                  <a:pt x="0" y="53"/>
                  <a:pt x="0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2"/>
                  <a:pt x="1" y="52"/>
                  <a:pt x="1" y="52"/>
                </a:cubicBezTo>
                <a:cubicBezTo>
                  <a:pt x="2" y="52"/>
                  <a:pt x="2" y="52"/>
                  <a:pt x="2" y="53"/>
                </a:cubicBezTo>
                <a:cubicBezTo>
                  <a:pt x="2" y="53"/>
                  <a:pt x="2" y="53"/>
                  <a:pt x="2" y="53"/>
                </a:cubicBezTo>
                <a:cubicBezTo>
                  <a:pt x="2" y="53"/>
                  <a:pt x="2" y="54"/>
                  <a:pt x="1" y="54"/>
                </a:cubicBezTo>
                <a:close/>
                <a:moveTo>
                  <a:pt x="1" y="58"/>
                </a:moveTo>
                <a:cubicBezTo>
                  <a:pt x="1" y="58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56"/>
                  <a:pt x="1" y="56"/>
                  <a:pt x="1" y="56"/>
                </a:cubicBezTo>
                <a:cubicBezTo>
                  <a:pt x="2" y="56"/>
                  <a:pt x="2" y="56"/>
                  <a:pt x="2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2" y="57"/>
                  <a:pt x="2" y="58"/>
                  <a:pt x="1" y="58"/>
                </a:cubicBezTo>
                <a:close/>
                <a:moveTo>
                  <a:pt x="1" y="62"/>
                </a:moveTo>
                <a:cubicBezTo>
                  <a:pt x="1" y="62"/>
                  <a:pt x="0" y="61"/>
                  <a:pt x="0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0"/>
                  <a:pt x="1" y="60"/>
                  <a:pt x="1" y="60"/>
                </a:cubicBezTo>
                <a:cubicBezTo>
                  <a:pt x="2" y="60"/>
                  <a:pt x="2" y="60"/>
                  <a:pt x="2" y="61"/>
                </a:cubicBezTo>
                <a:cubicBezTo>
                  <a:pt x="2" y="61"/>
                  <a:pt x="2" y="61"/>
                  <a:pt x="2" y="61"/>
                </a:cubicBezTo>
                <a:cubicBezTo>
                  <a:pt x="2" y="61"/>
                  <a:pt x="2" y="62"/>
                  <a:pt x="1" y="62"/>
                </a:cubicBezTo>
                <a:close/>
                <a:moveTo>
                  <a:pt x="127" y="108"/>
                </a:moveTo>
                <a:cubicBezTo>
                  <a:pt x="127" y="108"/>
                  <a:pt x="127" y="108"/>
                  <a:pt x="127" y="108"/>
                </a:cubicBezTo>
                <a:cubicBezTo>
                  <a:pt x="127" y="108"/>
                  <a:pt x="128" y="108"/>
                  <a:pt x="128" y="109"/>
                </a:cubicBezTo>
                <a:cubicBezTo>
                  <a:pt x="128" y="109"/>
                  <a:pt x="127" y="110"/>
                  <a:pt x="127" y="110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26" y="110"/>
                  <a:pt x="126" y="109"/>
                  <a:pt x="126" y="109"/>
                </a:cubicBezTo>
                <a:cubicBezTo>
                  <a:pt x="126" y="108"/>
                  <a:pt x="126" y="108"/>
                  <a:pt x="127" y="108"/>
                </a:cubicBezTo>
                <a:close/>
                <a:moveTo>
                  <a:pt x="17" y="108"/>
                </a:moveTo>
                <a:cubicBezTo>
                  <a:pt x="17" y="108"/>
                  <a:pt x="17" y="108"/>
                  <a:pt x="17" y="108"/>
                </a:cubicBezTo>
                <a:cubicBezTo>
                  <a:pt x="16" y="108"/>
                  <a:pt x="16" y="108"/>
                  <a:pt x="16" y="109"/>
                </a:cubicBezTo>
                <a:cubicBezTo>
                  <a:pt x="16" y="109"/>
                  <a:pt x="16" y="110"/>
                  <a:pt x="17" y="110"/>
                </a:cubicBezTo>
                <a:cubicBezTo>
                  <a:pt x="17" y="110"/>
                  <a:pt x="17" y="110"/>
                  <a:pt x="17" y="110"/>
                </a:cubicBezTo>
                <a:cubicBezTo>
                  <a:pt x="17" y="110"/>
                  <a:pt x="18" y="109"/>
                  <a:pt x="18" y="109"/>
                </a:cubicBezTo>
                <a:cubicBezTo>
                  <a:pt x="18" y="108"/>
                  <a:pt x="17" y="108"/>
                  <a:pt x="17" y="108"/>
                </a:cubicBezTo>
                <a:close/>
                <a:moveTo>
                  <a:pt x="13" y="108"/>
                </a:moveTo>
                <a:cubicBezTo>
                  <a:pt x="12" y="108"/>
                  <a:pt x="12" y="108"/>
                  <a:pt x="12" y="108"/>
                </a:cubicBezTo>
                <a:cubicBezTo>
                  <a:pt x="12" y="109"/>
                  <a:pt x="12" y="109"/>
                  <a:pt x="12" y="109"/>
                </a:cubicBezTo>
                <a:cubicBezTo>
                  <a:pt x="13" y="109"/>
                  <a:pt x="13" y="109"/>
                  <a:pt x="13" y="109"/>
                </a:cubicBezTo>
                <a:cubicBezTo>
                  <a:pt x="14" y="108"/>
                  <a:pt x="13" y="108"/>
                  <a:pt x="13" y="108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13" y="108"/>
                  <a:pt x="13" y="108"/>
                  <a:pt x="13" y="108"/>
                </a:cubicBezTo>
                <a:close/>
                <a:moveTo>
                  <a:pt x="9" y="106"/>
                </a:moveTo>
                <a:cubicBezTo>
                  <a:pt x="8" y="106"/>
                  <a:pt x="8" y="106"/>
                  <a:pt x="8" y="107"/>
                </a:cubicBezTo>
                <a:cubicBezTo>
                  <a:pt x="8" y="107"/>
                  <a:pt x="8" y="108"/>
                  <a:pt x="8" y="108"/>
                </a:cubicBezTo>
                <a:cubicBezTo>
                  <a:pt x="9" y="108"/>
                  <a:pt x="9" y="108"/>
                  <a:pt x="10" y="107"/>
                </a:cubicBezTo>
                <a:cubicBezTo>
                  <a:pt x="10" y="107"/>
                  <a:pt x="10" y="107"/>
                  <a:pt x="9" y="106"/>
                </a:cubicBezTo>
                <a:cubicBezTo>
                  <a:pt x="9" y="106"/>
                  <a:pt x="9" y="106"/>
                  <a:pt x="9" y="106"/>
                </a:cubicBezTo>
                <a:cubicBezTo>
                  <a:pt x="9" y="106"/>
                  <a:pt x="9" y="106"/>
                  <a:pt x="9" y="106"/>
                </a:cubicBezTo>
                <a:close/>
                <a:moveTo>
                  <a:pt x="5" y="104"/>
                </a:moveTo>
                <a:cubicBezTo>
                  <a:pt x="5" y="104"/>
                  <a:pt x="5" y="104"/>
                  <a:pt x="5" y="104"/>
                </a:cubicBezTo>
                <a:cubicBezTo>
                  <a:pt x="5" y="104"/>
                  <a:pt x="5" y="105"/>
                  <a:pt x="5" y="105"/>
                </a:cubicBezTo>
                <a:cubicBezTo>
                  <a:pt x="5" y="106"/>
                  <a:pt x="6" y="106"/>
                  <a:pt x="6" y="105"/>
                </a:cubicBezTo>
                <a:cubicBezTo>
                  <a:pt x="6" y="105"/>
                  <a:pt x="6" y="104"/>
                  <a:pt x="6" y="104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04"/>
                  <a:pt x="6" y="104"/>
                  <a:pt x="5" y="104"/>
                </a:cubicBezTo>
                <a:close/>
                <a:moveTo>
                  <a:pt x="3" y="101"/>
                </a:moveTo>
                <a:cubicBezTo>
                  <a:pt x="3" y="101"/>
                  <a:pt x="3" y="101"/>
                  <a:pt x="3" y="101"/>
                </a:cubicBezTo>
                <a:cubicBezTo>
                  <a:pt x="2" y="101"/>
                  <a:pt x="2" y="101"/>
                  <a:pt x="2" y="102"/>
                </a:cubicBezTo>
                <a:cubicBezTo>
                  <a:pt x="2" y="102"/>
                  <a:pt x="3" y="102"/>
                  <a:pt x="3" y="102"/>
                </a:cubicBezTo>
                <a:cubicBezTo>
                  <a:pt x="4" y="102"/>
                  <a:pt x="4" y="101"/>
                  <a:pt x="4" y="101"/>
                </a:cubicBezTo>
                <a:cubicBezTo>
                  <a:pt x="4" y="101"/>
                  <a:pt x="4" y="101"/>
                  <a:pt x="4" y="101"/>
                </a:cubicBezTo>
                <a:cubicBezTo>
                  <a:pt x="4" y="101"/>
                  <a:pt x="3" y="101"/>
                  <a:pt x="3" y="101"/>
                </a:cubicBezTo>
                <a:close/>
                <a:moveTo>
                  <a:pt x="1" y="97"/>
                </a:moveTo>
                <a:cubicBezTo>
                  <a:pt x="1" y="97"/>
                  <a:pt x="1" y="97"/>
                  <a:pt x="1" y="97"/>
                </a:cubicBezTo>
                <a:cubicBezTo>
                  <a:pt x="1" y="97"/>
                  <a:pt x="1" y="97"/>
                  <a:pt x="1" y="98"/>
                </a:cubicBezTo>
                <a:cubicBezTo>
                  <a:pt x="1" y="98"/>
                  <a:pt x="1" y="98"/>
                  <a:pt x="1" y="98"/>
                </a:cubicBezTo>
                <a:cubicBezTo>
                  <a:pt x="1" y="98"/>
                  <a:pt x="1" y="99"/>
                  <a:pt x="2" y="99"/>
                </a:cubicBezTo>
                <a:cubicBezTo>
                  <a:pt x="2" y="98"/>
                  <a:pt x="2" y="98"/>
                  <a:pt x="2" y="97"/>
                </a:cubicBezTo>
                <a:cubicBezTo>
                  <a:pt x="2" y="98"/>
                  <a:pt x="2" y="98"/>
                  <a:pt x="2" y="98"/>
                </a:cubicBezTo>
                <a:cubicBezTo>
                  <a:pt x="2" y="97"/>
                  <a:pt x="2" y="97"/>
                  <a:pt x="2" y="97"/>
                </a:cubicBezTo>
                <a:cubicBezTo>
                  <a:pt x="2" y="97"/>
                  <a:pt x="2" y="97"/>
                  <a:pt x="1" y="97"/>
                </a:cubicBezTo>
                <a:close/>
                <a:moveTo>
                  <a:pt x="1" y="93"/>
                </a:moveTo>
                <a:cubicBezTo>
                  <a:pt x="1" y="93"/>
                  <a:pt x="0" y="93"/>
                  <a:pt x="0" y="9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4"/>
                  <a:pt x="1" y="94"/>
                  <a:pt x="1" y="94"/>
                </a:cubicBezTo>
                <a:cubicBezTo>
                  <a:pt x="2" y="94"/>
                  <a:pt x="2" y="94"/>
                  <a:pt x="2" y="94"/>
                </a:cubicBezTo>
                <a:cubicBezTo>
                  <a:pt x="2" y="94"/>
                  <a:pt x="2" y="94"/>
                  <a:pt x="2" y="94"/>
                </a:cubicBezTo>
                <a:cubicBezTo>
                  <a:pt x="2" y="93"/>
                  <a:pt x="2" y="93"/>
                  <a:pt x="1" y="93"/>
                </a:cubicBezTo>
                <a:close/>
                <a:moveTo>
                  <a:pt x="1" y="89"/>
                </a:moveTo>
                <a:cubicBezTo>
                  <a:pt x="1" y="89"/>
                  <a:pt x="0" y="89"/>
                  <a:pt x="0" y="89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0"/>
                  <a:pt x="1" y="90"/>
                  <a:pt x="1" y="90"/>
                </a:cubicBezTo>
                <a:cubicBezTo>
                  <a:pt x="2" y="90"/>
                  <a:pt x="2" y="90"/>
                  <a:pt x="2" y="90"/>
                </a:cubicBezTo>
                <a:cubicBezTo>
                  <a:pt x="2" y="89"/>
                  <a:pt x="2" y="89"/>
                  <a:pt x="2" y="89"/>
                </a:cubicBezTo>
                <a:cubicBezTo>
                  <a:pt x="2" y="89"/>
                  <a:pt x="2" y="89"/>
                  <a:pt x="1" y="89"/>
                </a:cubicBezTo>
                <a:close/>
                <a:moveTo>
                  <a:pt x="1" y="85"/>
                </a:moveTo>
                <a:cubicBezTo>
                  <a:pt x="1" y="85"/>
                  <a:pt x="0" y="85"/>
                  <a:pt x="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6"/>
                  <a:pt x="1" y="86"/>
                  <a:pt x="1" y="86"/>
                </a:cubicBezTo>
                <a:cubicBezTo>
                  <a:pt x="2" y="86"/>
                  <a:pt x="2" y="86"/>
                  <a:pt x="2" y="85"/>
                </a:cubicBezTo>
                <a:cubicBezTo>
                  <a:pt x="2" y="85"/>
                  <a:pt x="2" y="85"/>
                  <a:pt x="2" y="85"/>
                </a:cubicBezTo>
                <a:cubicBezTo>
                  <a:pt x="2" y="85"/>
                  <a:pt x="2" y="85"/>
                  <a:pt x="1" y="85"/>
                </a:cubicBezTo>
                <a:close/>
                <a:moveTo>
                  <a:pt x="1" y="80"/>
                </a:moveTo>
                <a:cubicBezTo>
                  <a:pt x="1" y="80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1" y="82"/>
                  <a:pt x="1" y="82"/>
                </a:cubicBezTo>
                <a:cubicBezTo>
                  <a:pt x="2" y="82"/>
                  <a:pt x="2" y="82"/>
                  <a:pt x="2" y="81"/>
                </a:cubicBezTo>
                <a:cubicBezTo>
                  <a:pt x="2" y="81"/>
                  <a:pt x="2" y="81"/>
                  <a:pt x="2" y="81"/>
                </a:cubicBezTo>
                <a:cubicBezTo>
                  <a:pt x="2" y="81"/>
                  <a:pt x="2" y="80"/>
                  <a:pt x="1" y="80"/>
                </a:cubicBezTo>
                <a:close/>
                <a:moveTo>
                  <a:pt x="1" y="76"/>
                </a:moveTo>
                <a:cubicBezTo>
                  <a:pt x="1" y="76"/>
                  <a:pt x="0" y="77"/>
                  <a:pt x="0" y="77"/>
                </a:cubicBezTo>
                <a:cubicBezTo>
                  <a:pt x="0" y="78"/>
                  <a:pt x="1" y="78"/>
                  <a:pt x="1" y="78"/>
                </a:cubicBezTo>
                <a:cubicBezTo>
                  <a:pt x="2" y="78"/>
                  <a:pt x="2" y="78"/>
                  <a:pt x="2" y="77"/>
                </a:cubicBezTo>
                <a:cubicBezTo>
                  <a:pt x="2" y="77"/>
                  <a:pt x="2" y="77"/>
                  <a:pt x="2" y="77"/>
                </a:cubicBezTo>
                <a:cubicBezTo>
                  <a:pt x="2" y="77"/>
                  <a:pt x="2" y="76"/>
                  <a:pt x="1" y="76"/>
                </a:cubicBezTo>
                <a:close/>
                <a:moveTo>
                  <a:pt x="1" y="72"/>
                </a:moveTo>
                <a:cubicBezTo>
                  <a:pt x="1" y="72"/>
                  <a:pt x="0" y="73"/>
                  <a:pt x="0" y="73"/>
                </a:cubicBezTo>
                <a:cubicBezTo>
                  <a:pt x="0" y="74"/>
                  <a:pt x="1" y="74"/>
                  <a:pt x="1" y="74"/>
                </a:cubicBezTo>
                <a:cubicBezTo>
                  <a:pt x="2" y="74"/>
                  <a:pt x="2" y="74"/>
                  <a:pt x="2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2"/>
                  <a:pt x="1" y="72"/>
                </a:cubicBezTo>
                <a:close/>
                <a:moveTo>
                  <a:pt x="1" y="68"/>
                </a:moveTo>
                <a:cubicBezTo>
                  <a:pt x="1" y="68"/>
                  <a:pt x="0" y="69"/>
                  <a:pt x="0" y="69"/>
                </a:cubicBezTo>
                <a:cubicBezTo>
                  <a:pt x="0" y="70"/>
                  <a:pt x="1" y="70"/>
                  <a:pt x="1" y="70"/>
                </a:cubicBezTo>
                <a:cubicBezTo>
                  <a:pt x="2" y="70"/>
                  <a:pt x="2" y="70"/>
                  <a:pt x="2" y="69"/>
                </a:cubicBez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8"/>
                  <a:pt x="1" y="68"/>
                </a:cubicBezTo>
                <a:close/>
                <a:moveTo>
                  <a:pt x="1" y="64"/>
                </a:moveTo>
                <a:cubicBezTo>
                  <a:pt x="1" y="64"/>
                  <a:pt x="0" y="64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1" y="66"/>
                  <a:pt x="1" y="66"/>
                </a:cubicBezTo>
                <a:cubicBezTo>
                  <a:pt x="2" y="66"/>
                  <a:pt x="2" y="65"/>
                  <a:pt x="2" y="65"/>
                </a:cubicBezTo>
                <a:cubicBezTo>
                  <a:pt x="2" y="65"/>
                  <a:pt x="2" y="65"/>
                  <a:pt x="2" y="65"/>
                </a:cubicBezTo>
                <a:cubicBezTo>
                  <a:pt x="2" y="64"/>
                  <a:pt x="2" y="64"/>
                  <a:pt x="1" y="64"/>
                </a:cubicBezTo>
                <a:close/>
                <a:moveTo>
                  <a:pt x="119" y="108"/>
                </a:moveTo>
                <a:cubicBezTo>
                  <a:pt x="119" y="108"/>
                  <a:pt x="119" y="108"/>
                  <a:pt x="119" y="108"/>
                </a:cubicBezTo>
                <a:cubicBezTo>
                  <a:pt x="119" y="108"/>
                  <a:pt x="120" y="108"/>
                  <a:pt x="120" y="109"/>
                </a:cubicBezTo>
                <a:cubicBezTo>
                  <a:pt x="120" y="109"/>
                  <a:pt x="119" y="110"/>
                  <a:pt x="119" y="110"/>
                </a:cubicBezTo>
                <a:cubicBezTo>
                  <a:pt x="119" y="110"/>
                  <a:pt x="119" y="110"/>
                  <a:pt x="119" y="110"/>
                </a:cubicBezTo>
                <a:cubicBezTo>
                  <a:pt x="118" y="110"/>
                  <a:pt x="118" y="109"/>
                  <a:pt x="118" y="109"/>
                </a:cubicBezTo>
                <a:cubicBezTo>
                  <a:pt x="118" y="108"/>
                  <a:pt x="118" y="108"/>
                  <a:pt x="119" y="108"/>
                </a:cubicBezTo>
                <a:close/>
                <a:moveTo>
                  <a:pt x="115" y="108"/>
                </a:moveTo>
                <a:cubicBezTo>
                  <a:pt x="115" y="108"/>
                  <a:pt x="115" y="108"/>
                  <a:pt x="115" y="108"/>
                </a:cubicBezTo>
                <a:cubicBezTo>
                  <a:pt x="115" y="108"/>
                  <a:pt x="116" y="108"/>
                  <a:pt x="116" y="109"/>
                </a:cubicBezTo>
                <a:cubicBezTo>
                  <a:pt x="116" y="109"/>
                  <a:pt x="115" y="110"/>
                  <a:pt x="115" y="110"/>
                </a:cubicBezTo>
                <a:cubicBezTo>
                  <a:pt x="114" y="110"/>
                  <a:pt x="114" y="109"/>
                  <a:pt x="114" y="109"/>
                </a:cubicBezTo>
                <a:cubicBezTo>
                  <a:pt x="114" y="108"/>
                  <a:pt x="114" y="108"/>
                  <a:pt x="115" y="108"/>
                </a:cubicBezTo>
                <a:close/>
                <a:moveTo>
                  <a:pt x="111" y="108"/>
                </a:moveTo>
                <a:cubicBezTo>
                  <a:pt x="111" y="108"/>
                  <a:pt x="111" y="108"/>
                  <a:pt x="111" y="108"/>
                </a:cubicBezTo>
                <a:cubicBezTo>
                  <a:pt x="111" y="108"/>
                  <a:pt x="112" y="108"/>
                  <a:pt x="112" y="109"/>
                </a:cubicBezTo>
                <a:cubicBezTo>
                  <a:pt x="112" y="109"/>
                  <a:pt x="111" y="110"/>
                  <a:pt x="111" y="110"/>
                </a:cubicBezTo>
                <a:cubicBezTo>
                  <a:pt x="110" y="110"/>
                  <a:pt x="110" y="109"/>
                  <a:pt x="110" y="109"/>
                </a:cubicBezTo>
                <a:cubicBezTo>
                  <a:pt x="110" y="108"/>
                  <a:pt x="110" y="108"/>
                  <a:pt x="111" y="108"/>
                </a:cubicBezTo>
                <a:close/>
                <a:moveTo>
                  <a:pt x="107" y="108"/>
                </a:moveTo>
                <a:cubicBezTo>
                  <a:pt x="107" y="108"/>
                  <a:pt x="107" y="108"/>
                  <a:pt x="107" y="108"/>
                </a:cubicBezTo>
                <a:cubicBezTo>
                  <a:pt x="107" y="108"/>
                  <a:pt x="108" y="108"/>
                  <a:pt x="108" y="109"/>
                </a:cubicBezTo>
                <a:cubicBezTo>
                  <a:pt x="108" y="109"/>
                  <a:pt x="107" y="110"/>
                  <a:pt x="107" y="110"/>
                </a:cubicBezTo>
                <a:cubicBezTo>
                  <a:pt x="106" y="110"/>
                  <a:pt x="106" y="109"/>
                  <a:pt x="106" y="109"/>
                </a:cubicBezTo>
                <a:cubicBezTo>
                  <a:pt x="106" y="108"/>
                  <a:pt x="106" y="108"/>
                  <a:pt x="107" y="108"/>
                </a:cubicBezTo>
                <a:close/>
                <a:moveTo>
                  <a:pt x="103" y="108"/>
                </a:moveTo>
                <a:cubicBezTo>
                  <a:pt x="103" y="108"/>
                  <a:pt x="103" y="108"/>
                  <a:pt x="103" y="108"/>
                </a:cubicBezTo>
                <a:cubicBezTo>
                  <a:pt x="103" y="108"/>
                  <a:pt x="103" y="108"/>
                  <a:pt x="103" y="109"/>
                </a:cubicBezTo>
                <a:cubicBezTo>
                  <a:pt x="103" y="109"/>
                  <a:pt x="103" y="110"/>
                  <a:pt x="103" y="110"/>
                </a:cubicBezTo>
                <a:cubicBezTo>
                  <a:pt x="103" y="110"/>
                  <a:pt x="103" y="110"/>
                  <a:pt x="103" y="110"/>
                </a:cubicBezTo>
                <a:cubicBezTo>
                  <a:pt x="102" y="110"/>
                  <a:pt x="102" y="109"/>
                  <a:pt x="102" y="109"/>
                </a:cubicBezTo>
                <a:cubicBezTo>
                  <a:pt x="102" y="108"/>
                  <a:pt x="102" y="108"/>
                  <a:pt x="103" y="108"/>
                </a:cubicBezTo>
                <a:close/>
                <a:moveTo>
                  <a:pt x="98" y="108"/>
                </a:moveTo>
                <a:cubicBezTo>
                  <a:pt x="98" y="108"/>
                  <a:pt x="98" y="108"/>
                  <a:pt x="98" y="108"/>
                </a:cubicBezTo>
                <a:cubicBezTo>
                  <a:pt x="99" y="108"/>
                  <a:pt x="99" y="108"/>
                  <a:pt x="99" y="109"/>
                </a:cubicBezTo>
                <a:cubicBezTo>
                  <a:pt x="99" y="109"/>
                  <a:pt x="99" y="110"/>
                  <a:pt x="98" y="110"/>
                </a:cubicBezTo>
                <a:cubicBezTo>
                  <a:pt x="98" y="110"/>
                  <a:pt x="98" y="109"/>
                  <a:pt x="98" y="109"/>
                </a:cubicBezTo>
                <a:cubicBezTo>
                  <a:pt x="98" y="108"/>
                  <a:pt x="98" y="108"/>
                  <a:pt x="98" y="108"/>
                </a:cubicBezTo>
                <a:close/>
                <a:moveTo>
                  <a:pt x="94" y="108"/>
                </a:moveTo>
                <a:cubicBezTo>
                  <a:pt x="94" y="108"/>
                  <a:pt x="94" y="108"/>
                  <a:pt x="94" y="108"/>
                </a:cubicBezTo>
                <a:cubicBezTo>
                  <a:pt x="95" y="108"/>
                  <a:pt x="95" y="108"/>
                  <a:pt x="95" y="109"/>
                </a:cubicBezTo>
                <a:cubicBezTo>
                  <a:pt x="95" y="109"/>
                  <a:pt x="95" y="110"/>
                  <a:pt x="94" y="110"/>
                </a:cubicBezTo>
                <a:cubicBezTo>
                  <a:pt x="94" y="110"/>
                  <a:pt x="93" y="109"/>
                  <a:pt x="93" y="109"/>
                </a:cubicBezTo>
                <a:cubicBezTo>
                  <a:pt x="93" y="108"/>
                  <a:pt x="94" y="108"/>
                  <a:pt x="94" y="108"/>
                </a:cubicBezTo>
                <a:close/>
                <a:moveTo>
                  <a:pt x="90" y="108"/>
                </a:moveTo>
                <a:cubicBezTo>
                  <a:pt x="90" y="108"/>
                  <a:pt x="90" y="108"/>
                  <a:pt x="90" y="108"/>
                </a:cubicBezTo>
                <a:cubicBezTo>
                  <a:pt x="91" y="108"/>
                  <a:pt x="91" y="108"/>
                  <a:pt x="91" y="109"/>
                </a:cubicBezTo>
                <a:cubicBezTo>
                  <a:pt x="91" y="109"/>
                  <a:pt x="91" y="110"/>
                  <a:pt x="90" y="110"/>
                </a:cubicBezTo>
                <a:cubicBezTo>
                  <a:pt x="90" y="110"/>
                  <a:pt x="89" y="109"/>
                  <a:pt x="89" y="109"/>
                </a:cubicBezTo>
                <a:cubicBezTo>
                  <a:pt x="89" y="108"/>
                  <a:pt x="90" y="108"/>
                  <a:pt x="90" y="108"/>
                </a:cubicBezTo>
                <a:close/>
                <a:moveTo>
                  <a:pt x="86" y="108"/>
                </a:moveTo>
                <a:cubicBezTo>
                  <a:pt x="86" y="108"/>
                  <a:pt x="86" y="108"/>
                  <a:pt x="86" y="108"/>
                </a:cubicBezTo>
                <a:cubicBezTo>
                  <a:pt x="87" y="108"/>
                  <a:pt x="87" y="108"/>
                  <a:pt x="87" y="109"/>
                </a:cubicBezTo>
                <a:cubicBezTo>
                  <a:pt x="87" y="109"/>
                  <a:pt x="87" y="110"/>
                  <a:pt x="86" y="110"/>
                </a:cubicBezTo>
                <a:cubicBezTo>
                  <a:pt x="86" y="110"/>
                  <a:pt x="86" y="110"/>
                  <a:pt x="86" y="110"/>
                </a:cubicBezTo>
                <a:cubicBezTo>
                  <a:pt x="86" y="110"/>
                  <a:pt x="85" y="109"/>
                  <a:pt x="85" y="109"/>
                </a:cubicBezTo>
                <a:cubicBezTo>
                  <a:pt x="85" y="108"/>
                  <a:pt x="86" y="108"/>
                  <a:pt x="86" y="108"/>
                </a:cubicBezTo>
                <a:close/>
                <a:moveTo>
                  <a:pt x="82" y="108"/>
                </a:moveTo>
                <a:cubicBezTo>
                  <a:pt x="82" y="108"/>
                  <a:pt x="82" y="108"/>
                  <a:pt x="82" y="108"/>
                </a:cubicBezTo>
                <a:cubicBezTo>
                  <a:pt x="83" y="108"/>
                  <a:pt x="83" y="108"/>
                  <a:pt x="83" y="109"/>
                </a:cubicBezTo>
                <a:cubicBezTo>
                  <a:pt x="83" y="109"/>
                  <a:pt x="83" y="110"/>
                  <a:pt x="82" y="110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82" y="110"/>
                  <a:pt x="81" y="109"/>
                  <a:pt x="81" y="109"/>
                </a:cubicBezTo>
                <a:cubicBezTo>
                  <a:pt x="81" y="108"/>
                  <a:pt x="82" y="108"/>
                  <a:pt x="82" y="108"/>
                </a:cubicBezTo>
                <a:close/>
                <a:moveTo>
                  <a:pt x="78" y="108"/>
                </a:moveTo>
                <a:cubicBezTo>
                  <a:pt x="78" y="108"/>
                  <a:pt x="78" y="108"/>
                  <a:pt x="78" y="108"/>
                </a:cubicBezTo>
                <a:cubicBezTo>
                  <a:pt x="79" y="108"/>
                  <a:pt x="79" y="108"/>
                  <a:pt x="79" y="109"/>
                </a:cubicBezTo>
                <a:cubicBezTo>
                  <a:pt x="79" y="109"/>
                  <a:pt x="79" y="110"/>
                  <a:pt x="78" y="110"/>
                </a:cubicBezTo>
                <a:cubicBezTo>
                  <a:pt x="78" y="110"/>
                  <a:pt x="77" y="109"/>
                  <a:pt x="77" y="109"/>
                </a:cubicBezTo>
                <a:cubicBezTo>
                  <a:pt x="77" y="108"/>
                  <a:pt x="78" y="108"/>
                  <a:pt x="78" y="108"/>
                </a:cubicBezTo>
                <a:close/>
                <a:moveTo>
                  <a:pt x="74" y="108"/>
                </a:moveTo>
                <a:cubicBezTo>
                  <a:pt x="74" y="108"/>
                  <a:pt x="74" y="108"/>
                  <a:pt x="74" y="108"/>
                </a:cubicBezTo>
                <a:cubicBezTo>
                  <a:pt x="74" y="108"/>
                  <a:pt x="75" y="108"/>
                  <a:pt x="75" y="109"/>
                </a:cubicBezTo>
                <a:cubicBezTo>
                  <a:pt x="75" y="109"/>
                  <a:pt x="74" y="110"/>
                  <a:pt x="74" y="110"/>
                </a:cubicBezTo>
                <a:cubicBezTo>
                  <a:pt x="73" y="110"/>
                  <a:pt x="73" y="109"/>
                  <a:pt x="73" y="109"/>
                </a:cubicBezTo>
                <a:cubicBezTo>
                  <a:pt x="73" y="108"/>
                  <a:pt x="73" y="108"/>
                  <a:pt x="74" y="108"/>
                </a:cubicBezTo>
                <a:close/>
                <a:moveTo>
                  <a:pt x="70" y="108"/>
                </a:moveTo>
                <a:cubicBezTo>
                  <a:pt x="70" y="108"/>
                  <a:pt x="70" y="108"/>
                  <a:pt x="70" y="108"/>
                </a:cubicBezTo>
                <a:cubicBezTo>
                  <a:pt x="70" y="108"/>
                  <a:pt x="71" y="108"/>
                  <a:pt x="71" y="109"/>
                </a:cubicBezTo>
                <a:cubicBezTo>
                  <a:pt x="71" y="109"/>
                  <a:pt x="70" y="110"/>
                  <a:pt x="70" y="110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69" y="110"/>
                  <a:pt x="69" y="109"/>
                  <a:pt x="69" y="109"/>
                </a:cubicBezTo>
                <a:cubicBezTo>
                  <a:pt x="69" y="108"/>
                  <a:pt x="69" y="108"/>
                  <a:pt x="70" y="108"/>
                </a:cubicBezTo>
                <a:close/>
                <a:moveTo>
                  <a:pt x="66" y="108"/>
                </a:moveTo>
                <a:cubicBezTo>
                  <a:pt x="66" y="108"/>
                  <a:pt x="66" y="108"/>
                  <a:pt x="66" y="108"/>
                </a:cubicBezTo>
                <a:cubicBezTo>
                  <a:pt x="66" y="108"/>
                  <a:pt x="67" y="108"/>
                  <a:pt x="67" y="109"/>
                </a:cubicBezTo>
                <a:cubicBezTo>
                  <a:pt x="67" y="109"/>
                  <a:pt x="66" y="110"/>
                  <a:pt x="66" y="110"/>
                </a:cubicBezTo>
                <a:cubicBezTo>
                  <a:pt x="66" y="110"/>
                  <a:pt x="66" y="110"/>
                  <a:pt x="66" y="110"/>
                </a:cubicBezTo>
                <a:cubicBezTo>
                  <a:pt x="65" y="110"/>
                  <a:pt x="65" y="109"/>
                  <a:pt x="65" y="109"/>
                </a:cubicBezTo>
                <a:cubicBezTo>
                  <a:pt x="65" y="108"/>
                  <a:pt x="65" y="108"/>
                  <a:pt x="66" y="108"/>
                </a:cubicBezTo>
                <a:close/>
                <a:moveTo>
                  <a:pt x="62" y="108"/>
                </a:moveTo>
                <a:cubicBezTo>
                  <a:pt x="62" y="108"/>
                  <a:pt x="62" y="108"/>
                  <a:pt x="62" y="108"/>
                </a:cubicBezTo>
                <a:cubicBezTo>
                  <a:pt x="62" y="108"/>
                  <a:pt x="63" y="108"/>
                  <a:pt x="63" y="109"/>
                </a:cubicBezTo>
                <a:cubicBezTo>
                  <a:pt x="63" y="109"/>
                  <a:pt x="62" y="110"/>
                  <a:pt x="62" y="110"/>
                </a:cubicBezTo>
                <a:cubicBezTo>
                  <a:pt x="61" y="110"/>
                  <a:pt x="61" y="109"/>
                  <a:pt x="61" y="109"/>
                </a:cubicBezTo>
                <a:cubicBezTo>
                  <a:pt x="61" y="108"/>
                  <a:pt x="61" y="108"/>
                  <a:pt x="62" y="108"/>
                </a:cubicBezTo>
                <a:close/>
                <a:moveTo>
                  <a:pt x="58" y="108"/>
                </a:moveTo>
                <a:cubicBezTo>
                  <a:pt x="58" y="108"/>
                  <a:pt x="58" y="108"/>
                  <a:pt x="58" y="108"/>
                </a:cubicBezTo>
                <a:cubicBezTo>
                  <a:pt x="58" y="108"/>
                  <a:pt x="58" y="108"/>
                  <a:pt x="58" y="109"/>
                </a:cubicBezTo>
                <a:cubicBezTo>
                  <a:pt x="58" y="109"/>
                  <a:pt x="58" y="110"/>
                  <a:pt x="58" y="110"/>
                </a:cubicBezTo>
                <a:cubicBezTo>
                  <a:pt x="57" y="110"/>
                  <a:pt x="57" y="109"/>
                  <a:pt x="57" y="109"/>
                </a:cubicBezTo>
                <a:cubicBezTo>
                  <a:pt x="57" y="108"/>
                  <a:pt x="57" y="108"/>
                  <a:pt x="58" y="108"/>
                </a:cubicBezTo>
                <a:close/>
                <a:moveTo>
                  <a:pt x="53" y="108"/>
                </a:moveTo>
                <a:cubicBezTo>
                  <a:pt x="54" y="108"/>
                  <a:pt x="54" y="108"/>
                  <a:pt x="54" y="108"/>
                </a:cubicBezTo>
                <a:cubicBezTo>
                  <a:pt x="54" y="108"/>
                  <a:pt x="54" y="108"/>
                  <a:pt x="54" y="109"/>
                </a:cubicBezTo>
                <a:cubicBezTo>
                  <a:pt x="54" y="109"/>
                  <a:pt x="54" y="110"/>
                  <a:pt x="54" y="110"/>
                </a:cubicBezTo>
                <a:cubicBezTo>
                  <a:pt x="53" y="110"/>
                  <a:pt x="53" y="110"/>
                  <a:pt x="53" y="110"/>
                </a:cubicBezTo>
                <a:cubicBezTo>
                  <a:pt x="53" y="110"/>
                  <a:pt x="53" y="109"/>
                  <a:pt x="53" y="109"/>
                </a:cubicBezTo>
                <a:cubicBezTo>
                  <a:pt x="53" y="108"/>
                  <a:pt x="53" y="108"/>
                  <a:pt x="53" y="108"/>
                </a:cubicBezTo>
                <a:close/>
                <a:moveTo>
                  <a:pt x="49" y="108"/>
                </a:moveTo>
                <a:cubicBezTo>
                  <a:pt x="49" y="108"/>
                  <a:pt x="49" y="108"/>
                  <a:pt x="49" y="108"/>
                </a:cubicBezTo>
                <a:cubicBezTo>
                  <a:pt x="50" y="108"/>
                  <a:pt x="50" y="108"/>
                  <a:pt x="50" y="109"/>
                </a:cubicBezTo>
                <a:cubicBezTo>
                  <a:pt x="50" y="109"/>
                  <a:pt x="50" y="110"/>
                  <a:pt x="49" y="110"/>
                </a:cubicBezTo>
                <a:cubicBezTo>
                  <a:pt x="49" y="110"/>
                  <a:pt x="49" y="110"/>
                  <a:pt x="49" y="110"/>
                </a:cubicBezTo>
                <a:cubicBezTo>
                  <a:pt x="49" y="110"/>
                  <a:pt x="49" y="109"/>
                  <a:pt x="49" y="109"/>
                </a:cubicBezTo>
                <a:cubicBezTo>
                  <a:pt x="49" y="108"/>
                  <a:pt x="49" y="108"/>
                  <a:pt x="49" y="108"/>
                </a:cubicBezTo>
                <a:close/>
                <a:moveTo>
                  <a:pt x="45" y="108"/>
                </a:moveTo>
                <a:cubicBezTo>
                  <a:pt x="45" y="108"/>
                  <a:pt x="45" y="108"/>
                  <a:pt x="45" y="108"/>
                </a:cubicBezTo>
                <a:cubicBezTo>
                  <a:pt x="46" y="108"/>
                  <a:pt x="46" y="108"/>
                  <a:pt x="46" y="109"/>
                </a:cubicBezTo>
                <a:cubicBezTo>
                  <a:pt x="46" y="109"/>
                  <a:pt x="46" y="110"/>
                  <a:pt x="45" y="110"/>
                </a:cubicBezTo>
                <a:cubicBezTo>
                  <a:pt x="45" y="110"/>
                  <a:pt x="44" y="109"/>
                  <a:pt x="44" y="109"/>
                </a:cubicBezTo>
                <a:cubicBezTo>
                  <a:pt x="44" y="108"/>
                  <a:pt x="45" y="108"/>
                  <a:pt x="45" y="108"/>
                </a:cubicBezTo>
                <a:close/>
                <a:moveTo>
                  <a:pt x="41" y="108"/>
                </a:moveTo>
                <a:cubicBezTo>
                  <a:pt x="41" y="108"/>
                  <a:pt x="41" y="108"/>
                  <a:pt x="41" y="108"/>
                </a:cubicBezTo>
                <a:cubicBezTo>
                  <a:pt x="42" y="108"/>
                  <a:pt x="42" y="108"/>
                  <a:pt x="42" y="109"/>
                </a:cubicBezTo>
                <a:cubicBezTo>
                  <a:pt x="42" y="109"/>
                  <a:pt x="42" y="110"/>
                  <a:pt x="41" y="110"/>
                </a:cubicBezTo>
                <a:cubicBezTo>
                  <a:pt x="41" y="110"/>
                  <a:pt x="40" y="109"/>
                  <a:pt x="40" y="109"/>
                </a:cubicBezTo>
                <a:cubicBezTo>
                  <a:pt x="40" y="108"/>
                  <a:pt x="41" y="108"/>
                  <a:pt x="41" y="108"/>
                </a:cubicBezTo>
                <a:close/>
                <a:moveTo>
                  <a:pt x="37" y="108"/>
                </a:moveTo>
                <a:cubicBezTo>
                  <a:pt x="37" y="108"/>
                  <a:pt x="37" y="108"/>
                  <a:pt x="37" y="108"/>
                </a:cubicBezTo>
                <a:cubicBezTo>
                  <a:pt x="38" y="108"/>
                  <a:pt x="38" y="108"/>
                  <a:pt x="38" y="109"/>
                </a:cubicBezTo>
                <a:cubicBezTo>
                  <a:pt x="38" y="109"/>
                  <a:pt x="38" y="110"/>
                  <a:pt x="37" y="110"/>
                </a:cubicBezTo>
                <a:cubicBezTo>
                  <a:pt x="37" y="110"/>
                  <a:pt x="37" y="110"/>
                  <a:pt x="37" y="110"/>
                </a:cubicBezTo>
                <a:cubicBezTo>
                  <a:pt x="37" y="110"/>
                  <a:pt x="36" y="109"/>
                  <a:pt x="36" y="109"/>
                </a:cubicBezTo>
                <a:cubicBezTo>
                  <a:pt x="36" y="108"/>
                  <a:pt x="37" y="108"/>
                  <a:pt x="37" y="108"/>
                </a:cubicBezTo>
                <a:close/>
                <a:moveTo>
                  <a:pt x="33" y="108"/>
                </a:moveTo>
                <a:cubicBezTo>
                  <a:pt x="33" y="108"/>
                  <a:pt x="33" y="108"/>
                  <a:pt x="33" y="108"/>
                </a:cubicBezTo>
                <a:cubicBezTo>
                  <a:pt x="34" y="108"/>
                  <a:pt x="34" y="108"/>
                  <a:pt x="34" y="109"/>
                </a:cubicBezTo>
                <a:cubicBezTo>
                  <a:pt x="34" y="109"/>
                  <a:pt x="34" y="110"/>
                  <a:pt x="33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0"/>
                  <a:pt x="32" y="109"/>
                  <a:pt x="32" y="109"/>
                </a:cubicBezTo>
                <a:cubicBezTo>
                  <a:pt x="32" y="108"/>
                  <a:pt x="33" y="108"/>
                  <a:pt x="33" y="108"/>
                </a:cubicBezTo>
                <a:close/>
                <a:moveTo>
                  <a:pt x="29" y="108"/>
                </a:moveTo>
                <a:cubicBezTo>
                  <a:pt x="29" y="108"/>
                  <a:pt x="29" y="108"/>
                  <a:pt x="29" y="108"/>
                </a:cubicBezTo>
                <a:cubicBezTo>
                  <a:pt x="30" y="108"/>
                  <a:pt x="30" y="108"/>
                  <a:pt x="30" y="109"/>
                </a:cubicBezTo>
                <a:cubicBezTo>
                  <a:pt x="30" y="109"/>
                  <a:pt x="30" y="110"/>
                  <a:pt x="29" y="110"/>
                </a:cubicBezTo>
                <a:cubicBezTo>
                  <a:pt x="29" y="110"/>
                  <a:pt x="28" y="109"/>
                  <a:pt x="28" y="109"/>
                </a:cubicBezTo>
                <a:cubicBezTo>
                  <a:pt x="28" y="108"/>
                  <a:pt x="28" y="108"/>
                  <a:pt x="29" y="108"/>
                </a:cubicBezTo>
                <a:close/>
                <a:moveTo>
                  <a:pt x="25" y="108"/>
                </a:moveTo>
                <a:cubicBezTo>
                  <a:pt x="25" y="108"/>
                  <a:pt x="25" y="108"/>
                  <a:pt x="25" y="108"/>
                </a:cubicBezTo>
                <a:cubicBezTo>
                  <a:pt x="25" y="108"/>
                  <a:pt x="26" y="108"/>
                  <a:pt x="26" y="109"/>
                </a:cubicBezTo>
                <a:cubicBezTo>
                  <a:pt x="26" y="109"/>
                  <a:pt x="25" y="110"/>
                  <a:pt x="25" y="110"/>
                </a:cubicBezTo>
                <a:cubicBezTo>
                  <a:pt x="24" y="110"/>
                  <a:pt x="24" y="109"/>
                  <a:pt x="24" y="109"/>
                </a:cubicBezTo>
                <a:cubicBezTo>
                  <a:pt x="24" y="108"/>
                  <a:pt x="24" y="108"/>
                  <a:pt x="25" y="108"/>
                </a:cubicBezTo>
                <a:close/>
                <a:moveTo>
                  <a:pt x="21" y="108"/>
                </a:moveTo>
                <a:cubicBezTo>
                  <a:pt x="21" y="108"/>
                  <a:pt x="21" y="108"/>
                  <a:pt x="21" y="108"/>
                </a:cubicBezTo>
                <a:cubicBezTo>
                  <a:pt x="21" y="108"/>
                  <a:pt x="22" y="108"/>
                  <a:pt x="22" y="109"/>
                </a:cubicBezTo>
                <a:cubicBezTo>
                  <a:pt x="22" y="109"/>
                  <a:pt x="21" y="110"/>
                  <a:pt x="21" y="110"/>
                </a:cubicBezTo>
                <a:cubicBezTo>
                  <a:pt x="20" y="110"/>
                  <a:pt x="20" y="109"/>
                  <a:pt x="20" y="109"/>
                </a:cubicBezTo>
                <a:cubicBezTo>
                  <a:pt x="20" y="108"/>
                  <a:pt x="20" y="108"/>
                  <a:pt x="21" y="10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43">
            <a:extLst>
              <a:ext uri="{FF2B5EF4-FFF2-40B4-BE49-F238E27FC236}">
                <a16:creationId xmlns:a16="http://schemas.microsoft.com/office/drawing/2014/main" id="{814EA263-4055-4086-B643-4D42B2D64C06}"/>
              </a:ext>
            </a:extLst>
          </p:cNvPr>
          <p:cNvSpPr>
            <a:spLocks/>
          </p:cNvSpPr>
          <p:nvPr/>
        </p:nvSpPr>
        <p:spPr bwMode="auto">
          <a:xfrm>
            <a:off x="3331694" y="2207625"/>
            <a:ext cx="72073" cy="146971"/>
          </a:xfrm>
          <a:custGeom>
            <a:avLst/>
            <a:gdLst>
              <a:gd name="T0" fmla="*/ 0 w 51"/>
              <a:gd name="T1" fmla="*/ 0 h 104"/>
              <a:gd name="T2" fmla="*/ 51 w 51"/>
              <a:gd name="T3" fmla="*/ 52 h 104"/>
              <a:gd name="T4" fmla="*/ 0 w 51"/>
              <a:gd name="T5" fmla="*/ 104 h 104"/>
              <a:gd name="T6" fmla="*/ 0 w 51"/>
              <a:gd name="T7" fmla="*/ 0 h 104"/>
              <a:gd name="T8" fmla="*/ 0 w 51"/>
              <a:gd name="T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104">
                <a:moveTo>
                  <a:pt x="0" y="0"/>
                </a:moveTo>
                <a:lnTo>
                  <a:pt x="51" y="52"/>
                </a:lnTo>
                <a:lnTo>
                  <a:pt x="0" y="104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44">
            <a:extLst>
              <a:ext uri="{FF2B5EF4-FFF2-40B4-BE49-F238E27FC236}">
                <a16:creationId xmlns:a16="http://schemas.microsoft.com/office/drawing/2014/main" id="{138F0329-538C-4422-9615-0BD57D6BBF2B}"/>
              </a:ext>
            </a:extLst>
          </p:cNvPr>
          <p:cNvSpPr>
            <a:spLocks/>
          </p:cNvSpPr>
          <p:nvPr/>
        </p:nvSpPr>
        <p:spPr bwMode="auto">
          <a:xfrm>
            <a:off x="9049435" y="3715658"/>
            <a:ext cx="73486" cy="146971"/>
          </a:xfrm>
          <a:custGeom>
            <a:avLst/>
            <a:gdLst>
              <a:gd name="T0" fmla="*/ 52 w 52"/>
              <a:gd name="T1" fmla="*/ 0 h 104"/>
              <a:gd name="T2" fmla="*/ 0 w 52"/>
              <a:gd name="T3" fmla="*/ 52 h 104"/>
              <a:gd name="T4" fmla="*/ 52 w 52"/>
              <a:gd name="T5" fmla="*/ 104 h 104"/>
              <a:gd name="T6" fmla="*/ 52 w 52"/>
              <a:gd name="T7" fmla="*/ 0 h 104"/>
              <a:gd name="T8" fmla="*/ 52 w 52"/>
              <a:gd name="T9" fmla="*/ 0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" h="104">
                <a:moveTo>
                  <a:pt x="52" y="0"/>
                </a:moveTo>
                <a:lnTo>
                  <a:pt x="0" y="52"/>
                </a:lnTo>
                <a:lnTo>
                  <a:pt x="52" y="104"/>
                </a:lnTo>
                <a:lnTo>
                  <a:pt x="52" y="0"/>
                </a:lnTo>
                <a:lnTo>
                  <a:pt x="5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45">
            <a:extLst>
              <a:ext uri="{FF2B5EF4-FFF2-40B4-BE49-F238E27FC236}">
                <a16:creationId xmlns:a16="http://schemas.microsoft.com/office/drawing/2014/main" id="{D1D23A10-2CDD-4780-B465-D0A0C87A43DC}"/>
              </a:ext>
            </a:extLst>
          </p:cNvPr>
          <p:cNvSpPr>
            <a:spLocks noEditPoints="1"/>
          </p:cNvSpPr>
          <p:nvPr/>
        </p:nvSpPr>
        <p:spPr bwMode="auto">
          <a:xfrm>
            <a:off x="9158250" y="2262740"/>
            <a:ext cx="2172064" cy="1548380"/>
          </a:xfrm>
          <a:custGeom>
            <a:avLst/>
            <a:gdLst>
              <a:gd name="T0" fmla="*/ 103 w 120"/>
              <a:gd name="T1" fmla="*/ 2 h 110"/>
              <a:gd name="T2" fmla="*/ 99 w 120"/>
              <a:gd name="T3" fmla="*/ 2 h 110"/>
              <a:gd name="T4" fmla="*/ 108 w 120"/>
              <a:gd name="T5" fmla="*/ 2 h 110"/>
              <a:gd name="T6" fmla="*/ 111 w 120"/>
              <a:gd name="T7" fmla="*/ 3 h 110"/>
              <a:gd name="T8" fmla="*/ 115 w 120"/>
              <a:gd name="T9" fmla="*/ 6 h 110"/>
              <a:gd name="T10" fmla="*/ 117 w 120"/>
              <a:gd name="T11" fmla="*/ 9 h 110"/>
              <a:gd name="T12" fmla="*/ 119 w 120"/>
              <a:gd name="T13" fmla="*/ 13 h 110"/>
              <a:gd name="T14" fmla="*/ 118 w 120"/>
              <a:gd name="T15" fmla="*/ 12 h 110"/>
              <a:gd name="T16" fmla="*/ 118 w 120"/>
              <a:gd name="T17" fmla="*/ 16 h 110"/>
              <a:gd name="T18" fmla="*/ 118 w 120"/>
              <a:gd name="T19" fmla="*/ 20 h 110"/>
              <a:gd name="T20" fmla="*/ 118 w 120"/>
              <a:gd name="T21" fmla="*/ 24 h 110"/>
              <a:gd name="T22" fmla="*/ 118 w 120"/>
              <a:gd name="T23" fmla="*/ 28 h 110"/>
              <a:gd name="T24" fmla="*/ 119 w 120"/>
              <a:gd name="T25" fmla="*/ 33 h 110"/>
              <a:gd name="T26" fmla="*/ 119 w 120"/>
              <a:gd name="T27" fmla="*/ 41 h 110"/>
              <a:gd name="T28" fmla="*/ 120 w 120"/>
              <a:gd name="T29" fmla="*/ 45 h 110"/>
              <a:gd name="T30" fmla="*/ 120 w 120"/>
              <a:gd name="T31" fmla="*/ 53 h 110"/>
              <a:gd name="T32" fmla="*/ 120 w 120"/>
              <a:gd name="T33" fmla="*/ 57 h 110"/>
              <a:gd name="T34" fmla="*/ 120 w 120"/>
              <a:gd name="T35" fmla="*/ 61 h 110"/>
              <a:gd name="T36" fmla="*/ 104 w 120"/>
              <a:gd name="T37" fmla="*/ 108 h 110"/>
              <a:gd name="T38" fmla="*/ 108 w 120"/>
              <a:gd name="T39" fmla="*/ 108 h 110"/>
              <a:gd name="T40" fmla="*/ 112 w 120"/>
              <a:gd name="T41" fmla="*/ 107 h 110"/>
              <a:gd name="T42" fmla="*/ 115 w 120"/>
              <a:gd name="T43" fmla="*/ 104 h 110"/>
              <a:gd name="T44" fmla="*/ 118 w 120"/>
              <a:gd name="T45" fmla="*/ 101 h 110"/>
              <a:gd name="T46" fmla="*/ 119 w 120"/>
              <a:gd name="T47" fmla="*/ 97 h 110"/>
              <a:gd name="T48" fmla="*/ 119 w 120"/>
              <a:gd name="T49" fmla="*/ 97 h 110"/>
              <a:gd name="T50" fmla="*/ 119 w 120"/>
              <a:gd name="T51" fmla="*/ 93 h 110"/>
              <a:gd name="T52" fmla="*/ 119 w 120"/>
              <a:gd name="T53" fmla="*/ 89 h 110"/>
              <a:gd name="T54" fmla="*/ 119 w 120"/>
              <a:gd name="T55" fmla="*/ 85 h 110"/>
              <a:gd name="T56" fmla="*/ 119 w 120"/>
              <a:gd name="T57" fmla="*/ 80 h 110"/>
              <a:gd name="T58" fmla="*/ 119 w 120"/>
              <a:gd name="T59" fmla="*/ 72 h 110"/>
              <a:gd name="T60" fmla="*/ 120 w 120"/>
              <a:gd name="T61" fmla="*/ 69 h 110"/>
              <a:gd name="T62" fmla="*/ 120 w 120"/>
              <a:gd name="T63" fmla="*/ 65 h 110"/>
              <a:gd name="T64" fmla="*/ 1 w 120"/>
              <a:gd name="T65" fmla="*/ 110 h 110"/>
              <a:gd name="T66" fmla="*/ 5 w 120"/>
              <a:gd name="T67" fmla="*/ 110 h 110"/>
              <a:gd name="T68" fmla="*/ 10 w 120"/>
              <a:gd name="T69" fmla="*/ 109 h 110"/>
              <a:gd name="T70" fmla="*/ 14 w 120"/>
              <a:gd name="T71" fmla="*/ 108 h 110"/>
              <a:gd name="T72" fmla="*/ 18 w 120"/>
              <a:gd name="T73" fmla="*/ 108 h 110"/>
              <a:gd name="T74" fmla="*/ 26 w 120"/>
              <a:gd name="T75" fmla="*/ 108 h 110"/>
              <a:gd name="T76" fmla="*/ 30 w 120"/>
              <a:gd name="T77" fmla="*/ 108 h 110"/>
              <a:gd name="T78" fmla="*/ 33 w 120"/>
              <a:gd name="T79" fmla="*/ 109 h 110"/>
              <a:gd name="T80" fmla="*/ 37 w 120"/>
              <a:gd name="T81" fmla="*/ 109 h 110"/>
              <a:gd name="T82" fmla="*/ 41 w 120"/>
              <a:gd name="T83" fmla="*/ 109 h 110"/>
              <a:gd name="T84" fmla="*/ 46 w 120"/>
              <a:gd name="T85" fmla="*/ 110 h 110"/>
              <a:gd name="T86" fmla="*/ 50 w 120"/>
              <a:gd name="T87" fmla="*/ 110 h 110"/>
              <a:gd name="T88" fmla="*/ 54 w 120"/>
              <a:gd name="T89" fmla="*/ 110 h 110"/>
              <a:gd name="T90" fmla="*/ 59 w 120"/>
              <a:gd name="T91" fmla="*/ 109 h 110"/>
              <a:gd name="T92" fmla="*/ 63 w 120"/>
              <a:gd name="T93" fmla="*/ 108 h 110"/>
              <a:gd name="T94" fmla="*/ 67 w 120"/>
              <a:gd name="T95" fmla="*/ 108 h 110"/>
              <a:gd name="T96" fmla="*/ 71 w 120"/>
              <a:gd name="T97" fmla="*/ 108 h 110"/>
              <a:gd name="T98" fmla="*/ 79 w 120"/>
              <a:gd name="T99" fmla="*/ 108 h 110"/>
              <a:gd name="T100" fmla="*/ 83 w 120"/>
              <a:gd name="T101" fmla="*/ 108 h 110"/>
              <a:gd name="T102" fmla="*/ 87 w 120"/>
              <a:gd name="T103" fmla="*/ 108 h 110"/>
              <a:gd name="T104" fmla="*/ 91 w 120"/>
              <a:gd name="T105" fmla="*/ 108 h 110"/>
              <a:gd name="T106" fmla="*/ 94 w 120"/>
              <a:gd name="T107" fmla="*/ 109 h 110"/>
              <a:gd name="T108" fmla="*/ 99 w 120"/>
              <a:gd name="T10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0" h="110">
                <a:moveTo>
                  <a:pt x="119" y="49"/>
                </a:moveTo>
                <a:cubicBezTo>
                  <a:pt x="120" y="49"/>
                  <a:pt x="120" y="49"/>
                  <a:pt x="120" y="49"/>
                </a:cubicBezTo>
                <a:cubicBezTo>
                  <a:pt x="120" y="49"/>
                  <a:pt x="120" y="49"/>
                  <a:pt x="120" y="49"/>
                </a:cubicBezTo>
                <a:cubicBezTo>
                  <a:pt x="120" y="47"/>
                  <a:pt x="118" y="47"/>
                  <a:pt x="118" y="49"/>
                </a:cubicBezTo>
                <a:cubicBezTo>
                  <a:pt x="118" y="49"/>
                  <a:pt x="118" y="49"/>
                  <a:pt x="118" y="49"/>
                </a:cubicBezTo>
                <a:cubicBezTo>
                  <a:pt x="118" y="49"/>
                  <a:pt x="119" y="49"/>
                  <a:pt x="119" y="49"/>
                </a:cubicBezTo>
                <a:close/>
                <a:moveTo>
                  <a:pt x="103" y="2"/>
                </a:moveTo>
                <a:cubicBezTo>
                  <a:pt x="104" y="2"/>
                  <a:pt x="104" y="2"/>
                  <a:pt x="104" y="2"/>
                </a:cubicBezTo>
                <a:cubicBezTo>
                  <a:pt x="104" y="2"/>
                  <a:pt x="104" y="1"/>
                  <a:pt x="104" y="1"/>
                </a:cubicBezTo>
                <a:cubicBezTo>
                  <a:pt x="104" y="0"/>
                  <a:pt x="104" y="0"/>
                  <a:pt x="104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3" y="0"/>
                  <a:pt x="103" y="1"/>
                </a:cubicBezTo>
                <a:cubicBezTo>
                  <a:pt x="103" y="1"/>
                  <a:pt x="103" y="2"/>
                  <a:pt x="103" y="2"/>
                </a:cubicBezTo>
                <a:close/>
                <a:moveTo>
                  <a:pt x="99" y="2"/>
                </a:moveTo>
                <a:cubicBezTo>
                  <a:pt x="99" y="2"/>
                  <a:pt x="99" y="2"/>
                  <a:pt x="99" y="2"/>
                </a:cubicBezTo>
                <a:cubicBezTo>
                  <a:pt x="100" y="2"/>
                  <a:pt x="100" y="1"/>
                  <a:pt x="100" y="1"/>
                </a:cubicBezTo>
                <a:cubicBezTo>
                  <a:pt x="100" y="0"/>
                  <a:pt x="100" y="0"/>
                  <a:pt x="99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99" y="0"/>
                  <a:pt x="99" y="0"/>
                  <a:pt x="99" y="1"/>
                </a:cubicBezTo>
                <a:cubicBezTo>
                  <a:pt x="99" y="1"/>
                  <a:pt x="99" y="2"/>
                  <a:pt x="99" y="2"/>
                </a:cubicBezTo>
                <a:close/>
                <a:moveTo>
                  <a:pt x="108" y="2"/>
                </a:moveTo>
                <a:cubicBezTo>
                  <a:pt x="108" y="2"/>
                  <a:pt x="108" y="2"/>
                  <a:pt x="108" y="1"/>
                </a:cubicBezTo>
                <a:cubicBezTo>
                  <a:pt x="109" y="1"/>
                  <a:pt x="108" y="0"/>
                  <a:pt x="108" y="0"/>
                </a:cubicBezTo>
                <a:cubicBezTo>
                  <a:pt x="107" y="0"/>
                  <a:pt x="107" y="0"/>
                  <a:pt x="107" y="1"/>
                </a:cubicBezTo>
                <a:cubicBezTo>
                  <a:pt x="107" y="1"/>
                  <a:pt x="107" y="2"/>
                  <a:pt x="107" y="2"/>
                </a:cubicBezTo>
                <a:cubicBezTo>
                  <a:pt x="107" y="2"/>
                  <a:pt x="107" y="2"/>
                  <a:pt x="107" y="2"/>
                </a:cubicBezTo>
                <a:cubicBezTo>
                  <a:pt x="107" y="2"/>
                  <a:pt x="108" y="2"/>
                  <a:pt x="108" y="2"/>
                </a:cubicBezTo>
                <a:close/>
                <a:moveTo>
                  <a:pt x="111" y="3"/>
                </a:moveTo>
                <a:cubicBezTo>
                  <a:pt x="112" y="3"/>
                  <a:pt x="112" y="3"/>
                  <a:pt x="112" y="3"/>
                </a:cubicBezTo>
                <a:cubicBezTo>
                  <a:pt x="112" y="2"/>
                  <a:pt x="112" y="2"/>
                  <a:pt x="112" y="2"/>
                </a:cubicBezTo>
                <a:cubicBezTo>
                  <a:pt x="111" y="1"/>
                  <a:pt x="111" y="2"/>
                  <a:pt x="111" y="2"/>
                </a:cubicBezTo>
                <a:cubicBezTo>
                  <a:pt x="110" y="2"/>
                  <a:pt x="111" y="3"/>
                  <a:pt x="111" y="3"/>
                </a:cubicBezTo>
                <a:cubicBezTo>
                  <a:pt x="111" y="3"/>
                  <a:pt x="111" y="3"/>
                  <a:pt x="111" y="3"/>
                </a:cubicBezTo>
                <a:cubicBezTo>
                  <a:pt x="111" y="3"/>
                  <a:pt x="111" y="3"/>
                  <a:pt x="111" y="3"/>
                </a:cubicBezTo>
                <a:close/>
                <a:moveTo>
                  <a:pt x="115" y="6"/>
                </a:moveTo>
                <a:cubicBezTo>
                  <a:pt x="115" y="6"/>
                  <a:pt x="115" y="6"/>
                  <a:pt x="115" y="5"/>
                </a:cubicBezTo>
                <a:cubicBezTo>
                  <a:pt x="116" y="5"/>
                  <a:pt x="116" y="5"/>
                  <a:pt x="115" y="4"/>
                </a:cubicBezTo>
                <a:cubicBezTo>
                  <a:pt x="115" y="4"/>
                  <a:pt x="114" y="4"/>
                  <a:pt x="114" y="4"/>
                </a:cubicBezTo>
                <a:cubicBezTo>
                  <a:pt x="114" y="5"/>
                  <a:pt x="114" y="5"/>
                  <a:pt x="114" y="5"/>
                </a:cubicBezTo>
                <a:cubicBezTo>
                  <a:pt x="114" y="6"/>
                  <a:pt x="114" y="6"/>
                  <a:pt x="114" y="6"/>
                </a:cubicBezTo>
                <a:cubicBezTo>
                  <a:pt x="114" y="6"/>
                  <a:pt x="114" y="6"/>
                  <a:pt x="115" y="6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8" y="9"/>
                </a:cubicBezTo>
                <a:cubicBezTo>
                  <a:pt x="118" y="9"/>
                  <a:pt x="118" y="8"/>
                  <a:pt x="118" y="8"/>
                </a:cubicBezTo>
                <a:cubicBezTo>
                  <a:pt x="118" y="7"/>
                  <a:pt x="117" y="7"/>
                  <a:pt x="117" y="7"/>
                </a:cubicBezTo>
                <a:cubicBezTo>
                  <a:pt x="116" y="8"/>
                  <a:pt x="116" y="8"/>
                  <a:pt x="116" y="8"/>
                </a:cubicBezTo>
                <a:cubicBezTo>
                  <a:pt x="116" y="9"/>
                  <a:pt x="116" y="9"/>
                  <a:pt x="116" y="9"/>
                </a:cubicBezTo>
                <a:cubicBezTo>
                  <a:pt x="117" y="9"/>
                  <a:pt x="117" y="9"/>
                  <a:pt x="117" y="9"/>
                </a:cubicBezTo>
                <a:close/>
                <a:moveTo>
                  <a:pt x="119" y="13"/>
                </a:moveTo>
                <a:cubicBezTo>
                  <a:pt x="119" y="13"/>
                  <a:pt x="119" y="13"/>
                  <a:pt x="119" y="13"/>
                </a:cubicBezTo>
                <a:cubicBezTo>
                  <a:pt x="119" y="13"/>
                  <a:pt x="120" y="12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ubicBezTo>
                  <a:pt x="119" y="11"/>
                  <a:pt x="119" y="11"/>
                  <a:pt x="118" y="11"/>
                </a:cubicBezTo>
                <a:cubicBezTo>
                  <a:pt x="118" y="11"/>
                  <a:pt x="118" y="12"/>
                  <a:pt x="118" y="12"/>
                </a:cubicBezTo>
                <a:cubicBezTo>
                  <a:pt x="119" y="12"/>
                  <a:pt x="119" y="12"/>
                  <a:pt x="119" y="12"/>
                </a:cubicBezTo>
                <a:cubicBezTo>
                  <a:pt x="118" y="12"/>
                  <a:pt x="118" y="12"/>
                  <a:pt x="118" y="12"/>
                </a:cubicBezTo>
                <a:cubicBezTo>
                  <a:pt x="118" y="13"/>
                  <a:pt x="118" y="13"/>
                  <a:pt x="119" y="13"/>
                </a:cubicBezTo>
                <a:close/>
                <a:moveTo>
                  <a:pt x="119" y="17"/>
                </a:moveTo>
                <a:cubicBezTo>
                  <a:pt x="120" y="17"/>
                  <a:pt x="120" y="16"/>
                  <a:pt x="120" y="16"/>
                </a:cubicBezTo>
                <a:cubicBezTo>
                  <a:pt x="120" y="16"/>
                  <a:pt x="120" y="16"/>
                  <a:pt x="120" y="16"/>
                </a:cubicBezTo>
                <a:cubicBezTo>
                  <a:pt x="120" y="15"/>
                  <a:pt x="120" y="15"/>
                  <a:pt x="119" y="15"/>
                </a:cubicBezTo>
                <a:cubicBezTo>
                  <a:pt x="119" y="15"/>
                  <a:pt x="118" y="15"/>
                  <a:pt x="118" y="16"/>
                </a:cubicBezTo>
                <a:cubicBezTo>
                  <a:pt x="118" y="16"/>
                  <a:pt x="118" y="16"/>
                  <a:pt x="118" y="16"/>
                </a:cubicBezTo>
                <a:cubicBezTo>
                  <a:pt x="118" y="16"/>
                  <a:pt x="119" y="17"/>
                  <a:pt x="119" y="17"/>
                </a:cubicBezTo>
                <a:close/>
                <a:moveTo>
                  <a:pt x="119" y="21"/>
                </a:moveTo>
                <a:cubicBezTo>
                  <a:pt x="120" y="21"/>
                  <a:pt x="120" y="21"/>
                  <a:pt x="120" y="20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19"/>
                  <a:pt x="120" y="19"/>
                  <a:pt x="119" y="19"/>
                </a:cubicBezTo>
                <a:cubicBezTo>
                  <a:pt x="119" y="19"/>
                  <a:pt x="118" y="19"/>
                  <a:pt x="118" y="20"/>
                </a:cubicBezTo>
                <a:cubicBezTo>
                  <a:pt x="118" y="20"/>
                  <a:pt x="118" y="20"/>
                  <a:pt x="118" y="20"/>
                </a:cubicBezTo>
                <a:cubicBezTo>
                  <a:pt x="118" y="21"/>
                  <a:pt x="119" y="21"/>
                  <a:pt x="119" y="21"/>
                </a:cubicBezTo>
                <a:close/>
                <a:moveTo>
                  <a:pt x="119" y="25"/>
                </a:moveTo>
                <a:cubicBezTo>
                  <a:pt x="120" y="25"/>
                  <a:pt x="120" y="25"/>
                  <a:pt x="120" y="24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20" y="24"/>
                  <a:pt x="120" y="23"/>
                  <a:pt x="119" y="23"/>
                </a:cubicBezTo>
                <a:cubicBezTo>
                  <a:pt x="119" y="23"/>
                  <a:pt x="118" y="24"/>
                  <a:pt x="118" y="24"/>
                </a:cubicBezTo>
                <a:cubicBezTo>
                  <a:pt x="118" y="24"/>
                  <a:pt x="118" y="24"/>
                  <a:pt x="118" y="24"/>
                </a:cubicBezTo>
                <a:cubicBezTo>
                  <a:pt x="118" y="25"/>
                  <a:pt x="119" y="25"/>
                  <a:pt x="119" y="25"/>
                </a:cubicBezTo>
                <a:close/>
                <a:moveTo>
                  <a:pt x="119" y="29"/>
                </a:moveTo>
                <a:cubicBezTo>
                  <a:pt x="120" y="29"/>
                  <a:pt x="120" y="29"/>
                  <a:pt x="120" y="28"/>
                </a:cubicBezTo>
                <a:cubicBezTo>
                  <a:pt x="120" y="28"/>
                  <a:pt x="120" y="28"/>
                  <a:pt x="120" y="28"/>
                </a:cubicBezTo>
                <a:cubicBezTo>
                  <a:pt x="120" y="28"/>
                  <a:pt x="120" y="27"/>
                  <a:pt x="119" y="27"/>
                </a:cubicBezTo>
                <a:cubicBezTo>
                  <a:pt x="119" y="27"/>
                  <a:pt x="118" y="28"/>
                  <a:pt x="118" y="28"/>
                </a:cubicBezTo>
                <a:cubicBezTo>
                  <a:pt x="118" y="28"/>
                  <a:pt x="118" y="28"/>
                  <a:pt x="118" y="28"/>
                </a:cubicBezTo>
                <a:cubicBezTo>
                  <a:pt x="118" y="29"/>
                  <a:pt x="119" y="29"/>
                  <a:pt x="119" y="29"/>
                </a:cubicBezTo>
                <a:close/>
                <a:moveTo>
                  <a:pt x="119" y="33"/>
                </a:moveTo>
                <a:cubicBezTo>
                  <a:pt x="120" y="33"/>
                  <a:pt x="120" y="33"/>
                  <a:pt x="120" y="32"/>
                </a:cubicBezTo>
                <a:cubicBezTo>
                  <a:pt x="120" y="32"/>
                  <a:pt x="120" y="31"/>
                  <a:pt x="119" y="31"/>
                </a:cubicBezTo>
                <a:cubicBezTo>
                  <a:pt x="119" y="31"/>
                  <a:pt x="118" y="32"/>
                  <a:pt x="118" y="32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118" y="33"/>
                  <a:pt x="119" y="33"/>
                  <a:pt x="119" y="33"/>
                </a:cubicBezTo>
                <a:close/>
                <a:moveTo>
                  <a:pt x="119" y="37"/>
                </a:moveTo>
                <a:cubicBezTo>
                  <a:pt x="120" y="37"/>
                  <a:pt x="120" y="37"/>
                  <a:pt x="120" y="36"/>
                </a:cubicBezTo>
                <a:cubicBezTo>
                  <a:pt x="120" y="36"/>
                  <a:pt x="120" y="35"/>
                  <a:pt x="119" y="35"/>
                </a:cubicBezTo>
                <a:cubicBezTo>
                  <a:pt x="119" y="35"/>
                  <a:pt x="118" y="36"/>
                  <a:pt x="118" y="36"/>
                </a:cubicBezTo>
                <a:cubicBezTo>
                  <a:pt x="118" y="36"/>
                  <a:pt x="118" y="36"/>
                  <a:pt x="118" y="36"/>
                </a:cubicBezTo>
                <a:cubicBezTo>
                  <a:pt x="118" y="37"/>
                  <a:pt x="119" y="37"/>
                  <a:pt x="119" y="37"/>
                </a:cubicBezTo>
                <a:close/>
                <a:moveTo>
                  <a:pt x="119" y="41"/>
                </a:moveTo>
                <a:cubicBezTo>
                  <a:pt x="120" y="41"/>
                  <a:pt x="120" y="41"/>
                  <a:pt x="120" y="40"/>
                </a:cubicBezTo>
                <a:cubicBezTo>
                  <a:pt x="120" y="40"/>
                  <a:pt x="120" y="40"/>
                  <a:pt x="119" y="40"/>
                </a:cubicBezTo>
                <a:cubicBezTo>
                  <a:pt x="119" y="40"/>
                  <a:pt x="118" y="40"/>
                  <a:pt x="118" y="4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8" y="41"/>
                  <a:pt x="119" y="41"/>
                  <a:pt x="119" y="41"/>
                </a:cubicBezTo>
                <a:close/>
                <a:moveTo>
                  <a:pt x="119" y="45"/>
                </a:moveTo>
                <a:cubicBezTo>
                  <a:pt x="120" y="45"/>
                  <a:pt x="120" y="45"/>
                  <a:pt x="120" y="45"/>
                </a:cubicBezTo>
                <a:cubicBezTo>
                  <a:pt x="120" y="45"/>
                  <a:pt x="120" y="45"/>
                  <a:pt x="120" y="45"/>
                </a:cubicBezTo>
                <a:cubicBezTo>
                  <a:pt x="120" y="44"/>
                  <a:pt x="120" y="44"/>
                  <a:pt x="119" y="44"/>
                </a:cubicBezTo>
                <a:cubicBezTo>
                  <a:pt x="119" y="44"/>
                  <a:pt x="118" y="44"/>
                  <a:pt x="118" y="45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18" y="45"/>
                  <a:pt x="119" y="45"/>
                  <a:pt x="119" y="45"/>
                </a:cubicBezTo>
                <a:close/>
                <a:moveTo>
                  <a:pt x="119" y="54"/>
                </a:moveTo>
                <a:cubicBezTo>
                  <a:pt x="120" y="54"/>
                  <a:pt x="120" y="53"/>
                  <a:pt x="120" y="53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20" y="52"/>
                  <a:pt x="120" y="52"/>
                  <a:pt x="119" y="52"/>
                </a:cubicBezTo>
                <a:cubicBezTo>
                  <a:pt x="119" y="52"/>
                  <a:pt x="118" y="52"/>
                  <a:pt x="118" y="53"/>
                </a:cubicBezTo>
                <a:cubicBezTo>
                  <a:pt x="118" y="53"/>
                  <a:pt x="118" y="53"/>
                  <a:pt x="118" y="53"/>
                </a:cubicBezTo>
                <a:cubicBezTo>
                  <a:pt x="118" y="53"/>
                  <a:pt x="119" y="54"/>
                  <a:pt x="119" y="54"/>
                </a:cubicBezTo>
                <a:close/>
                <a:moveTo>
                  <a:pt x="119" y="58"/>
                </a:moveTo>
                <a:cubicBezTo>
                  <a:pt x="120" y="58"/>
                  <a:pt x="120" y="57"/>
                  <a:pt x="120" y="57"/>
                </a:cubicBezTo>
                <a:cubicBezTo>
                  <a:pt x="120" y="57"/>
                  <a:pt x="120" y="57"/>
                  <a:pt x="120" y="57"/>
                </a:cubicBezTo>
                <a:cubicBezTo>
                  <a:pt x="120" y="56"/>
                  <a:pt x="120" y="56"/>
                  <a:pt x="119" y="56"/>
                </a:cubicBezTo>
                <a:cubicBezTo>
                  <a:pt x="119" y="56"/>
                  <a:pt x="118" y="56"/>
                  <a:pt x="118" y="57"/>
                </a:cubicBezTo>
                <a:cubicBezTo>
                  <a:pt x="118" y="57"/>
                  <a:pt x="118" y="57"/>
                  <a:pt x="118" y="57"/>
                </a:cubicBezTo>
                <a:cubicBezTo>
                  <a:pt x="118" y="57"/>
                  <a:pt x="119" y="58"/>
                  <a:pt x="119" y="58"/>
                </a:cubicBezTo>
                <a:close/>
                <a:moveTo>
                  <a:pt x="119" y="62"/>
                </a:moveTo>
                <a:cubicBezTo>
                  <a:pt x="120" y="62"/>
                  <a:pt x="120" y="61"/>
                  <a:pt x="120" y="61"/>
                </a:cubicBezTo>
                <a:cubicBezTo>
                  <a:pt x="120" y="61"/>
                  <a:pt x="120" y="61"/>
                  <a:pt x="120" y="61"/>
                </a:cubicBezTo>
                <a:cubicBezTo>
                  <a:pt x="120" y="60"/>
                  <a:pt x="120" y="60"/>
                  <a:pt x="119" y="60"/>
                </a:cubicBezTo>
                <a:cubicBezTo>
                  <a:pt x="119" y="60"/>
                  <a:pt x="118" y="60"/>
                  <a:pt x="118" y="61"/>
                </a:cubicBezTo>
                <a:cubicBezTo>
                  <a:pt x="118" y="61"/>
                  <a:pt x="118" y="61"/>
                  <a:pt x="118" y="61"/>
                </a:cubicBezTo>
                <a:cubicBezTo>
                  <a:pt x="118" y="61"/>
                  <a:pt x="119" y="62"/>
                  <a:pt x="119" y="62"/>
                </a:cubicBezTo>
                <a:close/>
                <a:moveTo>
                  <a:pt x="104" y="108"/>
                </a:moveTo>
                <a:cubicBezTo>
                  <a:pt x="104" y="108"/>
                  <a:pt x="104" y="108"/>
                  <a:pt x="104" y="108"/>
                </a:cubicBezTo>
                <a:cubicBezTo>
                  <a:pt x="104" y="108"/>
                  <a:pt x="104" y="108"/>
                  <a:pt x="104" y="109"/>
                </a:cubicBezTo>
                <a:cubicBezTo>
                  <a:pt x="104" y="109"/>
                  <a:pt x="104" y="110"/>
                  <a:pt x="104" y="110"/>
                </a:cubicBezTo>
                <a:cubicBezTo>
                  <a:pt x="104" y="110"/>
                  <a:pt x="104" y="110"/>
                  <a:pt x="104" y="110"/>
                </a:cubicBezTo>
                <a:cubicBezTo>
                  <a:pt x="103" y="110"/>
                  <a:pt x="103" y="109"/>
                  <a:pt x="103" y="109"/>
                </a:cubicBezTo>
                <a:cubicBezTo>
                  <a:pt x="103" y="108"/>
                  <a:pt x="103" y="108"/>
                  <a:pt x="104" y="108"/>
                </a:cubicBezTo>
                <a:close/>
                <a:moveTo>
                  <a:pt x="108" y="108"/>
                </a:moveTo>
                <a:cubicBezTo>
                  <a:pt x="108" y="108"/>
                  <a:pt x="108" y="108"/>
                  <a:pt x="108" y="108"/>
                </a:cubicBezTo>
                <a:cubicBezTo>
                  <a:pt x="109" y="109"/>
                  <a:pt x="108" y="109"/>
                  <a:pt x="108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108"/>
                  <a:pt x="107" y="108"/>
                  <a:pt x="107" y="108"/>
                </a:cubicBezTo>
                <a:cubicBezTo>
                  <a:pt x="107" y="108"/>
                  <a:pt x="107" y="108"/>
                  <a:pt x="107" y="108"/>
                </a:cubicBezTo>
                <a:cubicBezTo>
                  <a:pt x="108" y="108"/>
                  <a:pt x="108" y="108"/>
                  <a:pt x="108" y="108"/>
                </a:cubicBezTo>
                <a:close/>
                <a:moveTo>
                  <a:pt x="111" y="106"/>
                </a:moveTo>
                <a:cubicBezTo>
                  <a:pt x="112" y="106"/>
                  <a:pt x="112" y="106"/>
                  <a:pt x="112" y="107"/>
                </a:cubicBezTo>
                <a:cubicBezTo>
                  <a:pt x="112" y="107"/>
                  <a:pt x="112" y="108"/>
                  <a:pt x="112" y="108"/>
                </a:cubicBezTo>
                <a:cubicBezTo>
                  <a:pt x="111" y="108"/>
                  <a:pt x="111" y="108"/>
                  <a:pt x="111" y="107"/>
                </a:cubicBezTo>
                <a:cubicBezTo>
                  <a:pt x="110" y="107"/>
                  <a:pt x="111" y="107"/>
                  <a:pt x="111" y="106"/>
                </a:cubicBezTo>
                <a:cubicBezTo>
                  <a:pt x="111" y="106"/>
                  <a:pt x="111" y="106"/>
                  <a:pt x="111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115" y="104"/>
                </a:moveTo>
                <a:cubicBezTo>
                  <a:pt x="115" y="104"/>
                  <a:pt x="115" y="104"/>
                  <a:pt x="115" y="104"/>
                </a:cubicBezTo>
                <a:cubicBezTo>
                  <a:pt x="116" y="104"/>
                  <a:pt x="116" y="105"/>
                  <a:pt x="115" y="105"/>
                </a:cubicBezTo>
                <a:cubicBezTo>
                  <a:pt x="115" y="106"/>
                  <a:pt x="114" y="106"/>
                  <a:pt x="114" y="105"/>
                </a:cubicBezTo>
                <a:cubicBezTo>
                  <a:pt x="114" y="105"/>
                  <a:pt x="114" y="104"/>
                  <a:pt x="114" y="104"/>
                </a:cubicBezTo>
                <a:cubicBezTo>
                  <a:pt x="114" y="104"/>
                  <a:pt x="114" y="104"/>
                  <a:pt x="114" y="104"/>
                </a:cubicBezTo>
                <a:cubicBezTo>
                  <a:pt x="114" y="104"/>
                  <a:pt x="114" y="104"/>
                  <a:pt x="115" y="104"/>
                </a:cubicBezTo>
                <a:close/>
                <a:moveTo>
                  <a:pt x="117" y="101"/>
                </a:moveTo>
                <a:cubicBezTo>
                  <a:pt x="117" y="101"/>
                  <a:pt x="117" y="101"/>
                  <a:pt x="118" y="101"/>
                </a:cubicBezTo>
                <a:cubicBezTo>
                  <a:pt x="118" y="101"/>
                  <a:pt x="118" y="101"/>
                  <a:pt x="118" y="102"/>
                </a:cubicBezTo>
                <a:cubicBezTo>
                  <a:pt x="118" y="102"/>
                  <a:pt x="117" y="102"/>
                  <a:pt x="117" y="102"/>
                </a:cubicBezTo>
                <a:cubicBezTo>
                  <a:pt x="116" y="102"/>
                  <a:pt x="116" y="101"/>
                  <a:pt x="116" y="101"/>
                </a:cubicBezTo>
                <a:cubicBezTo>
                  <a:pt x="116" y="101"/>
                  <a:pt x="116" y="101"/>
                  <a:pt x="116" y="101"/>
                </a:cubicBezTo>
                <a:cubicBezTo>
                  <a:pt x="117" y="101"/>
                  <a:pt x="117" y="101"/>
                  <a:pt x="117" y="101"/>
                </a:cubicBezTo>
                <a:close/>
                <a:moveTo>
                  <a:pt x="119" y="97"/>
                </a:moveTo>
                <a:cubicBezTo>
                  <a:pt x="119" y="97"/>
                  <a:pt x="119" y="97"/>
                  <a:pt x="119" y="97"/>
                </a:cubicBezTo>
                <a:cubicBezTo>
                  <a:pt x="119" y="97"/>
                  <a:pt x="120" y="97"/>
                  <a:pt x="120" y="98"/>
                </a:cubicBezTo>
                <a:cubicBezTo>
                  <a:pt x="120" y="98"/>
                  <a:pt x="120" y="98"/>
                  <a:pt x="120" y="98"/>
                </a:cubicBezTo>
                <a:cubicBezTo>
                  <a:pt x="119" y="98"/>
                  <a:pt x="119" y="99"/>
                  <a:pt x="118" y="99"/>
                </a:cubicBezTo>
                <a:cubicBezTo>
                  <a:pt x="118" y="98"/>
                  <a:pt x="118" y="98"/>
                  <a:pt x="118" y="97"/>
                </a:cubicBezTo>
                <a:cubicBezTo>
                  <a:pt x="119" y="98"/>
                  <a:pt x="119" y="98"/>
                  <a:pt x="119" y="98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7"/>
                  <a:pt x="118" y="97"/>
                  <a:pt x="119" y="97"/>
                </a:cubicBezTo>
                <a:close/>
                <a:moveTo>
                  <a:pt x="119" y="93"/>
                </a:moveTo>
                <a:cubicBezTo>
                  <a:pt x="120" y="93"/>
                  <a:pt x="120" y="93"/>
                  <a:pt x="120" y="94"/>
                </a:cubicBezTo>
                <a:cubicBezTo>
                  <a:pt x="120" y="94"/>
                  <a:pt x="120" y="94"/>
                  <a:pt x="120" y="94"/>
                </a:cubicBezTo>
                <a:cubicBezTo>
                  <a:pt x="120" y="94"/>
                  <a:pt x="120" y="94"/>
                  <a:pt x="119" y="94"/>
                </a:cubicBezTo>
                <a:cubicBezTo>
                  <a:pt x="119" y="94"/>
                  <a:pt x="118" y="94"/>
                  <a:pt x="118" y="94"/>
                </a:cubicBezTo>
                <a:cubicBezTo>
                  <a:pt x="118" y="94"/>
                  <a:pt x="118" y="94"/>
                  <a:pt x="118" y="94"/>
                </a:cubicBezTo>
                <a:cubicBezTo>
                  <a:pt x="118" y="93"/>
                  <a:pt x="119" y="93"/>
                  <a:pt x="119" y="93"/>
                </a:cubicBezTo>
                <a:close/>
                <a:moveTo>
                  <a:pt x="119" y="89"/>
                </a:moveTo>
                <a:cubicBezTo>
                  <a:pt x="120" y="89"/>
                  <a:pt x="120" y="89"/>
                  <a:pt x="120" y="89"/>
                </a:cubicBezTo>
                <a:cubicBezTo>
                  <a:pt x="120" y="90"/>
                  <a:pt x="120" y="90"/>
                  <a:pt x="120" y="90"/>
                </a:cubicBezTo>
                <a:cubicBezTo>
                  <a:pt x="120" y="90"/>
                  <a:pt x="120" y="90"/>
                  <a:pt x="119" y="90"/>
                </a:cubicBezTo>
                <a:cubicBezTo>
                  <a:pt x="119" y="90"/>
                  <a:pt x="118" y="90"/>
                  <a:pt x="118" y="90"/>
                </a:cubicBezTo>
                <a:cubicBezTo>
                  <a:pt x="118" y="89"/>
                  <a:pt x="118" y="89"/>
                  <a:pt x="118" y="89"/>
                </a:cubicBezTo>
                <a:cubicBezTo>
                  <a:pt x="118" y="89"/>
                  <a:pt x="119" y="89"/>
                  <a:pt x="119" y="89"/>
                </a:cubicBezTo>
                <a:close/>
                <a:moveTo>
                  <a:pt x="119" y="85"/>
                </a:moveTo>
                <a:cubicBezTo>
                  <a:pt x="120" y="85"/>
                  <a:pt x="120" y="85"/>
                  <a:pt x="120" y="85"/>
                </a:cubicBezTo>
                <a:cubicBezTo>
                  <a:pt x="120" y="85"/>
                  <a:pt x="120" y="85"/>
                  <a:pt x="120" y="85"/>
                </a:cubicBezTo>
                <a:cubicBezTo>
                  <a:pt x="120" y="86"/>
                  <a:pt x="120" y="86"/>
                  <a:pt x="119" y="86"/>
                </a:cubicBezTo>
                <a:cubicBezTo>
                  <a:pt x="119" y="86"/>
                  <a:pt x="118" y="86"/>
                  <a:pt x="118" y="85"/>
                </a:cubicBezTo>
                <a:cubicBezTo>
                  <a:pt x="118" y="85"/>
                  <a:pt x="118" y="85"/>
                  <a:pt x="118" y="85"/>
                </a:cubicBezTo>
                <a:cubicBezTo>
                  <a:pt x="118" y="85"/>
                  <a:pt x="119" y="85"/>
                  <a:pt x="119" y="85"/>
                </a:cubicBezTo>
                <a:close/>
                <a:moveTo>
                  <a:pt x="119" y="80"/>
                </a:moveTo>
                <a:cubicBezTo>
                  <a:pt x="120" y="80"/>
                  <a:pt x="120" y="81"/>
                  <a:pt x="120" y="81"/>
                </a:cubicBezTo>
                <a:cubicBezTo>
                  <a:pt x="120" y="81"/>
                  <a:pt x="120" y="81"/>
                  <a:pt x="120" y="81"/>
                </a:cubicBezTo>
                <a:cubicBezTo>
                  <a:pt x="120" y="82"/>
                  <a:pt x="120" y="82"/>
                  <a:pt x="119" y="82"/>
                </a:cubicBezTo>
                <a:cubicBezTo>
                  <a:pt x="119" y="82"/>
                  <a:pt x="118" y="82"/>
                  <a:pt x="118" y="81"/>
                </a:cubicBezTo>
                <a:cubicBezTo>
                  <a:pt x="118" y="81"/>
                  <a:pt x="118" y="81"/>
                  <a:pt x="118" y="81"/>
                </a:cubicBezTo>
                <a:cubicBezTo>
                  <a:pt x="118" y="81"/>
                  <a:pt x="119" y="80"/>
                  <a:pt x="119" y="80"/>
                </a:cubicBezTo>
                <a:close/>
                <a:moveTo>
                  <a:pt x="119" y="76"/>
                </a:moveTo>
                <a:cubicBezTo>
                  <a:pt x="120" y="76"/>
                  <a:pt x="120" y="77"/>
                  <a:pt x="120" y="77"/>
                </a:cubicBezTo>
                <a:cubicBezTo>
                  <a:pt x="120" y="78"/>
                  <a:pt x="120" y="78"/>
                  <a:pt x="119" y="78"/>
                </a:cubicBezTo>
                <a:cubicBezTo>
                  <a:pt x="119" y="78"/>
                  <a:pt x="118" y="78"/>
                  <a:pt x="118" y="77"/>
                </a:cubicBezTo>
                <a:cubicBezTo>
                  <a:pt x="118" y="77"/>
                  <a:pt x="118" y="77"/>
                  <a:pt x="118" y="77"/>
                </a:cubicBezTo>
                <a:cubicBezTo>
                  <a:pt x="118" y="77"/>
                  <a:pt x="119" y="76"/>
                  <a:pt x="119" y="76"/>
                </a:cubicBezTo>
                <a:close/>
                <a:moveTo>
                  <a:pt x="119" y="72"/>
                </a:moveTo>
                <a:cubicBezTo>
                  <a:pt x="120" y="72"/>
                  <a:pt x="120" y="73"/>
                  <a:pt x="120" y="73"/>
                </a:cubicBez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8" y="74"/>
                  <a:pt x="118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73"/>
                  <a:pt x="119" y="72"/>
                  <a:pt x="119" y="72"/>
                </a:cubicBezTo>
                <a:close/>
                <a:moveTo>
                  <a:pt x="119" y="68"/>
                </a:moveTo>
                <a:cubicBezTo>
                  <a:pt x="120" y="68"/>
                  <a:pt x="120" y="69"/>
                  <a:pt x="120" y="69"/>
                </a:cubicBezTo>
                <a:cubicBezTo>
                  <a:pt x="120" y="70"/>
                  <a:pt x="120" y="70"/>
                  <a:pt x="119" y="70"/>
                </a:cubicBezTo>
                <a:cubicBezTo>
                  <a:pt x="119" y="70"/>
                  <a:pt x="118" y="70"/>
                  <a:pt x="118" y="69"/>
                </a:cubicBezTo>
                <a:cubicBezTo>
                  <a:pt x="118" y="69"/>
                  <a:pt x="118" y="69"/>
                  <a:pt x="118" y="69"/>
                </a:cubicBezTo>
                <a:cubicBezTo>
                  <a:pt x="118" y="69"/>
                  <a:pt x="119" y="68"/>
                  <a:pt x="119" y="68"/>
                </a:cubicBezTo>
                <a:close/>
                <a:moveTo>
                  <a:pt x="119" y="64"/>
                </a:moveTo>
                <a:cubicBezTo>
                  <a:pt x="120" y="64"/>
                  <a:pt x="120" y="64"/>
                  <a:pt x="120" y="65"/>
                </a:cubicBezTo>
                <a:cubicBezTo>
                  <a:pt x="120" y="65"/>
                  <a:pt x="120" y="65"/>
                  <a:pt x="120" y="65"/>
                </a:cubicBezTo>
                <a:cubicBezTo>
                  <a:pt x="120" y="65"/>
                  <a:pt x="120" y="66"/>
                  <a:pt x="119" y="66"/>
                </a:cubicBezTo>
                <a:cubicBezTo>
                  <a:pt x="119" y="66"/>
                  <a:pt x="118" y="65"/>
                  <a:pt x="118" y="65"/>
                </a:cubicBezTo>
                <a:cubicBezTo>
                  <a:pt x="118" y="65"/>
                  <a:pt x="118" y="65"/>
                  <a:pt x="118" y="65"/>
                </a:cubicBezTo>
                <a:cubicBezTo>
                  <a:pt x="118" y="64"/>
                  <a:pt x="119" y="64"/>
                  <a:pt x="119" y="64"/>
                </a:cubicBezTo>
                <a:close/>
                <a:moveTo>
                  <a:pt x="1" y="108"/>
                </a:moveTo>
                <a:cubicBezTo>
                  <a:pt x="1" y="108"/>
                  <a:pt x="1" y="108"/>
                  <a:pt x="1" y="108"/>
                </a:cubicBezTo>
                <a:cubicBezTo>
                  <a:pt x="0" y="108"/>
                  <a:pt x="0" y="110"/>
                  <a:pt x="1" y="110"/>
                </a:cubicBezTo>
                <a:cubicBezTo>
                  <a:pt x="1" y="110"/>
                  <a:pt x="1" y="110"/>
                  <a:pt x="1" y="110"/>
                </a:cubicBezTo>
                <a:cubicBezTo>
                  <a:pt x="2" y="110"/>
                  <a:pt x="2" y="109"/>
                  <a:pt x="2" y="109"/>
                </a:cubicBezTo>
                <a:cubicBezTo>
                  <a:pt x="2" y="108"/>
                  <a:pt x="2" y="108"/>
                  <a:pt x="1" y="108"/>
                </a:cubicBezTo>
                <a:close/>
                <a:moveTo>
                  <a:pt x="5" y="108"/>
                </a:moveTo>
                <a:cubicBezTo>
                  <a:pt x="5" y="108"/>
                  <a:pt x="5" y="108"/>
                  <a:pt x="5" y="108"/>
                </a:cubicBezTo>
                <a:cubicBezTo>
                  <a:pt x="5" y="108"/>
                  <a:pt x="5" y="108"/>
                  <a:pt x="5" y="109"/>
                </a:cubicBezTo>
                <a:cubicBezTo>
                  <a:pt x="5" y="109"/>
                  <a:pt x="5" y="110"/>
                  <a:pt x="5" y="110"/>
                </a:cubicBezTo>
                <a:cubicBezTo>
                  <a:pt x="6" y="110"/>
                  <a:pt x="6" y="109"/>
                  <a:pt x="6" y="109"/>
                </a:cubicBezTo>
                <a:cubicBezTo>
                  <a:pt x="6" y="108"/>
                  <a:pt x="6" y="108"/>
                  <a:pt x="5" y="108"/>
                </a:cubicBezTo>
                <a:close/>
                <a:moveTo>
                  <a:pt x="10" y="108"/>
                </a:moveTo>
                <a:cubicBezTo>
                  <a:pt x="9" y="108"/>
                  <a:pt x="9" y="108"/>
                  <a:pt x="9" y="108"/>
                </a:cubicBezTo>
                <a:cubicBezTo>
                  <a:pt x="9" y="108"/>
                  <a:pt x="9" y="108"/>
                  <a:pt x="9" y="109"/>
                </a:cubicBezTo>
                <a:cubicBezTo>
                  <a:pt x="9" y="109"/>
                  <a:pt x="9" y="110"/>
                  <a:pt x="9" y="110"/>
                </a:cubicBezTo>
                <a:cubicBezTo>
                  <a:pt x="10" y="110"/>
                  <a:pt x="10" y="109"/>
                  <a:pt x="10" y="109"/>
                </a:cubicBezTo>
                <a:cubicBezTo>
                  <a:pt x="10" y="108"/>
                  <a:pt x="10" y="108"/>
                  <a:pt x="10" y="108"/>
                </a:cubicBezTo>
                <a:close/>
                <a:moveTo>
                  <a:pt x="14" y="108"/>
                </a:moveTo>
                <a:cubicBezTo>
                  <a:pt x="14" y="108"/>
                  <a:pt x="14" y="108"/>
                  <a:pt x="14" y="108"/>
                </a:cubicBezTo>
                <a:cubicBezTo>
                  <a:pt x="13" y="108"/>
                  <a:pt x="13" y="108"/>
                  <a:pt x="13" y="109"/>
                </a:cubicBezTo>
                <a:cubicBezTo>
                  <a:pt x="13" y="109"/>
                  <a:pt x="13" y="110"/>
                  <a:pt x="14" y="110"/>
                </a:cubicBezTo>
                <a:cubicBezTo>
                  <a:pt x="14" y="110"/>
                  <a:pt x="14" y="109"/>
                  <a:pt x="14" y="109"/>
                </a:cubicBezTo>
                <a:cubicBezTo>
                  <a:pt x="14" y="108"/>
                  <a:pt x="14" y="108"/>
                  <a:pt x="14" y="108"/>
                </a:cubicBezTo>
                <a:close/>
                <a:moveTo>
                  <a:pt x="18" y="108"/>
                </a:moveTo>
                <a:cubicBezTo>
                  <a:pt x="18" y="108"/>
                  <a:pt x="18" y="108"/>
                  <a:pt x="18" y="108"/>
                </a:cubicBezTo>
                <a:cubicBezTo>
                  <a:pt x="17" y="108"/>
                  <a:pt x="17" y="108"/>
                  <a:pt x="17" y="109"/>
                </a:cubicBezTo>
                <a:cubicBezTo>
                  <a:pt x="17" y="109"/>
                  <a:pt x="17" y="110"/>
                  <a:pt x="18" y="110"/>
                </a:cubicBezTo>
                <a:cubicBezTo>
                  <a:pt x="18" y="110"/>
                  <a:pt x="18" y="110"/>
                  <a:pt x="18" y="110"/>
                </a:cubicBezTo>
                <a:cubicBezTo>
                  <a:pt x="18" y="110"/>
                  <a:pt x="19" y="109"/>
                  <a:pt x="19" y="109"/>
                </a:cubicBezTo>
                <a:cubicBezTo>
                  <a:pt x="19" y="108"/>
                  <a:pt x="18" y="108"/>
                  <a:pt x="18" y="108"/>
                </a:cubicBezTo>
                <a:close/>
                <a:moveTo>
                  <a:pt x="22" y="108"/>
                </a:moveTo>
                <a:cubicBezTo>
                  <a:pt x="22" y="108"/>
                  <a:pt x="22" y="108"/>
                  <a:pt x="22" y="108"/>
                </a:cubicBezTo>
                <a:cubicBezTo>
                  <a:pt x="21" y="108"/>
                  <a:pt x="21" y="108"/>
                  <a:pt x="21" y="109"/>
                </a:cubicBezTo>
                <a:cubicBezTo>
                  <a:pt x="21" y="109"/>
                  <a:pt x="21" y="110"/>
                  <a:pt x="22" y="110"/>
                </a:cubicBezTo>
                <a:cubicBezTo>
                  <a:pt x="22" y="110"/>
                  <a:pt x="23" y="109"/>
                  <a:pt x="23" y="109"/>
                </a:cubicBezTo>
                <a:cubicBezTo>
                  <a:pt x="23" y="108"/>
                  <a:pt x="22" y="108"/>
                  <a:pt x="22" y="108"/>
                </a:cubicBezTo>
                <a:close/>
                <a:moveTo>
                  <a:pt x="26" y="108"/>
                </a:moveTo>
                <a:cubicBezTo>
                  <a:pt x="26" y="108"/>
                  <a:pt x="26" y="108"/>
                  <a:pt x="26" y="108"/>
                </a:cubicBezTo>
                <a:cubicBezTo>
                  <a:pt x="25" y="108"/>
                  <a:pt x="25" y="108"/>
                  <a:pt x="25" y="109"/>
                </a:cubicBezTo>
                <a:cubicBezTo>
                  <a:pt x="25" y="109"/>
                  <a:pt x="25" y="110"/>
                  <a:pt x="26" y="110"/>
                </a:cubicBezTo>
                <a:cubicBezTo>
                  <a:pt x="26" y="110"/>
                  <a:pt x="27" y="109"/>
                  <a:pt x="27" y="109"/>
                </a:cubicBezTo>
                <a:cubicBezTo>
                  <a:pt x="27" y="108"/>
                  <a:pt x="26" y="108"/>
                  <a:pt x="26" y="108"/>
                </a:cubicBezTo>
                <a:close/>
                <a:moveTo>
                  <a:pt x="30" y="108"/>
                </a:moveTo>
                <a:cubicBezTo>
                  <a:pt x="30" y="108"/>
                  <a:pt x="30" y="108"/>
                  <a:pt x="30" y="108"/>
                </a:cubicBezTo>
                <a:cubicBezTo>
                  <a:pt x="29" y="108"/>
                  <a:pt x="29" y="108"/>
                  <a:pt x="29" y="109"/>
                </a:cubicBezTo>
                <a:cubicBezTo>
                  <a:pt x="29" y="109"/>
                  <a:pt x="29" y="110"/>
                  <a:pt x="30" y="110"/>
                </a:cubicBezTo>
                <a:cubicBezTo>
                  <a:pt x="30" y="110"/>
                  <a:pt x="31" y="109"/>
                  <a:pt x="31" y="109"/>
                </a:cubicBezTo>
                <a:cubicBezTo>
                  <a:pt x="31" y="108"/>
                  <a:pt x="30" y="108"/>
                  <a:pt x="30" y="108"/>
                </a:cubicBezTo>
                <a:close/>
                <a:moveTo>
                  <a:pt x="34" y="108"/>
                </a:moveTo>
                <a:cubicBezTo>
                  <a:pt x="34" y="108"/>
                  <a:pt x="34" y="108"/>
                  <a:pt x="34" y="108"/>
                </a:cubicBezTo>
                <a:cubicBezTo>
                  <a:pt x="34" y="108"/>
                  <a:pt x="33" y="108"/>
                  <a:pt x="33" y="109"/>
                </a:cubicBezTo>
                <a:cubicBezTo>
                  <a:pt x="33" y="109"/>
                  <a:pt x="34" y="110"/>
                  <a:pt x="34" y="110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5" y="110"/>
                  <a:pt x="35" y="109"/>
                  <a:pt x="35" y="109"/>
                </a:cubicBezTo>
                <a:cubicBezTo>
                  <a:pt x="35" y="108"/>
                  <a:pt x="35" y="108"/>
                  <a:pt x="34" y="108"/>
                </a:cubicBezTo>
                <a:close/>
                <a:moveTo>
                  <a:pt x="38" y="108"/>
                </a:moveTo>
                <a:cubicBezTo>
                  <a:pt x="38" y="108"/>
                  <a:pt x="38" y="108"/>
                  <a:pt x="38" y="108"/>
                </a:cubicBezTo>
                <a:cubicBezTo>
                  <a:pt x="38" y="108"/>
                  <a:pt x="37" y="108"/>
                  <a:pt x="37" y="109"/>
                </a:cubicBezTo>
                <a:cubicBezTo>
                  <a:pt x="37" y="109"/>
                  <a:pt x="38" y="110"/>
                  <a:pt x="38" y="110"/>
                </a:cubicBezTo>
                <a:cubicBezTo>
                  <a:pt x="38" y="110"/>
                  <a:pt x="38" y="110"/>
                  <a:pt x="38" y="110"/>
                </a:cubicBezTo>
                <a:cubicBezTo>
                  <a:pt x="39" y="110"/>
                  <a:pt x="39" y="109"/>
                  <a:pt x="39" y="109"/>
                </a:cubicBezTo>
                <a:cubicBezTo>
                  <a:pt x="39" y="108"/>
                  <a:pt x="39" y="108"/>
                  <a:pt x="38" y="108"/>
                </a:cubicBezTo>
                <a:close/>
                <a:moveTo>
                  <a:pt x="42" y="108"/>
                </a:moveTo>
                <a:cubicBezTo>
                  <a:pt x="42" y="108"/>
                  <a:pt x="42" y="108"/>
                  <a:pt x="42" y="108"/>
                </a:cubicBezTo>
                <a:cubicBezTo>
                  <a:pt x="42" y="108"/>
                  <a:pt x="41" y="108"/>
                  <a:pt x="41" y="109"/>
                </a:cubicBezTo>
                <a:cubicBezTo>
                  <a:pt x="41" y="109"/>
                  <a:pt x="42" y="110"/>
                  <a:pt x="42" y="110"/>
                </a:cubicBezTo>
                <a:cubicBezTo>
                  <a:pt x="43" y="110"/>
                  <a:pt x="43" y="109"/>
                  <a:pt x="43" y="109"/>
                </a:cubicBezTo>
                <a:cubicBezTo>
                  <a:pt x="43" y="108"/>
                  <a:pt x="43" y="108"/>
                  <a:pt x="42" y="108"/>
                </a:cubicBezTo>
                <a:close/>
                <a:moveTo>
                  <a:pt x="46" y="108"/>
                </a:moveTo>
                <a:cubicBezTo>
                  <a:pt x="46" y="108"/>
                  <a:pt x="46" y="108"/>
                  <a:pt x="46" y="108"/>
                </a:cubicBezTo>
                <a:cubicBezTo>
                  <a:pt x="46" y="108"/>
                  <a:pt x="45" y="108"/>
                  <a:pt x="45" y="109"/>
                </a:cubicBezTo>
                <a:cubicBezTo>
                  <a:pt x="45" y="109"/>
                  <a:pt x="46" y="110"/>
                  <a:pt x="46" y="110"/>
                </a:cubicBezTo>
                <a:cubicBezTo>
                  <a:pt x="47" y="110"/>
                  <a:pt x="47" y="109"/>
                  <a:pt x="47" y="109"/>
                </a:cubicBezTo>
                <a:cubicBezTo>
                  <a:pt x="47" y="108"/>
                  <a:pt x="47" y="108"/>
                  <a:pt x="46" y="108"/>
                </a:cubicBezTo>
                <a:close/>
                <a:moveTo>
                  <a:pt x="50" y="108"/>
                </a:moveTo>
                <a:cubicBezTo>
                  <a:pt x="50" y="108"/>
                  <a:pt x="50" y="108"/>
                  <a:pt x="50" y="108"/>
                </a:cubicBezTo>
                <a:cubicBezTo>
                  <a:pt x="50" y="108"/>
                  <a:pt x="49" y="108"/>
                  <a:pt x="49" y="109"/>
                </a:cubicBezTo>
                <a:cubicBezTo>
                  <a:pt x="49" y="109"/>
                  <a:pt x="50" y="110"/>
                  <a:pt x="50" y="110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1" y="110"/>
                  <a:pt x="51" y="109"/>
                  <a:pt x="51" y="109"/>
                </a:cubicBezTo>
                <a:cubicBezTo>
                  <a:pt x="51" y="108"/>
                  <a:pt x="51" y="108"/>
                  <a:pt x="50" y="108"/>
                </a:cubicBezTo>
                <a:close/>
                <a:moveTo>
                  <a:pt x="54" y="108"/>
                </a:moveTo>
                <a:cubicBezTo>
                  <a:pt x="54" y="108"/>
                  <a:pt x="54" y="108"/>
                  <a:pt x="54" y="108"/>
                </a:cubicBezTo>
                <a:cubicBezTo>
                  <a:pt x="54" y="108"/>
                  <a:pt x="54" y="108"/>
                  <a:pt x="54" y="109"/>
                </a:cubicBezTo>
                <a:cubicBezTo>
                  <a:pt x="54" y="109"/>
                  <a:pt x="54" y="110"/>
                  <a:pt x="54" y="110"/>
                </a:cubicBezTo>
                <a:cubicBezTo>
                  <a:pt x="54" y="110"/>
                  <a:pt x="54" y="110"/>
                  <a:pt x="54" y="110"/>
                </a:cubicBezTo>
                <a:cubicBezTo>
                  <a:pt x="55" y="110"/>
                  <a:pt x="55" y="109"/>
                  <a:pt x="55" y="109"/>
                </a:cubicBezTo>
                <a:cubicBezTo>
                  <a:pt x="55" y="108"/>
                  <a:pt x="55" y="108"/>
                  <a:pt x="54" y="108"/>
                </a:cubicBezTo>
                <a:close/>
                <a:moveTo>
                  <a:pt x="59" y="108"/>
                </a:moveTo>
                <a:cubicBezTo>
                  <a:pt x="59" y="108"/>
                  <a:pt x="59" y="108"/>
                  <a:pt x="59" y="108"/>
                </a:cubicBezTo>
                <a:cubicBezTo>
                  <a:pt x="58" y="108"/>
                  <a:pt x="58" y="108"/>
                  <a:pt x="58" y="109"/>
                </a:cubicBezTo>
                <a:cubicBezTo>
                  <a:pt x="58" y="109"/>
                  <a:pt x="58" y="110"/>
                  <a:pt x="59" y="110"/>
                </a:cubicBezTo>
                <a:cubicBezTo>
                  <a:pt x="59" y="110"/>
                  <a:pt x="59" y="109"/>
                  <a:pt x="59" y="109"/>
                </a:cubicBezTo>
                <a:cubicBezTo>
                  <a:pt x="59" y="108"/>
                  <a:pt x="59" y="108"/>
                  <a:pt x="59" y="108"/>
                </a:cubicBezTo>
                <a:close/>
                <a:moveTo>
                  <a:pt x="63" y="108"/>
                </a:moveTo>
                <a:cubicBezTo>
                  <a:pt x="63" y="108"/>
                  <a:pt x="63" y="108"/>
                  <a:pt x="63" y="108"/>
                </a:cubicBezTo>
                <a:cubicBezTo>
                  <a:pt x="62" y="108"/>
                  <a:pt x="62" y="108"/>
                  <a:pt x="62" y="109"/>
                </a:cubicBezTo>
                <a:cubicBezTo>
                  <a:pt x="62" y="109"/>
                  <a:pt x="62" y="110"/>
                  <a:pt x="63" y="110"/>
                </a:cubicBezTo>
                <a:cubicBezTo>
                  <a:pt x="63" y="110"/>
                  <a:pt x="63" y="109"/>
                  <a:pt x="63" y="109"/>
                </a:cubicBezTo>
                <a:cubicBezTo>
                  <a:pt x="63" y="108"/>
                  <a:pt x="63" y="108"/>
                  <a:pt x="63" y="108"/>
                </a:cubicBezTo>
                <a:close/>
                <a:moveTo>
                  <a:pt x="67" y="108"/>
                </a:moveTo>
                <a:cubicBezTo>
                  <a:pt x="67" y="108"/>
                  <a:pt x="67" y="108"/>
                  <a:pt x="67" y="108"/>
                </a:cubicBezTo>
                <a:cubicBezTo>
                  <a:pt x="66" y="108"/>
                  <a:pt x="66" y="108"/>
                  <a:pt x="66" y="109"/>
                </a:cubicBezTo>
                <a:cubicBezTo>
                  <a:pt x="66" y="109"/>
                  <a:pt x="66" y="110"/>
                  <a:pt x="67" y="110"/>
                </a:cubicBezTo>
                <a:cubicBezTo>
                  <a:pt x="67" y="110"/>
                  <a:pt x="67" y="110"/>
                  <a:pt x="67" y="110"/>
                </a:cubicBezTo>
                <a:cubicBezTo>
                  <a:pt x="67" y="110"/>
                  <a:pt x="68" y="109"/>
                  <a:pt x="68" y="109"/>
                </a:cubicBezTo>
                <a:cubicBezTo>
                  <a:pt x="68" y="108"/>
                  <a:pt x="67" y="108"/>
                  <a:pt x="67" y="108"/>
                </a:cubicBezTo>
                <a:close/>
                <a:moveTo>
                  <a:pt x="71" y="108"/>
                </a:moveTo>
                <a:cubicBezTo>
                  <a:pt x="71" y="108"/>
                  <a:pt x="71" y="108"/>
                  <a:pt x="71" y="108"/>
                </a:cubicBezTo>
                <a:cubicBezTo>
                  <a:pt x="70" y="108"/>
                  <a:pt x="70" y="108"/>
                  <a:pt x="70" y="109"/>
                </a:cubicBezTo>
                <a:cubicBezTo>
                  <a:pt x="70" y="109"/>
                  <a:pt x="70" y="110"/>
                  <a:pt x="71" y="110"/>
                </a:cubicBezTo>
                <a:cubicBezTo>
                  <a:pt x="71" y="110"/>
                  <a:pt x="71" y="110"/>
                  <a:pt x="71" y="110"/>
                </a:cubicBezTo>
                <a:cubicBezTo>
                  <a:pt x="71" y="110"/>
                  <a:pt x="72" y="109"/>
                  <a:pt x="72" y="109"/>
                </a:cubicBezTo>
                <a:cubicBezTo>
                  <a:pt x="72" y="108"/>
                  <a:pt x="71" y="108"/>
                  <a:pt x="71" y="108"/>
                </a:cubicBezTo>
                <a:close/>
                <a:moveTo>
                  <a:pt x="75" y="108"/>
                </a:moveTo>
                <a:cubicBezTo>
                  <a:pt x="75" y="108"/>
                  <a:pt x="75" y="108"/>
                  <a:pt x="75" y="108"/>
                </a:cubicBezTo>
                <a:cubicBezTo>
                  <a:pt x="74" y="108"/>
                  <a:pt x="74" y="108"/>
                  <a:pt x="74" y="109"/>
                </a:cubicBezTo>
                <a:cubicBezTo>
                  <a:pt x="74" y="109"/>
                  <a:pt x="74" y="110"/>
                  <a:pt x="75" y="110"/>
                </a:cubicBezTo>
                <a:cubicBezTo>
                  <a:pt x="75" y="110"/>
                  <a:pt x="76" y="109"/>
                  <a:pt x="76" y="109"/>
                </a:cubicBezTo>
                <a:cubicBezTo>
                  <a:pt x="76" y="108"/>
                  <a:pt x="75" y="108"/>
                  <a:pt x="75" y="108"/>
                </a:cubicBezTo>
                <a:close/>
                <a:moveTo>
                  <a:pt x="79" y="108"/>
                </a:moveTo>
                <a:cubicBezTo>
                  <a:pt x="79" y="108"/>
                  <a:pt x="79" y="108"/>
                  <a:pt x="79" y="108"/>
                </a:cubicBezTo>
                <a:cubicBezTo>
                  <a:pt x="78" y="108"/>
                  <a:pt x="78" y="108"/>
                  <a:pt x="78" y="109"/>
                </a:cubicBezTo>
                <a:cubicBezTo>
                  <a:pt x="78" y="109"/>
                  <a:pt x="78" y="110"/>
                  <a:pt x="79" y="110"/>
                </a:cubicBezTo>
                <a:cubicBezTo>
                  <a:pt x="79" y="110"/>
                  <a:pt x="80" y="109"/>
                  <a:pt x="80" y="109"/>
                </a:cubicBezTo>
                <a:cubicBezTo>
                  <a:pt x="80" y="108"/>
                  <a:pt x="79" y="108"/>
                  <a:pt x="79" y="108"/>
                </a:cubicBezTo>
                <a:close/>
                <a:moveTo>
                  <a:pt x="83" y="108"/>
                </a:moveTo>
                <a:cubicBezTo>
                  <a:pt x="83" y="108"/>
                  <a:pt x="83" y="108"/>
                  <a:pt x="83" y="108"/>
                </a:cubicBezTo>
                <a:cubicBezTo>
                  <a:pt x="83" y="108"/>
                  <a:pt x="82" y="108"/>
                  <a:pt x="82" y="109"/>
                </a:cubicBezTo>
                <a:cubicBezTo>
                  <a:pt x="82" y="109"/>
                  <a:pt x="83" y="110"/>
                  <a:pt x="83" y="110"/>
                </a:cubicBezTo>
                <a:cubicBezTo>
                  <a:pt x="83" y="110"/>
                  <a:pt x="83" y="110"/>
                  <a:pt x="83" y="110"/>
                </a:cubicBezTo>
                <a:cubicBezTo>
                  <a:pt x="84" y="110"/>
                  <a:pt x="84" y="109"/>
                  <a:pt x="84" y="109"/>
                </a:cubicBezTo>
                <a:cubicBezTo>
                  <a:pt x="84" y="108"/>
                  <a:pt x="84" y="108"/>
                  <a:pt x="83" y="108"/>
                </a:cubicBezTo>
                <a:close/>
                <a:moveTo>
                  <a:pt x="87" y="108"/>
                </a:moveTo>
                <a:cubicBezTo>
                  <a:pt x="87" y="108"/>
                  <a:pt x="87" y="108"/>
                  <a:pt x="87" y="108"/>
                </a:cubicBezTo>
                <a:cubicBezTo>
                  <a:pt x="87" y="108"/>
                  <a:pt x="86" y="108"/>
                  <a:pt x="86" y="109"/>
                </a:cubicBezTo>
                <a:cubicBezTo>
                  <a:pt x="86" y="109"/>
                  <a:pt x="87" y="110"/>
                  <a:pt x="87" y="110"/>
                </a:cubicBezTo>
                <a:cubicBezTo>
                  <a:pt x="87" y="110"/>
                  <a:pt x="87" y="110"/>
                  <a:pt x="87" y="110"/>
                </a:cubicBezTo>
                <a:cubicBezTo>
                  <a:pt x="88" y="110"/>
                  <a:pt x="88" y="109"/>
                  <a:pt x="88" y="109"/>
                </a:cubicBezTo>
                <a:cubicBezTo>
                  <a:pt x="88" y="108"/>
                  <a:pt x="88" y="108"/>
                  <a:pt x="87" y="108"/>
                </a:cubicBezTo>
                <a:close/>
                <a:moveTo>
                  <a:pt x="91" y="108"/>
                </a:moveTo>
                <a:cubicBezTo>
                  <a:pt x="91" y="108"/>
                  <a:pt x="91" y="108"/>
                  <a:pt x="91" y="108"/>
                </a:cubicBezTo>
                <a:cubicBezTo>
                  <a:pt x="91" y="108"/>
                  <a:pt x="90" y="108"/>
                  <a:pt x="90" y="109"/>
                </a:cubicBezTo>
                <a:cubicBezTo>
                  <a:pt x="90" y="109"/>
                  <a:pt x="91" y="110"/>
                  <a:pt x="91" y="110"/>
                </a:cubicBezTo>
                <a:cubicBezTo>
                  <a:pt x="92" y="110"/>
                  <a:pt x="92" y="109"/>
                  <a:pt x="92" y="109"/>
                </a:cubicBezTo>
                <a:cubicBezTo>
                  <a:pt x="92" y="108"/>
                  <a:pt x="92" y="108"/>
                  <a:pt x="91" y="108"/>
                </a:cubicBezTo>
                <a:close/>
                <a:moveTo>
                  <a:pt x="95" y="108"/>
                </a:moveTo>
                <a:cubicBezTo>
                  <a:pt x="95" y="108"/>
                  <a:pt x="95" y="108"/>
                  <a:pt x="95" y="108"/>
                </a:cubicBezTo>
                <a:cubicBezTo>
                  <a:pt x="95" y="108"/>
                  <a:pt x="94" y="108"/>
                  <a:pt x="94" y="109"/>
                </a:cubicBezTo>
                <a:cubicBezTo>
                  <a:pt x="94" y="109"/>
                  <a:pt x="95" y="110"/>
                  <a:pt x="95" y="110"/>
                </a:cubicBezTo>
                <a:cubicBezTo>
                  <a:pt x="96" y="110"/>
                  <a:pt x="96" y="109"/>
                  <a:pt x="96" y="109"/>
                </a:cubicBezTo>
                <a:cubicBezTo>
                  <a:pt x="96" y="108"/>
                  <a:pt x="96" y="108"/>
                  <a:pt x="95" y="108"/>
                </a:cubicBezTo>
                <a:close/>
                <a:moveTo>
                  <a:pt x="99" y="108"/>
                </a:move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8" y="108"/>
                  <a:pt x="98" y="109"/>
                </a:cubicBezTo>
                <a:cubicBezTo>
                  <a:pt x="98" y="109"/>
                  <a:pt x="99" y="110"/>
                  <a:pt x="99" y="110"/>
                </a:cubicBezTo>
                <a:cubicBezTo>
                  <a:pt x="100" y="110"/>
                  <a:pt x="100" y="109"/>
                  <a:pt x="100" y="109"/>
                </a:cubicBezTo>
                <a:cubicBezTo>
                  <a:pt x="100" y="108"/>
                  <a:pt x="100" y="108"/>
                  <a:pt x="99" y="108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25000"/>
                <a:lumOff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2" name="Group 27">
            <a:extLst>
              <a:ext uri="{FF2B5EF4-FFF2-40B4-BE49-F238E27FC236}">
                <a16:creationId xmlns:a16="http://schemas.microsoft.com/office/drawing/2014/main" id="{B5FF5B25-C912-4AD0-81A5-B45739AAD8CE}"/>
              </a:ext>
            </a:extLst>
          </p:cNvPr>
          <p:cNvGrpSpPr/>
          <p:nvPr/>
        </p:nvGrpSpPr>
        <p:grpSpPr>
          <a:xfrm>
            <a:off x="6919429" y="1746910"/>
            <a:ext cx="551710" cy="520446"/>
            <a:chOff x="3719513" y="36513"/>
            <a:chExt cx="868363" cy="819150"/>
          </a:xfrm>
          <a:solidFill>
            <a:srgbClr val="FF0000"/>
          </a:solidFill>
        </p:grpSpPr>
        <p:sp>
          <p:nvSpPr>
            <p:cNvPr id="113" name="Freeform 28">
              <a:extLst>
                <a:ext uri="{FF2B5EF4-FFF2-40B4-BE49-F238E27FC236}">
                  <a16:creationId xmlns:a16="http://schemas.microsoft.com/office/drawing/2014/main" id="{DCC66402-63F0-4C2A-A5A2-E6900B6FFB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513" y="36513"/>
              <a:ext cx="868363" cy="819150"/>
            </a:xfrm>
            <a:custGeom>
              <a:avLst/>
              <a:gdLst>
                <a:gd name="T0" fmla="*/ 173 w 256"/>
                <a:gd name="T1" fmla="*/ 16 h 240"/>
                <a:gd name="T2" fmla="*/ 240 w 256"/>
                <a:gd name="T3" fmla="*/ 79 h 240"/>
                <a:gd name="T4" fmla="*/ 232 w 256"/>
                <a:gd name="T5" fmla="*/ 110 h 240"/>
                <a:gd name="T6" fmla="*/ 128 w 256"/>
                <a:gd name="T7" fmla="*/ 224 h 240"/>
                <a:gd name="T8" fmla="*/ 24 w 256"/>
                <a:gd name="T9" fmla="*/ 110 h 240"/>
                <a:gd name="T10" fmla="*/ 16 w 256"/>
                <a:gd name="T11" fmla="*/ 79 h 240"/>
                <a:gd name="T12" fmla="*/ 83 w 256"/>
                <a:gd name="T13" fmla="*/ 16 h 240"/>
                <a:gd name="T14" fmla="*/ 128 w 256"/>
                <a:gd name="T15" fmla="*/ 50 h 240"/>
                <a:gd name="T16" fmla="*/ 173 w 256"/>
                <a:gd name="T17" fmla="*/ 16 h 240"/>
                <a:gd name="T18" fmla="*/ 173 w 256"/>
                <a:gd name="T19" fmla="*/ 0 h 240"/>
                <a:gd name="T20" fmla="*/ 128 w 256"/>
                <a:gd name="T21" fmla="*/ 20 h 240"/>
                <a:gd name="T22" fmla="*/ 83 w 256"/>
                <a:gd name="T23" fmla="*/ 0 h 240"/>
                <a:gd name="T24" fmla="*/ 0 w 256"/>
                <a:gd name="T25" fmla="*/ 79 h 240"/>
                <a:gd name="T26" fmla="*/ 11 w 256"/>
                <a:gd name="T27" fmla="*/ 119 h 240"/>
                <a:gd name="T28" fmla="*/ 117 w 256"/>
                <a:gd name="T29" fmla="*/ 236 h 240"/>
                <a:gd name="T30" fmla="*/ 128 w 256"/>
                <a:gd name="T31" fmla="*/ 240 h 240"/>
                <a:gd name="T32" fmla="*/ 139 w 256"/>
                <a:gd name="T33" fmla="*/ 236 h 240"/>
                <a:gd name="T34" fmla="*/ 245 w 256"/>
                <a:gd name="T35" fmla="*/ 119 h 240"/>
                <a:gd name="T36" fmla="*/ 256 w 256"/>
                <a:gd name="T37" fmla="*/ 79 h 240"/>
                <a:gd name="T38" fmla="*/ 173 w 256"/>
                <a:gd name="T3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6" h="240">
                  <a:moveTo>
                    <a:pt x="173" y="16"/>
                  </a:moveTo>
                  <a:cubicBezTo>
                    <a:pt x="210" y="16"/>
                    <a:pt x="240" y="45"/>
                    <a:pt x="240" y="79"/>
                  </a:cubicBezTo>
                  <a:cubicBezTo>
                    <a:pt x="240" y="89"/>
                    <a:pt x="237" y="103"/>
                    <a:pt x="232" y="110"/>
                  </a:cubicBezTo>
                  <a:cubicBezTo>
                    <a:pt x="208" y="144"/>
                    <a:pt x="128" y="224"/>
                    <a:pt x="128" y="224"/>
                  </a:cubicBezTo>
                  <a:cubicBezTo>
                    <a:pt x="128" y="224"/>
                    <a:pt x="48" y="144"/>
                    <a:pt x="24" y="110"/>
                  </a:cubicBezTo>
                  <a:cubicBezTo>
                    <a:pt x="19" y="103"/>
                    <a:pt x="16" y="89"/>
                    <a:pt x="16" y="79"/>
                  </a:cubicBezTo>
                  <a:cubicBezTo>
                    <a:pt x="16" y="45"/>
                    <a:pt x="46" y="16"/>
                    <a:pt x="83" y="16"/>
                  </a:cubicBezTo>
                  <a:cubicBezTo>
                    <a:pt x="109" y="16"/>
                    <a:pt x="117" y="30"/>
                    <a:pt x="128" y="50"/>
                  </a:cubicBezTo>
                  <a:cubicBezTo>
                    <a:pt x="139" y="30"/>
                    <a:pt x="147" y="16"/>
                    <a:pt x="173" y="16"/>
                  </a:cubicBezTo>
                  <a:moveTo>
                    <a:pt x="173" y="0"/>
                  </a:moveTo>
                  <a:cubicBezTo>
                    <a:pt x="150" y="0"/>
                    <a:pt x="137" y="9"/>
                    <a:pt x="128" y="20"/>
                  </a:cubicBezTo>
                  <a:cubicBezTo>
                    <a:pt x="118" y="9"/>
                    <a:pt x="105" y="0"/>
                    <a:pt x="83" y="0"/>
                  </a:cubicBezTo>
                  <a:cubicBezTo>
                    <a:pt x="37" y="0"/>
                    <a:pt x="0" y="36"/>
                    <a:pt x="0" y="79"/>
                  </a:cubicBezTo>
                  <a:cubicBezTo>
                    <a:pt x="0" y="91"/>
                    <a:pt x="3" y="109"/>
                    <a:pt x="11" y="119"/>
                  </a:cubicBezTo>
                  <a:cubicBezTo>
                    <a:pt x="35" y="154"/>
                    <a:pt x="113" y="232"/>
                    <a:pt x="117" y="236"/>
                  </a:cubicBezTo>
                  <a:cubicBezTo>
                    <a:pt x="120" y="239"/>
                    <a:pt x="124" y="240"/>
                    <a:pt x="128" y="240"/>
                  </a:cubicBezTo>
                  <a:cubicBezTo>
                    <a:pt x="132" y="240"/>
                    <a:pt x="136" y="239"/>
                    <a:pt x="139" y="236"/>
                  </a:cubicBezTo>
                  <a:cubicBezTo>
                    <a:pt x="143" y="232"/>
                    <a:pt x="220" y="154"/>
                    <a:pt x="245" y="119"/>
                  </a:cubicBezTo>
                  <a:cubicBezTo>
                    <a:pt x="253" y="109"/>
                    <a:pt x="256" y="91"/>
                    <a:pt x="256" y="79"/>
                  </a:cubicBezTo>
                  <a:cubicBezTo>
                    <a:pt x="256" y="36"/>
                    <a:pt x="219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9">
              <a:extLst>
                <a:ext uri="{FF2B5EF4-FFF2-40B4-BE49-F238E27FC236}">
                  <a16:creationId xmlns:a16="http://schemas.microsoft.com/office/drawing/2014/main" id="{2AC2ACE1-930F-404F-A8D9-728CD8376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1963" y="146050"/>
              <a:ext cx="193675" cy="354013"/>
            </a:xfrm>
            <a:custGeom>
              <a:avLst/>
              <a:gdLst>
                <a:gd name="T0" fmla="*/ 25 w 57"/>
                <a:gd name="T1" fmla="*/ 104 h 104"/>
                <a:gd name="T2" fmla="*/ 22 w 57"/>
                <a:gd name="T3" fmla="*/ 103 h 104"/>
                <a:gd name="T4" fmla="*/ 22 w 57"/>
                <a:gd name="T5" fmla="*/ 97 h 104"/>
                <a:gd name="T6" fmla="*/ 44 w 57"/>
                <a:gd name="T7" fmla="*/ 71 h 104"/>
                <a:gd name="T8" fmla="*/ 49 w 57"/>
                <a:gd name="T9" fmla="*/ 51 h 104"/>
                <a:gd name="T10" fmla="*/ 39 w 57"/>
                <a:gd name="T11" fmla="*/ 24 h 104"/>
                <a:gd name="T12" fmla="*/ 39 w 57"/>
                <a:gd name="T13" fmla="*/ 19 h 104"/>
                <a:gd name="T14" fmla="*/ 45 w 57"/>
                <a:gd name="T15" fmla="*/ 19 h 104"/>
                <a:gd name="T16" fmla="*/ 57 w 57"/>
                <a:gd name="T17" fmla="*/ 51 h 104"/>
                <a:gd name="T18" fmla="*/ 50 w 57"/>
                <a:gd name="T19" fmla="*/ 75 h 104"/>
                <a:gd name="T20" fmla="*/ 28 w 57"/>
                <a:gd name="T21" fmla="*/ 102 h 104"/>
                <a:gd name="T22" fmla="*/ 25 w 57"/>
                <a:gd name="T23" fmla="*/ 104 h 104"/>
                <a:gd name="T24" fmla="*/ 25 w 57"/>
                <a:gd name="T25" fmla="*/ 13 h 104"/>
                <a:gd name="T26" fmla="*/ 24 w 57"/>
                <a:gd name="T27" fmla="*/ 13 h 104"/>
                <a:gd name="T28" fmla="*/ 4 w 57"/>
                <a:gd name="T29" fmla="*/ 8 h 104"/>
                <a:gd name="T30" fmla="*/ 0 w 57"/>
                <a:gd name="T31" fmla="*/ 4 h 104"/>
                <a:gd name="T32" fmla="*/ 4 w 57"/>
                <a:gd name="T33" fmla="*/ 0 h 104"/>
                <a:gd name="T34" fmla="*/ 27 w 57"/>
                <a:gd name="T35" fmla="*/ 5 h 104"/>
                <a:gd name="T36" fmla="*/ 29 w 57"/>
                <a:gd name="T37" fmla="*/ 11 h 104"/>
                <a:gd name="T38" fmla="*/ 25 w 57"/>
                <a:gd name="T39" fmla="*/ 1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104">
                  <a:moveTo>
                    <a:pt x="25" y="104"/>
                  </a:moveTo>
                  <a:cubicBezTo>
                    <a:pt x="24" y="104"/>
                    <a:pt x="23" y="103"/>
                    <a:pt x="22" y="103"/>
                  </a:cubicBezTo>
                  <a:cubicBezTo>
                    <a:pt x="20" y="101"/>
                    <a:pt x="20" y="99"/>
                    <a:pt x="22" y="97"/>
                  </a:cubicBezTo>
                  <a:cubicBezTo>
                    <a:pt x="32" y="86"/>
                    <a:pt x="39" y="77"/>
                    <a:pt x="44" y="71"/>
                  </a:cubicBezTo>
                  <a:cubicBezTo>
                    <a:pt x="47" y="66"/>
                    <a:pt x="49" y="57"/>
                    <a:pt x="49" y="51"/>
                  </a:cubicBezTo>
                  <a:cubicBezTo>
                    <a:pt x="49" y="41"/>
                    <a:pt x="45" y="32"/>
                    <a:pt x="39" y="24"/>
                  </a:cubicBezTo>
                  <a:cubicBezTo>
                    <a:pt x="38" y="23"/>
                    <a:pt x="38" y="20"/>
                    <a:pt x="39" y="19"/>
                  </a:cubicBezTo>
                  <a:cubicBezTo>
                    <a:pt x="41" y="17"/>
                    <a:pt x="44" y="17"/>
                    <a:pt x="45" y="19"/>
                  </a:cubicBezTo>
                  <a:cubicBezTo>
                    <a:pt x="53" y="28"/>
                    <a:pt x="57" y="39"/>
                    <a:pt x="57" y="51"/>
                  </a:cubicBezTo>
                  <a:cubicBezTo>
                    <a:pt x="57" y="58"/>
                    <a:pt x="55" y="69"/>
                    <a:pt x="50" y="75"/>
                  </a:cubicBezTo>
                  <a:cubicBezTo>
                    <a:pt x="46" y="82"/>
                    <a:pt x="38" y="91"/>
                    <a:pt x="28" y="102"/>
                  </a:cubicBezTo>
                  <a:cubicBezTo>
                    <a:pt x="27" y="103"/>
                    <a:pt x="26" y="104"/>
                    <a:pt x="25" y="104"/>
                  </a:cubicBezTo>
                  <a:close/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17" y="10"/>
                    <a:pt x="11" y="8"/>
                    <a:pt x="4" y="8"/>
                  </a:cubicBezTo>
                  <a:cubicBezTo>
                    <a:pt x="1" y="8"/>
                    <a:pt x="0" y="7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2" y="0"/>
                    <a:pt x="20" y="2"/>
                    <a:pt x="27" y="5"/>
                  </a:cubicBezTo>
                  <a:cubicBezTo>
                    <a:pt x="29" y="6"/>
                    <a:pt x="30" y="9"/>
                    <a:pt x="29" y="11"/>
                  </a:cubicBezTo>
                  <a:cubicBezTo>
                    <a:pt x="28" y="12"/>
                    <a:pt x="27" y="13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oup 50">
            <a:extLst>
              <a:ext uri="{FF2B5EF4-FFF2-40B4-BE49-F238E27FC236}">
                <a16:creationId xmlns:a16="http://schemas.microsoft.com/office/drawing/2014/main" id="{E051F8F4-241F-4544-87F9-2BE2AA2636CF}"/>
              </a:ext>
            </a:extLst>
          </p:cNvPr>
          <p:cNvGrpSpPr/>
          <p:nvPr/>
        </p:nvGrpSpPr>
        <p:grpSpPr>
          <a:xfrm>
            <a:off x="3792176" y="2042601"/>
            <a:ext cx="295739" cy="385164"/>
            <a:chOff x="11255376" y="0"/>
            <a:chExt cx="666750" cy="868363"/>
          </a:xfrm>
          <a:solidFill>
            <a:srgbClr val="0070C0"/>
          </a:solidFill>
        </p:grpSpPr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766B763D-62DC-4608-B265-1B588314F1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5376" y="0"/>
              <a:ext cx="666750" cy="666750"/>
            </a:xfrm>
            <a:custGeom>
              <a:avLst/>
              <a:gdLst>
                <a:gd name="T0" fmla="*/ 98 w 196"/>
                <a:gd name="T1" fmla="*/ 16 h 196"/>
                <a:gd name="T2" fmla="*/ 180 w 196"/>
                <a:gd name="T3" fmla="*/ 98 h 196"/>
                <a:gd name="T4" fmla="*/ 98 w 196"/>
                <a:gd name="T5" fmla="*/ 180 h 196"/>
                <a:gd name="T6" fmla="*/ 16 w 196"/>
                <a:gd name="T7" fmla="*/ 98 h 196"/>
                <a:gd name="T8" fmla="*/ 98 w 196"/>
                <a:gd name="T9" fmla="*/ 16 h 196"/>
                <a:gd name="T10" fmla="*/ 98 w 196"/>
                <a:gd name="T11" fmla="*/ 0 h 196"/>
                <a:gd name="T12" fmla="*/ 0 w 196"/>
                <a:gd name="T13" fmla="*/ 98 h 196"/>
                <a:gd name="T14" fmla="*/ 98 w 196"/>
                <a:gd name="T15" fmla="*/ 196 h 196"/>
                <a:gd name="T16" fmla="*/ 196 w 196"/>
                <a:gd name="T17" fmla="*/ 98 h 196"/>
                <a:gd name="T18" fmla="*/ 98 w 196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96">
                  <a:moveTo>
                    <a:pt x="98" y="16"/>
                  </a:moveTo>
                  <a:cubicBezTo>
                    <a:pt x="143" y="16"/>
                    <a:pt x="180" y="53"/>
                    <a:pt x="180" y="98"/>
                  </a:cubicBezTo>
                  <a:cubicBezTo>
                    <a:pt x="180" y="143"/>
                    <a:pt x="143" y="180"/>
                    <a:pt x="98" y="180"/>
                  </a:cubicBezTo>
                  <a:cubicBezTo>
                    <a:pt x="52" y="180"/>
                    <a:pt x="16" y="143"/>
                    <a:pt x="16" y="98"/>
                  </a:cubicBezTo>
                  <a:cubicBezTo>
                    <a:pt x="16" y="53"/>
                    <a:pt x="52" y="16"/>
                    <a:pt x="98" y="16"/>
                  </a:cubicBezTo>
                  <a:moveTo>
                    <a:pt x="98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44"/>
                    <a:pt x="152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C820FF4F-F029-4AE5-AC24-372C2A0E8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1601" y="115888"/>
              <a:ext cx="39688" cy="26988"/>
            </a:xfrm>
            <a:custGeom>
              <a:avLst/>
              <a:gdLst>
                <a:gd name="T0" fmla="*/ 4 w 12"/>
                <a:gd name="T1" fmla="*/ 8 h 8"/>
                <a:gd name="T2" fmla="*/ 0 w 12"/>
                <a:gd name="T3" fmla="*/ 4 h 8"/>
                <a:gd name="T4" fmla="*/ 3 w 12"/>
                <a:gd name="T5" fmla="*/ 0 h 8"/>
                <a:gd name="T6" fmla="*/ 8 w 12"/>
                <a:gd name="T7" fmla="*/ 0 h 8"/>
                <a:gd name="T8" fmla="*/ 12 w 12"/>
                <a:gd name="T9" fmla="*/ 4 h 8"/>
                <a:gd name="T10" fmla="*/ 8 w 12"/>
                <a:gd name="T11" fmla="*/ 8 h 8"/>
                <a:gd name="T12" fmla="*/ 4 w 12"/>
                <a:gd name="T13" fmla="*/ 8 h 8"/>
                <a:gd name="T14" fmla="*/ 4 w 12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0"/>
                    <a:pt x="8" y="0"/>
                  </a:cubicBezTo>
                  <a:cubicBezTo>
                    <a:pt x="10" y="0"/>
                    <a:pt x="12" y="1"/>
                    <a:pt x="12" y="4"/>
                  </a:cubicBezTo>
                  <a:cubicBezTo>
                    <a:pt x="12" y="6"/>
                    <a:pt x="10" y="8"/>
                    <a:pt x="8" y="8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E3DA6460-6FF3-4FEA-B3CC-ADBC25C35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88" y="128588"/>
              <a:ext cx="131763" cy="187325"/>
            </a:xfrm>
            <a:custGeom>
              <a:avLst/>
              <a:gdLst>
                <a:gd name="T0" fmla="*/ 4 w 39"/>
                <a:gd name="T1" fmla="*/ 55 h 55"/>
                <a:gd name="T2" fmla="*/ 0 w 39"/>
                <a:gd name="T3" fmla="*/ 51 h 55"/>
                <a:gd name="T4" fmla="*/ 33 w 39"/>
                <a:gd name="T5" fmla="*/ 1 h 55"/>
                <a:gd name="T6" fmla="*/ 38 w 39"/>
                <a:gd name="T7" fmla="*/ 3 h 55"/>
                <a:gd name="T8" fmla="*/ 36 w 39"/>
                <a:gd name="T9" fmla="*/ 8 h 55"/>
                <a:gd name="T10" fmla="*/ 8 w 39"/>
                <a:gd name="T11" fmla="*/ 51 h 55"/>
                <a:gd name="T12" fmla="*/ 4 w 3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4" y="55"/>
                  </a:moveTo>
                  <a:cubicBezTo>
                    <a:pt x="2" y="55"/>
                    <a:pt x="0" y="54"/>
                    <a:pt x="0" y="51"/>
                  </a:cubicBezTo>
                  <a:cubicBezTo>
                    <a:pt x="0" y="30"/>
                    <a:pt x="13" y="10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9" y="5"/>
                    <a:pt x="38" y="7"/>
                    <a:pt x="36" y="8"/>
                  </a:cubicBezTo>
                  <a:cubicBezTo>
                    <a:pt x="19" y="16"/>
                    <a:pt x="8" y="33"/>
                    <a:pt x="8" y="51"/>
                  </a:cubicBezTo>
                  <a:cubicBezTo>
                    <a:pt x="8" y="54"/>
                    <a:pt x="6" y="55"/>
                    <a:pt x="4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08C415C7-D2F4-49B8-A70A-F63D9B3E7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8413" y="592138"/>
              <a:ext cx="306388" cy="263525"/>
            </a:xfrm>
            <a:custGeom>
              <a:avLst/>
              <a:gdLst>
                <a:gd name="T0" fmla="*/ 69 w 90"/>
                <a:gd name="T1" fmla="*/ 77 h 77"/>
                <a:gd name="T2" fmla="*/ 21 w 90"/>
                <a:gd name="T3" fmla="*/ 77 h 77"/>
                <a:gd name="T4" fmla="*/ 13 w 90"/>
                <a:gd name="T5" fmla="*/ 71 h 77"/>
                <a:gd name="T6" fmla="*/ 1 w 90"/>
                <a:gd name="T7" fmla="*/ 12 h 77"/>
                <a:gd name="T8" fmla="*/ 7 w 90"/>
                <a:gd name="T9" fmla="*/ 2 h 77"/>
                <a:gd name="T10" fmla="*/ 17 w 90"/>
                <a:gd name="T11" fmla="*/ 9 h 77"/>
                <a:gd name="T12" fmla="*/ 27 w 90"/>
                <a:gd name="T13" fmla="*/ 61 h 77"/>
                <a:gd name="T14" fmla="*/ 63 w 90"/>
                <a:gd name="T15" fmla="*/ 61 h 77"/>
                <a:gd name="T16" fmla="*/ 73 w 90"/>
                <a:gd name="T17" fmla="*/ 7 h 77"/>
                <a:gd name="T18" fmla="*/ 82 w 90"/>
                <a:gd name="T19" fmla="*/ 1 h 77"/>
                <a:gd name="T20" fmla="*/ 89 w 90"/>
                <a:gd name="T21" fmla="*/ 10 h 77"/>
                <a:gd name="T22" fmla="*/ 77 w 90"/>
                <a:gd name="T23" fmla="*/ 71 h 77"/>
                <a:gd name="T24" fmla="*/ 69 w 9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77">
                  <a:moveTo>
                    <a:pt x="69" y="77"/>
                  </a:moveTo>
                  <a:cubicBezTo>
                    <a:pt x="21" y="77"/>
                    <a:pt x="21" y="77"/>
                    <a:pt x="21" y="77"/>
                  </a:cubicBezTo>
                  <a:cubicBezTo>
                    <a:pt x="17" y="77"/>
                    <a:pt x="13" y="74"/>
                    <a:pt x="13" y="7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8"/>
                    <a:pt x="3" y="3"/>
                    <a:pt x="7" y="2"/>
                  </a:cubicBezTo>
                  <a:cubicBezTo>
                    <a:pt x="12" y="2"/>
                    <a:pt x="16" y="4"/>
                    <a:pt x="17" y="9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4" y="3"/>
                    <a:pt x="78" y="0"/>
                    <a:pt x="82" y="1"/>
                  </a:cubicBezTo>
                  <a:cubicBezTo>
                    <a:pt x="87" y="2"/>
                    <a:pt x="90" y="6"/>
                    <a:pt x="89" y="10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4"/>
                    <a:pt x="73" y="77"/>
                    <a:pt x="69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E8030F17-62B7-44FC-B621-6266845B5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1126" y="814388"/>
              <a:ext cx="80963" cy="53975"/>
            </a:xfrm>
            <a:custGeom>
              <a:avLst/>
              <a:gdLst>
                <a:gd name="T0" fmla="*/ 16 w 24"/>
                <a:gd name="T1" fmla="*/ 16 h 16"/>
                <a:gd name="T2" fmla="*/ 8 w 24"/>
                <a:gd name="T3" fmla="*/ 16 h 16"/>
                <a:gd name="T4" fmla="*/ 0 w 24"/>
                <a:gd name="T5" fmla="*/ 8 h 16"/>
                <a:gd name="T6" fmla="*/ 8 w 24"/>
                <a:gd name="T7" fmla="*/ 0 h 16"/>
                <a:gd name="T8" fmla="*/ 16 w 24"/>
                <a:gd name="T9" fmla="*/ 0 h 16"/>
                <a:gd name="T10" fmla="*/ 24 w 24"/>
                <a:gd name="T11" fmla="*/ 8 h 16"/>
                <a:gd name="T12" fmla="*/ 16 w 2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4" y="4"/>
                    <a:pt x="24" y="8"/>
                  </a:cubicBezTo>
                  <a:cubicBezTo>
                    <a:pt x="24" y="12"/>
                    <a:pt x="20" y="16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2C3BDF22-2926-47D1-9132-1826BFDB1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4138" y="687388"/>
              <a:ext cx="125413" cy="41275"/>
            </a:xfrm>
            <a:custGeom>
              <a:avLst/>
              <a:gdLst>
                <a:gd name="T0" fmla="*/ 33 w 37"/>
                <a:gd name="T1" fmla="*/ 12 h 12"/>
                <a:gd name="T2" fmla="*/ 33 w 37"/>
                <a:gd name="T3" fmla="*/ 12 h 12"/>
                <a:gd name="T4" fmla="*/ 3 w 37"/>
                <a:gd name="T5" fmla="*/ 9 h 12"/>
                <a:gd name="T6" fmla="*/ 0 w 37"/>
                <a:gd name="T7" fmla="*/ 4 h 12"/>
                <a:gd name="T8" fmla="*/ 4 w 37"/>
                <a:gd name="T9" fmla="*/ 1 h 12"/>
                <a:gd name="T10" fmla="*/ 34 w 37"/>
                <a:gd name="T11" fmla="*/ 4 h 12"/>
                <a:gd name="T12" fmla="*/ 37 w 37"/>
                <a:gd name="T13" fmla="*/ 9 h 12"/>
                <a:gd name="T14" fmla="*/ 33 w 3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2">
                  <a:moveTo>
                    <a:pt x="33" y="12"/>
                  </a:moveTo>
                  <a:cubicBezTo>
                    <a:pt x="33" y="12"/>
                    <a:pt x="33" y="12"/>
                    <a:pt x="33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5"/>
                    <a:pt x="37" y="7"/>
                    <a:pt x="37" y="9"/>
                  </a:cubicBezTo>
                  <a:cubicBezTo>
                    <a:pt x="37" y="11"/>
                    <a:pt x="35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3B142898-2673-4349-A1CF-C28DA17DB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0488" y="746125"/>
              <a:ext cx="112713" cy="36513"/>
            </a:xfrm>
            <a:custGeom>
              <a:avLst/>
              <a:gdLst>
                <a:gd name="T0" fmla="*/ 29 w 33"/>
                <a:gd name="T1" fmla="*/ 11 h 11"/>
                <a:gd name="T2" fmla="*/ 29 w 33"/>
                <a:gd name="T3" fmla="*/ 11 h 11"/>
                <a:gd name="T4" fmla="*/ 4 w 33"/>
                <a:gd name="T5" fmla="*/ 8 h 11"/>
                <a:gd name="T6" fmla="*/ 1 w 33"/>
                <a:gd name="T7" fmla="*/ 3 h 11"/>
                <a:gd name="T8" fmla="*/ 5 w 33"/>
                <a:gd name="T9" fmla="*/ 0 h 11"/>
                <a:gd name="T10" fmla="*/ 30 w 33"/>
                <a:gd name="T11" fmla="*/ 3 h 11"/>
                <a:gd name="T12" fmla="*/ 33 w 33"/>
                <a:gd name="T13" fmla="*/ 7 h 11"/>
                <a:gd name="T14" fmla="*/ 29 w 3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1">
                  <a:moveTo>
                    <a:pt x="29" y="11"/>
                  </a:moveTo>
                  <a:cubicBezTo>
                    <a:pt x="29" y="11"/>
                    <a:pt x="29" y="11"/>
                    <a:pt x="29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2" y="3"/>
                    <a:pt x="33" y="5"/>
                    <a:pt x="33" y="7"/>
                  </a:cubicBezTo>
                  <a:cubicBezTo>
                    <a:pt x="33" y="9"/>
                    <a:pt x="31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17749110-9DF9-4917-BA76-130121FF9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6038" y="381000"/>
              <a:ext cx="74613" cy="246063"/>
            </a:xfrm>
            <a:custGeom>
              <a:avLst/>
              <a:gdLst>
                <a:gd name="T0" fmla="*/ 17 w 22"/>
                <a:gd name="T1" fmla="*/ 72 h 72"/>
                <a:gd name="T2" fmla="*/ 13 w 22"/>
                <a:gd name="T3" fmla="*/ 68 h 72"/>
                <a:gd name="T4" fmla="*/ 0 w 22"/>
                <a:gd name="T5" fmla="*/ 5 h 72"/>
                <a:gd name="T6" fmla="*/ 3 w 22"/>
                <a:gd name="T7" fmla="*/ 1 h 72"/>
                <a:gd name="T8" fmla="*/ 8 w 22"/>
                <a:gd name="T9" fmla="*/ 4 h 72"/>
                <a:gd name="T10" fmla="*/ 21 w 22"/>
                <a:gd name="T11" fmla="*/ 67 h 72"/>
                <a:gd name="T12" fmla="*/ 18 w 22"/>
                <a:gd name="T13" fmla="*/ 72 h 72"/>
                <a:gd name="T14" fmla="*/ 17 w 22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7" y="72"/>
                  </a:moveTo>
                  <a:cubicBezTo>
                    <a:pt x="15" y="72"/>
                    <a:pt x="14" y="70"/>
                    <a:pt x="13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8" y="2"/>
                    <a:pt x="8" y="4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2" y="69"/>
                    <a:pt x="20" y="71"/>
                    <a:pt x="18" y="72"/>
                  </a:cubicBezTo>
                  <a:cubicBezTo>
                    <a:pt x="18" y="72"/>
                    <a:pt x="18" y="72"/>
                    <a:pt x="17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FE8CA937-E9C6-48E9-BB1B-5684029D8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6851" y="381000"/>
              <a:ext cx="74613" cy="246063"/>
            </a:xfrm>
            <a:custGeom>
              <a:avLst/>
              <a:gdLst>
                <a:gd name="T0" fmla="*/ 4 w 22"/>
                <a:gd name="T1" fmla="*/ 72 h 72"/>
                <a:gd name="T2" fmla="*/ 3 w 22"/>
                <a:gd name="T3" fmla="*/ 72 h 72"/>
                <a:gd name="T4" fmla="*/ 0 w 22"/>
                <a:gd name="T5" fmla="*/ 67 h 72"/>
                <a:gd name="T6" fmla="*/ 13 w 22"/>
                <a:gd name="T7" fmla="*/ 4 h 72"/>
                <a:gd name="T8" fmla="*/ 18 w 22"/>
                <a:gd name="T9" fmla="*/ 1 h 72"/>
                <a:gd name="T10" fmla="*/ 21 w 22"/>
                <a:gd name="T11" fmla="*/ 5 h 72"/>
                <a:gd name="T12" fmla="*/ 8 w 22"/>
                <a:gd name="T13" fmla="*/ 68 h 72"/>
                <a:gd name="T14" fmla="*/ 4 w 22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4" y="72"/>
                  </a:moveTo>
                  <a:cubicBezTo>
                    <a:pt x="4" y="72"/>
                    <a:pt x="4" y="72"/>
                    <a:pt x="3" y="72"/>
                  </a:cubicBezTo>
                  <a:cubicBezTo>
                    <a:pt x="1" y="71"/>
                    <a:pt x="0" y="69"/>
                    <a:pt x="0" y="6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2"/>
                    <a:pt x="16" y="0"/>
                    <a:pt x="18" y="1"/>
                  </a:cubicBezTo>
                  <a:cubicBezTo>
                    <a:pt x="20" y="1"/>
                    <a:pt x="22" y="3"/>
                    <a:pt x="21" y="5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70"/>
                    <a:pt x="6" y="72"/>
                    <a:pt x="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A47D43D9-ECE9-48A6-B619-8F65A5059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0801" y="368300"/>
              <a:ext cx="212725" cy="57150"/>
            </a:xfrm>
            <a:custGeom>
              <a:avLst/>
              <a:gdLst>
                <a:gd name="T0" fmla="*/ 46 w 63"/>
                <a:gd name="T1" fmla="*/ 17 h 17"/>
                <a:gd name="T2" fmla="*/ 38 w 63"/>
                <a:gd name="T3" fmla="*/ 11 h 17"/>
                <a:gd name="T4" fmla="*/ 38 w 63"/>
                <a:gd name="T5" fmla="*/ 10 h 17"/>
                <a:gd name="T6" fmla="*/ 37 w 63"/>
                <a:gd name="T7" fmla="*/ 10 h 17"/>
                <a:gd name="T8" fmla="*/ 37 w 63"/>
                <a:gd name="T9" fmla="*/ 10 h 17"/>
                <a:gd name="T10" fmla="*/ 36 w 63"/>
                <a:gd name="T11" fmla="*/ 11 h 17"/>
                <a:gd name="T12" fmla="*/ 36 w 63"/>
                <a:gd name="T13" fmla="*/ 11 h 17"/>
                <a:gd name="T14" fmla="*/ 36 w 63"/>
                <a:gd name="T15" fmla="*/ 11 h 17"/>
                <a:gd name="T16" fmla="*/ 28 w 63"/>
                <a:gd name="T17" fmla="*/ 17 h 17"/>
                <a:gd name="T18" fmla="*/ 20 w 63"/>
                <a:gd name="T19" fmla="*/ 11 h 17"/>
                <a:gd name="T20" fmla="*/ 19 w 63"/>
                <a:gd name="T21" fmla="*/ 10 h 17"/>
                <a:gd name="T22" fmla="*/ 19 w 63"/>
                <a:gd name="T23" fmla="*/ 10 h 17"/>
                <a:gd name="T24" fmla="*/ 18 w 63"/>
                <a:gd name="T25" fmla="*/ 10 h 17"/>
                <a:gd name="T26" fmla="*/ 18 w 63"/>
                <a:gd name="T27" fmla="*/ 11 h 17"/>
                <a:gd name="T28" fmla="*/ 10 w 63"/>
                <a:gd name="T29" fmla="*/ 17 h 17"/>
                <a:gd name="T30" fmla="*/ 1 w 63"/>
                <a:gd name="T31" fmla="*/ 10 h 17"/>
                <a:gd name="T32" fmla="*/ 0 w 63"/>
                <a:gd name="T33" fmla="*/ 8 h 17"/>
                <a:gd name="T34" fmla="*/ 4 w 63"/>
                <a:gd name="T35" fmla="*/ 4 h 17"/>
                <a:gd name="T36" fmla="*/ 8 w 63"/>
                <a:gd name="T37" fmla="*/ 7 h 17"/>
                <a:gd name="T38" fmla="*/ 10 w 63"/>
                <a:gd name="T39" fmla="*/ 9 h 17"/>
                <a:gd name="T40" fmla="*/ 11 w 63"/>
                <a:gd name="T41" fmla="*/ 7 h 17"/>
                <a:gd name="T42" fmla="*/ 12 w 63"/>
                <a:gd name="T43" fmla="*/ 5 h 17"/>
                <a:gd name="T44" fmla="*/ 19 w 63"/>
                <a:gd name="T45" fmla="*/ 1 h 17"/>
                <a:gd name="T46" fmla="*/ 25 w 63"/>
                <a:gd name="T47" fmla="*/ 5 h 17"/>
                <a:gd name="T48" fmla="*/ 27 w 63"/>
                <a:gd name="T49" fmla="*/ 7 h 17"/>
                <a:gd name="T50" fmla="*/ 28 w 63"/>
                <a:gd name="T51" fmla="*/ 9 h 17"/>
                <a:gd name="T52" fmla="*/ 29 w 63"/>
                <a:gd name="T53" fmla="*/ 8 h 17"/>
                <a:gd name="T54" fmla="*/ 29 w 63"/>
                <a:gd name="T55" fmla="*/ 8 h 17"/>
                <a:gd name="T56" fmla="*/ 29 w 63"/>
                <a:gd name="T57" fmla="*/ 8 h 17"/>
                <a:gd name="T58" fmla="*/ 29 w 63"/>
                <a:gd name="T59" fmla="*/ 7 h 17"/>
                <a:gd name="T60" fmla="*/ 31 w 63"/>
                <a:gd name="T61" fmla="*/ 5 h 17"/>
                <a:gd name="T62" fmla="*/ 37 w 63"/>
                <a:gd name="T63" fmla="*/ 1 h 17"/>
                <a:gd name="T64" fmla="*/ 44 w 63"/>
                <a:gd name="T65" fmla="*/ 5 h 17"/>
                <a:gd name="T66" fmla="*/ 45 w 63"/>
                <a:gd name="T67" fmla="*/ 7 h 17"/>
                <a:gd name="T68" fmla="*/ 46 w 63"/>
                <a:gd name="T69" fmla="*/ 9 h 17"/>
                <a:gd name="T70" fmla="*/ 48 w 63"/>
                <a:gd name="T71" fmla="*/ 7 h 17"/>
                <a:gd name="T72" fmla="*/ 49 w 63"/>
                <a:gd name="T73" fmla="*/ 5 h 17"/>
                <a:gd name="T74" fmla="*/ 62 w 63"/>
                <a:gd name="T75" fmla="*/ 5 h 17"/>
                <a:gd name="T76" fmla="*/ 63 w 63"/>
                <a:gd name="T77" fmla="*/ 8 h 17"/>
                <a:gd name="T78" fmla="*/ 60 w 63"/>
                <a:gd name="T79" fmla="*/ 12 h 17"/>
                <a:gd name="T80" fmla="*/ 59 w 63"/>
                <a:gd name="T81" fmla="*/ 12 h 17"/>
                <a:gd name="T82" fmla="*/ 56 w 63"/>
                <a:gd name="T83" fmla="*/ 10 h 17"/>
                <a:gd name="T84" fmla="*/ 55 w 63"/>
                <a:gd name="T85" fmla="*/ 10 h 17"/>
                <a:gd name="T86" fmla="*/ 55 w 63"/>
                <a:gd name="T87" fmla="*/ 10 h 17"/>
                <a:gd name="T88" fmla="*/ 55 w 63"/>
                <a:gd name="T89" fmla="*/ 11 h 17"/>
                <a:gd name="T90" fmla="*/ 46 w 63"/>
                <a:gd name="T9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17">
                  <a:moveTo>
                    <a:pt x="46" y="17"/>
                  </a:moveTo>
                  <a:cubicBezTo>
                    <a:pt x="43" y="17"/>
                    <a:pt x="40" y="15"/>
                    <a:pt x="38" y="11"/>
                  </a:cubicBezTo>
                  <a:cubicBezTo>
                    <a:pt x="38" y="11"/>
                    <a:pt x="38" y="10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3" y="17"/>
                    <a:pt x="30" y="17"/>
                    <a:pt x="28" y="17"/>
                  </a:cubicBezTo>
                  <a:cubicBezTo>
                    <a:pt x="25" y="17"/>
                    <a:pt x="22" y="15"/>
                    <a:pt x="20" y="11"/>
                  </a:cubicBezTo>
                  <a:cubicBezTo>
                    <a:pt x="20" y="11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6" y="15"/>
                    <a:pt x="13" y="17"/>
                    <a:pt x="10" y="17"/>
                  </a:cubicBezTo>
                  <a:cubicBezTo>
                    <a:pt x="6" y="17"/>
                    <a:pt x="3" y="15"/>
                    <a:pt x="1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6"/>
                    <a:pt x="2" y="4"/>
                    <a:pt x="4" y="4"/>
                  </a:cubicBezTo>
                  <a:cubicBezTo>
                    <a:pt x="6" y="4"/>
                    <a:pt x="8" y="5"/>
                    <a:pt x="8" y="7"/>
                  </a:cubicBezTo>
                  <a:cubicBezTo>
                    <a:pt x="9" y="8"/>
                    <a:pt x="9" y="9"/>
                    <a:pt x="10" y="9"/>
                  </a:cubicBezTo>
                  <a:cubicBezTo>
                    <a:pt x="10" y="9"/>
                    <a:pt x="10" y="8"/>
                    <a:pt x="11" y="7"/>
                  </a:cubicBezTo>
                  <a:cubicBezTo>
                    <a:pt x="11" y="6"/>
                    <a:pt x="12" y="5"/>
                    <a:pt x="12" y="5"/>
                  </a:cubicBezTo>
                  <a:cubicBezTo>
                    <a:pt x="15" y="2"/>
                    <a:pt x="17" y="1"/>
                    <a:pt x="19" y="1"/>
                  </a:cubicBezTo>
                  <a:cubicBezTo>
                    <a:pt x="21" y="1"/>
                    <a:pt x="24" y="3"/>
                    <a:pt x="25" y="5"/>
                  </a:cubicBezTo>
                  <a:cubicBezTo>
                    <a:pt x="26" y="6"/>
                    <a:pt x="26" y="6"/>
                    <a:pt x="27" y="7"/>
                  </a:cubicBezTo>
                  <a:cubicBezTo>
                    <a:pt x="27" y="8"/>
                    <a:pt x="28" y="9"/>
                    <a:pt x="28" y="9"/>
                  </a:cubicBezTo>
                  <a:cubicBezTo>
                    <a:pt x="28" y="9"/>
                    <a:pt x="29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3" y="2"/>
                    <a:pt x="36" y="1"/>
                    <a:pt x="37" y="1"/>
                  </a:cubicBezTo>
                  <a:cubicBezTo>
                    <a:pt x="39" y="1"/>
                    <a:pt x="41" y="2"/>
                    <a:pt x="44" y="5"/>
                  </a:cubicBezTo>
                  <a:cubicBezTo>
                    <a:pt x="44" y="6"/>
                    <a:pt x="45" y="6"/>
                    <a:pt x="45" y="7"/>
                  </a:cubicBezTo>
                  <a:cubicBezTo>
                    <a:pt x="45" y="8"/>
                    <a:pt x="46" y="9"/>
                    <a:pt x="46" y="9"/>
                  </a:cubicBezTo>
                  <a:cubicBezTo>
                    <a:pt x="47" y="9"/>
                    <a:pt x="47" y="8"/>
                    <a:pt x="48" y="7"/>
                  </a:cubicBezTo>
                  <a:cubicBezTo>
                    <a:pt x="48" y="6"/>
                    <a:pt x="48" y="5"/>
                    <a:pt x="49" y="5"/>
                  </a:cubicBezTo>
                  <a:cubicBezTo>
                    <a:pt x="53" y="0"/>
                    <a:pt x="59" y="0"/>
                    <a:pt x="62" y="5"/>
                  </a:cubicBezTo>
                  <a:cubicBezTo>
                    <a:pt x="63" y="6"/>
                    <a:pt x="63" y="7"/>
                    <a:pt x="63" y="8"/>
                  </a:cubicBezTo>
                  <a:cubicBezTo>
                    <a:pt x="63" y="10"/>
                    <a:pt x="62" y="12"/>
                    <a:pt x="60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8" y="12"/>
                    <a:pt x="57" y="11"/>
                    <a:pt x="56" y="10"/>
                  </a:cubicBezTo>
                  <a:cubicBezTo>
                    <a:pt x="56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5" y="11"/>
                    <a:pt x="55" y="11"/>
                  </a:cubicBezTo>
                  <a:cubicBezTo>
                    <a:pt x="53" y="15"/>
                    <a:pt x="50" y="1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6" name="Group 61">
            <a:extLst>
              <a:ext uri="{FF2B5EF4-FFF2-40B4-BE49-F238E27FC236}">
                <a16:creationId xmlns:a16="http://schemas.microsoft.com/office/drawing/2014/main" id="{B12CE41B-15B2-45D2-BFF8-EC2795586D83}"/>
              </a:ext>
            </a:extLst>
          </p:cNvPr>
          <p:cNvGrpSpPr/>
          <p:nvPr/>
        </p:nvGrpSpPr>
        <p:grpSpPr>
          <a:xfrm>
            <a:off x="10239564" y="2078646"/>
            <a:ext cx="334466" cy="383756"/>
            <a:chOff x="11201401" y="1560513"/>
            <a:chExt cx="754063" cy="865188"/>
          </a:xfrm>
          <a:solidFill>
            <a:schemeClr val="accent5"/>
          </a:solidFill>
        </p:grpSpPr>
        <p:sp>
          <p:nvSpPr>
            <p:cNvPr id="127" name="Freeform 48">
              <a:extLst>
                <a:ext uri="{FF2B5EF4-FFF2-40B4-BE49-F238E27FC236}">
                  <a16:creationId xmlns:a16="http://schemas.microsoft.com/office/drawing/2014/main" id="{3356F1BB-C094-4D5C-A0F3-7259B2CA3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0051" y="1789113"/>
              <a:ext cx="125413" cy="357188"/>
            </a:xfrm>
            <a:custGeom>
              <a:avLst/>
              <a:gdLst>
                <a:gd name="T0" fmla="*/ 9 w 37"/>
                <a:gd name="T1" fmla="*/ 105 h 105"/>
                <a:gd name="T2" fmla="*/ 6 w 37"/>
                <a:gd name="T3" fmla="*/ 104 h 105"/>
                <a:gd name="T4" fmla="*/ 2 w 37"/>
                <a:gd name="T5" fmla="*/ 94 h 105"/>
                <a:gd name="T6" fmla="*/ 20 w 37"/>
                <a:gd name="T7" fmla="*/ 53 h 105"/>
                <a:gd name="T8" fmla="*/ 2 w 37"/>
                <a:gd name="T9" fmla="*/ 12 h 105"/>
                <a:gd name="T10" fmla="*/ 6 w 37"/>
                <a:gd name="T11" fmla="*/ 2 h 105"/>
                <a:gd name="T12" fmla="*/ 16 w 37"/>
                <a:gd name="T13" fmla="*/ 6 h 105"/>
                <a:gd name="T14" fmla="*/ 36 w 37"/>
                <a:gd name="T15" fmla="*/ 49 h 105"/>
                <a:gd name="T16" fmla="*/ 37 w 37"/>
                <a:gd name="T17" fmla="*/ 54 h 105"/>
                <a:gd name="T18" fmla="*/ 36 w 37"/>
                <a:gd name="T19" fmla="*/ 57 h 105"/>
                <a:gd name="T20" fmla="*/ 16 w 37"/>
                <a:gd name="T21" fmla="*/ 100 h 105"/>
                <a:gd name="T22" fmla="*/ 9 w 37"/>
                <a:gd name="T2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105">
                  <a:moveTo>
                    <a:pt x="9" y="105"/>
                  </a:moveTo>
                  <a:cubicBezTo>
                    <a:pt x="8" y="105"/>
                    <a:pt x="7" y="105"/>
                    <a:pt x="6" y="104"/>
                  </a:cubicBezTo>
                  <a:cubicBezTo>
                    <a:pt x="1" y="102"/>
                    <a:pt x="0" y="98"/>
                    <a:pt x="2" y="9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8"/>
                    <a:pt x="1" y="4"/>
                    <a:pt x="6" y="2"/>
                  </a:cubicBezTo>
                  <a:cubicBezTo>
                    <a:pt x="10" y="0"/>
                    <a:pt x="14" y="2"/>
                    <a:pt x="16" y="6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37" y="55"/>
                    <a:pt x="36" y="56"/>
                    <a:pt x="36" y="57"/>
                  </a:cubicBezTo>
                  <a:cubicBezTo>
                    <a:pt x="16" y="100"/>
                    <a:pt x="16" y="100"/>
                    <a:pt x="16" y="100"/>
                  </a:cubicBezTo>
                  <a:cubicBezTo>
                    <a:pt x="15" y="103"/>
                    <a:pt x="12" y="105"/>
                    <a:pt x="9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49">
              <a:extLst>
                <a:ext uri="{FF2B5EF4-FFF2-40B4-BE49-F238E27FC236}">
                  <a16:creationId xmlns:a16="http://schemas.microsoft.com/office/drawing/2014/main" id="{FB8EC093-7728-4D03-83CD-C0503EEAA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1401" y="1560513"/>
              <a:ext cx="434975" cy="865188"/>
            </a:xfrm>
            <a:custGeom>
              <a:avLst/>
              <a:gdLst>
                <a:gd name="T0" fmla="*/ 16 w 128"/>
                <a:gd name="T1" fmla="*/ 16 h 254"/>
                <a:gd name="T2" fmla="*/ 112 w 128"/>
                <a:gd name="T3" fmla="*/ 48 h 254"/>
                <a:gd name="T4" fmla="*/ 112 w 128"/>
                <a:gd name="T5" fmla="*/ 238 h 254"/>
                <a:gd name="T6" fmla="*/ 16 w 128"/>
                <a:gd name="T7" fmla="*/ 206 h 254"/>
                <a:gd name="T8" fmla="*/ 16 w 128"/>
                <a:gd name="T9" fmla="*/ 17 h 254"/>
                <a:gd name="T10" fmla="*/ 15 w 128"/>
                <a:gd name="T11" fmla="*/ 0 h 254"/>
                <a:gd name="T12" fmla="*/ 6 w 128"/>
                <a:gd name="T13" fmla="*/ 3 h 254"/>
                <a:gd name="T14" fmla="*/ 0 w 128"/>
                <a:gd name="T15" fmla="*/ 16 h 254"/>
                <a:gd name="T16" fmla="*/ 0 w 128"/>
                <a:gd name="T17" fmla="*/ 206 h 254"/>
                <a:gd name="T18" fmla="*/ 10 w 128"/>
                <a:gd name="T19" fmla="*/ 221 h 254"/>
                <a:gd name="T20" fmla="*/ 106 w 128"/>
                <a:gd name="T21" fmla="*/ 253 h 254"/>
                <a:gd name="T22" fmla="*/ 111 w 128"/>
                <a:gd name="T23" fmla="*/ 254 h 254"/>
                <a:gd name="T24" fmla="*/ 121 w 128"/>
                <a:gd name="T25" fmla="*/ 251 h 254"/>
                <a:gd name="T26" fmla="*/ 128 w 128"/>
                <a:gd name="T27" fmla="*/ 238 h 254"/>
                <a:gd name="T28" fmla="*/ 128 w 128"/>
                <a:gd name="T29" fmla="*/ 48 h 254"/>
                <a:gd name="T30" fmla="*/ 116 w 128"/>
                <a:gd name="T31" fmla="*/ 33 h 254"/>
                <a:gd name="T32" fmla="*/ 20 w 128"/>
                <a:gd name="T33" fmla="*/ 1 h 254"/>
                <a:gd name="T34" fmla="*/ 15 w 128"/>
                <a:gd name="T35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254">
                  <a:moveTo>
                    <a:pt x="16" y="16"/>
                  </a:moveTo>
                  <a:cubicBezTo>
                    <a:pt x="112" y="48"/>
                    <a:pt x="112" y="48"/>
                    <a:pt x="112" y="48"/>
                  </a:cubicBezTo>
                  <a:cubicBezTo>
                    <a:pt x="112" y="238"/>
                    <a:pt x="112" y="238"/>
                    <a:pt x="112" y="238"/>
                  </a:cubicBezTo>
                  <a:cubicBezTo>
                    <a:pt x="16" y="206"/>
                    <a:pt x="16" y="206"/>
                    <a:pt x="16" y="206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5" y="0"/>
                  </a:moveTo>
                  <a:cubicBezTo>
                    <a:pt x="11" y="0"/>
                    <a:pt x="9" y="1"/>
                    <a:pt x="6" y="3"/>
                  </a:cubicBezTo>
                  <a:cubicBezTo>
                    <a:pt x="2" y="6"/>
                    <a:pt x="0" y="11"/>
                    <a:pt x="0" y="1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13"/>
                    <a:pt x="4" y="219"/>
                    <a:pt x="10" y="221"/>
                  </a:cubicBezTo>
                  <a:cubicBezTo>
                    <a:pt x="106" y="253"/>
                    <a:pt x="106" y="253"/>
                    <a:pt x="106" y="253"/>
                  </a:cubicBezTo>
                  <a:cubicBezTo>
                    <a:pt x="108" y="254"/>
                    <a:pt x="109" y="254"/>
                    <a:pt x="111" y="254"/>
                  </a:cubicBezTo>
                  <a:cubicBezTo>
                    <a:pt x="114" y="254"/>
                    <a:pt x="118" y="253"/>
                    <a:pt x="121" y="251"/>
                  </a:cubicBezTo>
                  <a:cubicBezTo>
                    <a:pt x="125" y="248"/>
                    <a:pt x="128" y="243"/>
                    <a:pt x="128" y="238"/>
                  </a:cubicBezTo>
                  <a:cubicBezTo>
                    <a:pt x="128" y="48"/>
                    <a:pt x="128" y="48"/>
                    <a:pt x="128" y="48"/>
                  </a:cubicBezTo>
                  <a:cubicBezTo>
                    <a:pt x="128" y="41"/>
                    <a:pt x="123" y="35"/>
                    <a:pt x="116" y="3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0"/>
                    <a:pt x="16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50">
              <a:extLst>
                <a:ext uri="{FF2B5EF4-FFF2-40B4-BE49-F238E27FC236}">
                  <a16:creationId xmlns:a16="http://schemas.microsoft.com/office/drawing/2014/main" id="{80C650C8-5833-40B2-A5B8-18E578C60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5101" y="2163763"/>
              <a:ext cx="244475" cy="190500"/>
            </a:xfrm>
            <a:custGeom>
              <a:avLst/>
              <a:gdLst>
                <a:gd name="T0" fmla="*/ 64 w 72"/>
                <a:gd name="T1" fmla="*/ 56 h 56"/>
                <a:gd name="T2" fmla="*/ 8 w 72"/>
                <a:gd name="T3" fmla="*/ 56 h 56"/>
                <a:gd name="T4" fmla="*/ 0 w 72"/>
                <a:gd name="T5" fmla="*/ 48 h 56"/>
                <a:gd name="T6" fmla="*/ 8 w 72"/>
                <a:gd name="T7" fmla="*/ 40 h 56"/>
                <a:gd name="T8" fmla="*/ 56 w 72"/>
                <a:gd name="T9" fmla="*/ 40 h 56"/>
                <a:gd name="T10" fmla="*/ 56 w 72"/>
                <a:gd name="T11" fmla="*/ 8 h 56"/>
                <a:gd name="T12" fmla="*/ 64 w 72"/>
                <a:gd name="T13" fmla="*/ 0 h 56"/>
                <a:gd name="T14" fmla="*/ 72 w 72"/>
                <a:gd name="T15" fmla="*/ 8 h 56"/>
                <a:gd name="T16" fmla="*/ 72 w 72"/>
                <a:gd name="T17" fmla="*/ 48 h 56"/>
                <a:gd name="T18" fmla="*/ 64 w 72"/>
                <a:gd name="T1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56">
                  <a:moveTo>
                    <a:pt x="64" y="56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4" y="56"/>
                    <a:pt x="0" y="52"/>
                    <a:pt x="0" y="48"/>
                  </a:cubicBezTo>
                  <a:cubicBezTo>
                    <a:pt x="0" y="44"/>
                    <a:pt x="4" y="40"/>
                    <a:pt x="8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4"/>
                    <a:pt x="60" y="0"/>
                    <a:pt x="64" y="0"/>
                  </a:cubicBezTo>
                  <a:cubicBezTo>
                    <a:pt x="68" y="0"/>
                    <a:pt x="72" y="4"/>
                    <a:pt x="72" y="8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72" y="52"/>
                    <a:pt x="68" y="56"/>
                    <a:pt x="64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B20ABF96-DD87-4E5E-A303-8BA626A57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5688" y="1563688"/>
              <a:ext cx="623888" cy="217488"/>
            </a:xfrm>
            <a:custGeom>
              <a:avLst/>
              <a:gdLst>
                <a:gd name="T0" fmla="*/ 176 w 184"/>
                <a:gd name="T1" fmla="*/ 64 h 64"/>
                <a:gd name="T2" fmla="*/ 168 w 184"/>
                <a:gd name="T3" fmla="*/ 56 h 64"/>
                <a:gd name="T4" fmla="*/ 168 w 184"/>
                <a:gd name="T5" fmla="*/ 16 h 64"/>
                <a:gd name="T6" fmla="*/ 19 w 184"/>
                <a:gd name="T7" fmla="*/ 16 h 64"/>
                <a:gd name="T8" fmla="*/ 12 w 184"/>
                <a:gd name="T9" fmla="*/ 13 h 64"/>
                <a:gd name="T10" fmla="*/ 8 w 184"/>
                <a:gd name="T11" fmla="*/ 16 h 64"/>
                <a:gd name="T12" fmla="*/ 0 w 184"/>
                <a:gd name="T13" fmla="*/ 8 h 64"/>
                <a:gd name="T14" fmla="*/ 8 w 184"/>
                <a:gd name="T15" fmla="*/ 0 h 64"/>
                <a:gd name="T16" fmla="*/ 176 w 184"/>
                <a:gd name="T17" fmla="*/ 0 h 64"/>
                <a:gd name="T18" fmla="*/ 184 w 184"/>
                <a:gd name="T19" fmla="*/ 8 h 64"/>
                <a:gd name="T20" fmla="*/ 184 w 184"/>
                <a:gd name="T21" fmla="*/ 56 h 64"/>
                <a:gd name="T22" fmla="*/ 176 w 184"/>
                <a:gd name="T2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4" h="64">
                  <a:moveTo>
                    <a:pt x="176" y="64"/>
                  </a:moveTo>
                  <a:cubicBezTo>
                    <a:pt x="172" y="64"/>
                    <a:pt x="168" y="60"/>
                    <a:pt x="168" y="56"/>
                  </a:cubicBezTo>
                  <a:cubicBezTo>
                    <a:pt x="168" y="16"/>
                    <a:pt x="168" y="16"/>
                    <a:pt x="168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0" y="0"/>
                    <a:pt x="184" y="4"/>
                    <a:pt x="184" y="8"/>
                  </a:cubicBezTo>
                  <a:cubicBezTo>
                    <a:pt x="184" y="56"/>
                    <a:pt x="184" y="56"/>
                    <a:pt x="184" y="56"/>
                  </a:cubicBezTo>
                  <a:cubicBezTo>
                    <a:pt x="184" y="60"/>
                    <a:pt x="180" y="64"/>
                    <a:pt x="176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7E569E23-F18B-43C3-93AE-918DC19F6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4138" y="2054225"/>
              <a:ext cx="26988" cy="109538"/>
            </a:xfrm>
            <a:custGeom>
              <a:avLst/>
              <a:gdLst>
                <a:gd name="T0" fmla="*/ 4 w 8"/>
                <a:gd name="T1" fmla="*/ 32 h 32"/>
                <a:gd name="T2" fmla="*/ 0 w 8"/>
                <a:gd name="T3" fmla="*/ 28 h 32"/>
                <a:gd name="T4" fmla="*/ 0 w 8"/>
                <a:gd name="T5" fmla="*/ 4 h 32"/>
                <a:gd name="T6" fmla="*/ 4 w 8"/>
                <a:gd name="T7" fmla="*/ 0 h 32"/>
                <a:gd name="T8" fmla="*/ 8 w 8"/>
                <a:gd name="T9" fmla="*/ 4 h 32"/>
                <a:gd name="T10" fmla="*/ 8 w 8"/>
                <a:gd name="T11" fmla="*/ 28 h 32"/>
                <a:gd name="T12" fmla="*/ 4 w 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2">
                  <a:moveTo>
                    <a:pt x="4" y="32"/>
                  </a:moveTo>
                  <a:cubicBezTo>
                    <a:pt x="2" y="32"/>
                    <a:pt x="0" y="30"/>
                    <a:pt x="0" y="2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30"/>
                    <a:pt x="6" y="32"/>
                    <a:pt x="4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53">
              <a:extLst>
                <a:ext uri="{FF2B5EF4-FFF2-40B4-BE49-F238E27FC236}">
                  <a16:creationId xmlns:a16="http://schemas.microsoft.com/office/drawing/2014/main" id="{BC10959A-9FD8-4AEE-AD38-448B34BD4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7651" y="1931988"/>
              <a:ext cx="257175" cy="53975"/>
            </a:xfrm>
            <a:custGeom>
              <a:avLst/>
              <a:gdLst>
                <a:gd name="T0" fmla="*/ 68 w 76"/>
                <a:gd name="T1" fmla="*/ 16 h 16"/>
                <a:gd name="T2" fmla="*/ 8 w 76"/>
                <a:gd name="T3" fmla="*/ 16 h 16"/>
                <a:gd name="T4" fmla="*/ 0 w 76"/>
                <a:gd name="T5" fmla="*/ 8 h 16"/>
                <a:gd name="T6" fmla="*/ 8 w 76"/>
                <a:gd name="T7" fmla="*/ 0 h 16"/>
                <a:gd name="T8" fmla="*/ 68 w 76"/>
                <a:gd name="T9" fmla="*/ 0 h 16"/>
                <a:gd name="T10" fmla="*/ 76 w 76"/>
                <a:gd name="T11" fmla="*/ 8 h 16"/>
                <a:gd name="T12" fmla="*/ 68 w 76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6">
                  <a:moveTo>
                    <a:pt x="6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2" y="0"/>
                    <a:pt x="76" y="4"/>
                    <a:pt x="76" y="8"/>
                  </a:cubicBezTo>
                  <a:cubicBezTo>
                    <a:pt x="76" y="12"/>
                    <a:pt x="72" y="16"/>
                    <a:pt x="68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5F756DD5-9DD0-49E4-91D7-BAA3BB964266}"/>
              </a:ext>
            </a:extLst>
          </p:cNvPr>
          <p:cNvSpPr txBox="1"/>
          <p:nvPr/>
        </p:nvSpPr>
        <p:spPr>
          <a:xfrm>
            <a:off x="6229918" y="3620704"/>
            <a:ext cx="20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АКТУАЛЬНОСТЬ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9" name="Freeform 313">
            <a:extLst>
              <a:ext uri="{FF2B5EF4-FFF2-40B4-BE49-F238E27FC236}">
                <a16:creationId xmlns:a16="http://schemas.microsoft.com/office/drawing/2014/main" id="{E7950DC6-C382-4C4D-81C7-F7D9CFB5081E}"/>
              </a:ext>
            </a:extLst>
          </p:cNvPr>
          <p:cNvSpPr/>
          <p:nvPr/>
        </p:nvSpPr>
        <p:spPr>
          <a:xfrm>
            <a:off x="8585568" y="1959829"/>
            <a:ext cx="416759" cy="385016"/>
          </a:xfrm>
          <a:custGeom>
            <a:avLst/>
            <a:gdLst/>
            <a:ahLst/>
            <a:cxnLst/>
            <a:rect l="l" t="t" r="r" b="b"/>
            <a:pathLst>
              <a:path w="468765" h="432707">
                <a:moveTo>
                  <a:pt x="153251" y="0"/>
                </a:moveTo>
                <a:lnTo>
                  <a:pt x="315515" y="0"/>
                </a:lnTo>
                <a:cubicBezTo>
                  <a:pt x="327910" y="0"/>
                  <a:pt x="338522" y="4413"/>
                  <a:pt x="347348" y="13240"/>
                </a:cubicBezTo>
                <a:cubicBezTo>
                  <a:pt x="356175" y="22067"/>
                  <a:pt x="360589" y="32678"/>
                  <a:pt x="360589" y="45074"/>
                </a:cubicBezTo>
                <a:lnTo>
                  <a:pt x="360589" y="72118"/>
                </a:lnTo>
                <a:lnTo>
                  <a:pt x="441721" y="72118"/>
                </a:lnTo>
                <a:cubicBezTo>
                  <a:pt x="449233" y="72118"/>
                  <a:pt x="455619" y="74747"/>
                  <a:pt x="460877" y="80006"/>
                </a:cubicBezTo>
                <a:cubicBezTo>
                  <a:pt x="466136" y="85264"/>
                  <a:pt x="468765" y="91650"/>
                  <a:pt x="468765" y="99162"/>
                </a:cubicBezTo>
                <a:lnTo>
                  <a:pt x="468765" y="135221"/>
                </a:lnTo>
                <a:cubicBezTo>
                  <a:pt x="468765" y="148555"/>
                  <a:pt x="464868" y="161983"/>
                  <a:pt x="457074" y="175506"/>
                </a:cubicBezTo>
                <a:cubicBezTo>
                  <a:pt x="449280" y="189028"/>
                  <a:pt x="438763" y="201235"/>
                  <a:pt x="425523" y="212128"/>
                </a:cubicBezTo>
                <a:cubicBezTo>
                  <a:pt x="412282" y="223021"/>
                  <a:pt x="396037" y="232176"/>
                  <a:pt x="376787" y="239595"/>
                </a:cubicBezTo>
                <a:cubicBezTo>
                  <a:pt x="357537" y="247013"/>
                  <a:pt x="337301" y="251192"/>
                  <a:pt x="316078" y="252131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9"/>
                  <a:pt x="277249" y="292087"/>
                  <a:pt x="274526" y="299317"/>
                </a:cubicBezTo>
                <a:cubicBezTo>
                  <a:pt x="271803" y="306548"/>
                  <a:pt x="270441" y="314952"/>
                  <a:pt x="270441" y="324530"/>
                </a:cubicBezTo>
                <a:cubicBezTo>
                  <a:pt x="270441" y="334672"/>
                  <a:pt x="273305" y="343217"/>
                  <a:pt x="279033" y="350166"/>
                </a:cubicBezTo>
                <a:cubicBezTo>
                  <a:pt x="284761" y="357115"/>
                  <a:pt x="293917" y="360589"/>
                  <a:pt x="306500" y="360589"/>
                </a:cubicBezTo>
                <a:cubicBezTo>
                  <a:pt x="320586" y="360589"/>
                  <a:pt x="333122" y="364862"/>
                  <a:pt x="344109" y="373407"/>
                </a:cubicBezTo>
                <a:cubicBezTo>
                  <a:pt x="355095" y="381952"/>
                  <a:pt x="360589" y="392704"/>
                  <a:pt x="360589" y="405663"/>
                </a:cubicBezTo>
                <a:lnTo>
                  <a:pt x="360589" y="423692"/>
                </a:lnTo>
                <a:cubicBezTo>
                  <a:pt x="360589" y="426322"/>
                  <a:pt x="359743" y="428481"/>
                  <a:pt x="358053" y="430172"/>
                </a:cubicBezTo>
                <a:cubicBezTo>
                  <a:pt x="356363" y="431862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3" y="431862"/>
                  <a:pt x="110712" y="430172"/>
                </a:cubicBezTo>
                <a:cubicBezTo>
                  <a:pt x="109022" y="428481"/>
                  <a:pt x="108177" y="426322"/>
                  <a:pt x="108177" y="423692"/>
                </a:cubicBezTo>
                <a:lnTo>
                  <a:pt x="108177" y="405663"/>
                </a:lnTo>
                <a:cubicBezTo>
                  <a:pt x="108177" y="392704"/>
                  <a:pt x="113670" y="381952"/>
                  <a:pt x="124657" y="373407"/>
                </a:cubicBezTo>
                <a:cubicBezTo>
                  <a:pt x="135644" y="364862"/>
                  <a:pt x="148180" y="360589"/>
                  <a:pt x="162265" y="360589"/>
                </a:cubicBezTo>
                <a:cubicBezTo>
                  <a:pt x="174849" y="360589"/>
                  <a:pt x="184004" y="357115"/>
                  <a:pt x="189732" y="350166"/>
                </a:cubicBezTo>
                <a:cubicBezTo>
                  <a:pt x="195460" y="343217"/>
                  <a:pt x="198324" y="334672"/>
                  <a:pt x="198324" y="324530"/>
                </a:cubicBezTo>
                <a:cubicBezTo>
                  <a:pt x="198324" y="314952"/>
                  <a:pt x="196963" y="306548"/>
                  <a:pt x="194239" y="299317"/>
                </a:cubicBezTo>
                <a:cubicBezTo>
                  <a:pt x="191517" y="292087"/>
                  <a:pt x="186587" y="285279"/>
                  <a:pt x="179450" y="278893"/>
                </a:cubicBezTo>
                <a:cubicBezTo>
                  <a:pt x="169496" y="271193"/>
                  <a:pt x="160575" y="262272"/>
                  <a:pt x="152687" y="252131"/>
                </a:cubicBezTo>
                <a:cubicBezTo>
                  <a:pt x="131465" y="251192"/>
                  <a:pt x="111230" y="247013"/>
                  <a:pt x="91979" y="239595"/>
                </a:cubicBezTo>
                <a:cubicBezTo>
                  <a:pt x="72728" y="232176"/>
                  <a:pt x="56483" y="223021"/>
                  <a:pt x="43243" y="212128"/>
                </a:cubicBezTo>
                <a:cubicBezTo>
                  <a:pt x="30002" y="201235"/>
                  <a:pt x="19485" y="189028"/>
                  <a:pt x="11691" y="175506"/>
                </a:cubicBezTo>
                <a:cubicBezTo>
                  <a:pt x="3897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50"/>
                  <a:pt x="2630" y="85264"/>
                  <a:pt x="7888" y="80006"/>
                </a:cubicBezTo>
                <a:cubicBezTo>
                  <a:pt x="13146" y="74747"/>
                  <a:pt x="19532" y="72118"/>
                  <a:pt x="27044" y="72118"/>
                </a:cubicBezTo>
                <a:lnTo>
                  <a:pt x="108177" y="72118"/>
                </a:lnTo>
                <a:lnTo>
                  <a:pt x="108177" y="45074"/>
                </a:lnTo>
                <a:cubicBezTo>
                  <a:pt x="108177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1" y="0"/>
                </a:cubicBezTo>
                <a:close/>
                <a:moveTo>
                  <a:pt x="36059" y="108177"/>
                </a:moveTo>
                <a:lnTo>
                  <a:pt x="36059" y="135221"/>
                </a:lnTo>
                <a:cubicBezTo>
                  <a:pt x="36059" y="149870"/>
                  <a:pt x="44932" y="165082"/>
                  <a:pt x="62680" y="180858"/>
                </a:cubicBezTo>
                <a:cubicBezTo>
                  <a:pt x="80428" y="196634"/>
                  <a:pt x="102543" y="207245"/>
                  <a:pt x="129023" y="212691"/>
                </a:cubicBezTo>
                <a:cubicBezTo>
                  <a:pt x="115126" y="182267"/>
                  <a:pt x="108177" y="147428"/>
                  <a:pt x="108177" y="108177"/>
                </a:cubicBezTo>
                <a:lnTo>
                  <a:pt x="36059" y="108177"/>
                </a:lnTo>
                <a:close/>
                <a:moveTo>
                  <a:pt x="360589" y="108177"/>
                </a:moveTo>
                <a:cubicBezTo>
                  <a:pt x="360589" y="147428"/>
                  <a:pt x="353640" y="182267"/>
                  <a:pt x="339742" y="212691"/>
                </a:cubicBezTo>
                <a:cubicBezTo>
                  <a:pt x="366222" y="207245"/>
                  <a:pt x="388337" y="196634"/>
                  <a:pt x="406085" y="180858"/>
                </a:cubicBezTo>
                <a:cubicBezTo>
                  <a:pt x="423833" y="165082"/>
                  <a:pt x="432706" y="149870"/>
                  <a:pt x="432706" y="135221"/>
                </a:cubicBezTo>
                <a:lnTo>
                  <a:pt x="432706" y="108177"/>
                </a:lnTo>
                <a:lnTo>
                  <a:pt x="360589" y="10817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40" name="Group 509">
            <a:extLst>
              <a:ext uri="{FF2B5EF4-FFF2-40B4-BE49-F238E27FC236}">
                <a16:creationId xmlns:a16="http://schemas.microsoft.com/office/drawing/2014/main" id="{F67E6EE0-D791-4AF9-9AB3-E1955CCA3899}"/>
              </a:ext>
            </a:extLst>
          </p:cNvPr>
          <p:cNvGrpSpPr/>
          <p:nvPr/>
        </p:nvGrpSpPr>
        <p:grpSpPr>
          <a:xfrm>
            <a:off x="5281158" y="1823007"/>
            <a:ext cx="578293" cy="470235"/>
            <a:chOff x="6268975" y="1629754"/>
            <a:chExt cx="5138785" cy="4199007"/>
          </a:xfrm>
          <a:solidFill>
            <a:srgbClr val="00B0F0"/>
          </a:solidFill>
        </p:grpSpPr>
        <p:sp>
          <p:nvSpPr>
            <p:cNvPr id="141" name="Freeform 421">
              <a:extLst>
                <a:ext uri="{FF2B5EF4-FFF2-40B4-BE49-F238E27FC236}">
                  <a16:creationId xmlns:a16="http://schemas.microsoft.com/office/drawing/2014/main" id="{CFE008CE-AB62-43AC-B42F-D9DB42FED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8392" y="2399573"/>
              <a:ext cx="2055514" cy="2831330"/>
            </a:xfrm>
            <a:custGeom>
              <a:avLst/>
              <a:gdLst>
                <a:gd name="T0" fmla="*/ 327 w 513"/>
                <a:gd name="T1" fmla="*/ 561 h 706"/>
                <a:gd name="T2" fmla="*/ 346 w 513"/>
                <a:gd name="T3" fmla="*/ 491 h 706"/>
                <a:gd name="T4" fmla="*/ 275 w 513"/>
                <a:gd name="T5" fmla="*/ 628 h 706"/>
                <a:gd name="T6" fmla="*/ 335 w 513"/>
                <a:gd name="T7" fmla="*/ 480 h 706"/>
                <a:gd name="T8" fmla="*/ 329 w 513"/>
                <a:gd name="T9" fmla="*/ 453 h 706"/>
                <a:gd name="T10" fmla="*/ 323 w 513"/>
                <a:gd name="T11" fmla="*/ 440 h 706"/>
                <a:gd name="T12" fmla="*/ 339 w 513"/>
                <a:gd name="T13" fmla="*/ 337 h 706"/>
                <a:gd name="T14" fmla="*/ 313 w 513"/>
                <a:gd name="T15" fmla="*/ 437 h 706"/>
                <a:gd name="T16" fmla="*/ 181 w 513"/>
                <a:gd name="T17" fmla="*/ 388 h 706"/>
                <a:gd name="T18" fmla="*/ 250 w 513"/>
                <a:gd name="T19" fmla="*/ 333 h 706"/>
                <a:gd name="T20" fmla="*/ 184 w 513"/>
                <a:gd name="T21" fmla="*/ 337 h 706"/>
                <a:gd name="T22" fmla="*/ 253 w 513"/>
                <a:gd name="T23" fmla="*/ 182 h 706"/>
                <a:gd name="T24" fmla="*/ 335 w 513"/>
                <a:gd name="T25" fmla="*/ 273 h 706"/>
                <a:gd name="T26" fmla="*/ 313 w 513"/>
                <a:gd name="T27" fmla="*/ 115 h 706"/>
                <a:gd name="T28" fmla="*/ 375 w 513"/>
                <a:gd name="T29" fmla="*/ 187 h 706"/>
                <a:gd name="T30" fmla="*/ 366 w 513"/>
                <a:gd name="T31" fmla="*/ 265 h 706"/>
                <a:gd name="T32" fmla="*/ 436 w 513"/>
                <a:gd name="T33" fmla="*/ 133 h 706"/>
                <a:gd name="T34" fmla="*/ 401 w 513"/>
                <a:gd name="T35" fmla="*/ 117 h 706"/>
                <a:gd name="T36" fmla="*/ 415 w 513"/>
                <a:gd name="T37" fmla="*/ 10 h 706"/>
                <a:gd name="T38" fmla="*/ 323 w 513"/>
                <a:gd name="T39" fmla="*/ 103 h 706"/>
                <a:gd name="T40" fmla="*/ 400 w 513"/>
                <a:gd name="T41" fmla="*/ 0 h 706"/>
                <a:gd name="T42" fmla="*/ 266 w 513"/>
                <a:gd name="T43" fmla="*/ 93 h 706"/>
                <a:gd name="T44" fmla="*/ 229 w 513"/>
                <a:gd name="T45" fmla="*/ 96 h 706"/>
                <a:gd name="T46" fmla="*/ 242 w 513"/>
                <a:gd name="T47" fmla="*/ 146 h 706"/>
                <a:gd name="T48" fmla="*/ 212 w 513"/>
                <a:gd name="T49" fmla="*/ 121 h 706"/>
                <a:gd name="T50" fmla="*/ 192 w 513"/>
                <a:gd name="T51" fmla="*/ 163 h 706"/>
                <a:gd name="T52" fmla="*/ 184 w 513"/>
                <a:gd name="T53" fmla="*/ 118 h 706"/>
                <a:gd name="T54" fmla="*/ 176 w 513"/>
                <a:gd name="T55" fmla="*/ 256 h 706"/>
                <a:gd name="T56" fmla="*/ 119 w 513"/>
                <a:gd name="T57" fmla="*/ 335 h 706"/>
                <a:gd name="T58" fmla="*/ 170 w 513"/>
                <a:gd name="T59" fmla="*/ 340 h 706"/>
                <a:gd name="T60" fmla="*/ 126 w 513"/>
                <a:gd name="T61" fmla="*/ 360 h 706"/>
                <a:gd name="T62" fmla="*/ 148 w 513"/>
                <a:gd name="T63" fmla="*/ 379 h 706"/>
                <a:gd name="T64" fmla="*/ 121 w 513"/>
                <a:gd name="T65" fmla="*/ 380 h 706"/>
                <a:gd name="T66" fmla="*/ 165 w 513"/>
                <a:gd name="T67" fmla="*/ 510 h 706"/>
                <a:gd name="T68" fmla="*/ 180 w 513"/>
                <a:gd name="T69" fmla="*/ 401 h 706"/>
                <a:gd name="T70" fmla="*/ 231 w 513"/>
                <a:gd name="T71" fmla="*/ 513 h 706"/>
                <a:gd name="T72" fmla="*/ 274 w 513"/>
                <a:gd name="T73" fmla="*/ 505 h 706"/>
                <a:gd name="T74" fmla="*/ 201 w 513"/>
                <a:gd name="T75" fmla="*/ 614 h 706"/>
                <a:gd name="T76" fmla="*/ 177 w 513"/>
                <a:gd name="T77" fmla="*/ 582 h 706"/>
                <a:gd name="T78" fmla="*/ 36 w 513"/>
                <a:gd name="T79" fmla="*/ 582 h 706"/>
                <a:gd name="T80" fmla="*/ 73 w 513"/>
                <a:gd name="T81" fmla="*/ 599 h 706"/>
                <a:gd name="T82" fmla="*/ 212 w 513"/>
                <a:gd name="T83" fmla="*/ 671 h 706"/>
                <a:gd name="T84" fmla="*/ 205 w 513"/>
                <a:gd name="T85" fmla="*/ 627 h 706"/>
                <a:gd name="T86" fmla="*/ 247 w 513"/>
                <a:gd name="T87" fmla="*/ 699 h 706"/>
                <a:gd name="T88" fmla="*/ 273 w 513"/>
                <a:gd name="T89" fmla="*/ 637 h 706"/>
                <a:gd name="T90" fmla="*/ 265 w 513"/>
                <a:gd name="T91" fmla="*/ 706 h 706"/>
                <a:gd name="T92" fmla="*/ 401 w 513"/>
                <a:gd name="T93" fmla="*/ 662 h 706"/>
                <a:gd name="T94" fmla="*/ 417 w 513"/>
                <a:gd name="T95" fmla="*/ 6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3" h="706">
                  <a:moveTo>
                    <a:pt x="353" y="643"/>
                  </a:moveTo>
                  <a:cubicBezTo>
                    <a:pt x="336" y="639"/>
                    <a:pt x="319" y="636"/>
                    <a:pt x="302" y="633"/>
                  </a:cubicBezTo>
                  <a:cubicBezTo>
                    <a:pt x="300" y="633"/>
                    <a:pt x="298" y="632"/>
                    <a:pt x="296" y="632"/>
                  </a:cubicBezTo>
                  <a:cubicBezTo>
                    <a:pt x="306" y="608"/>
                    <a:pt x="316" y="584"/>
                    <a:pt x="327" y="561"/>
                  </a:cubicBezTo>
                  <a:cubicBezTo>
                    <a:pt x="336" y="539"/>
                    <a:pt x="345" y="518"/>
                    <a:pt x="354" y="497"/>
                  </a:cubicBezTo>
                  <a:cubicBezTo>
                    <a:pt x="354" y="496"/>
                    <a:pt x="354" y="495"/>
                    <a:pt x="355" y="495"/>
                  </a:cubicBezTo>
                  <a:cubicBezTo>
                    <a:pt x="352" y="494"/>
                    <a:pt x="349" y="492"/>
                    <a:pt x="346" y="491"/>
                  </a:cubicBezTo>
                  <a:cubicBezTo>
                    <a:pt x="346" y="491"/>
                    <a:pt x="346" y="491"/>
                    <a:pt x="346" y="491"/>
                  </a:cubicBezTo>
                  <a:cubicBezTo>
                    <a:pt x="339" y="506"/>
                    <a:pt x="333" y="521"/>
                    <a:pt x="327" y="536"/>
                  </a:cubicBezTo>
                  <a:cubicBezTo>
                    <a:pt x="317" y="558"/>
                    <a:pt x="308" y="580"/>
                    <a:pt x="299" y="602"/>
                  </a:cubicBezTo>
                  <a:cubicBezTo>
                    <a:pt x="295" y="610"/>
                    <a:pt x="286" y="630"/>
                    <a:pt x="286" y="630"/>
                  </a:cubicBezTo>
                  <a:cubicBezTo>
                    <a:pt x="286" y="630"/>
                    <a:pt x="278" y="628"/>
                    <a:pt x="275" y="628"/>
                  </a:cubicBezTo>
                  <a:cubicBezTo>
                    <a:pt x="278" y="618"/>
                    <a:pt x="280" y="609"/>
                    <a:pt x="282" y="599"/>
                  </a:cubicBezTo>
                  <a:cubicBezTo>
                    <a:pt x="287" y="581"/>
                    <a:pt x="291" y="563"/>
                    <a:pt x="296" y="544"/>
                  </a:cubicBezTo>
                  <a:cubicBezTo>
                    <a:pt x="299" y="535"/>
                    <a:pt x="311" y="491"/>
                    <a:pt x="311" y="491"/>
                  </a:cubicBezTo>
                  <a:cubicBezTo>
                    <a:pt x="311" y="491"/>
                    <a:pt x="332" y="480"/>
                    <a:pt x="335" y="480"/>
                  </a:cubicBezTo>
                  <a:cubicBezTo>
                    <a:pt x="333" y="477"/>
                    <a:pt x="331" y="473"/>
                    <a:pt x="330" y="470"/>
                  </a:cubicBezTo>
                  <a:cubicBezTo>
                    <a:pt x="325" y="472"/>
                    <a:pt x="320" y="474"/>
                    <a:pt x="314" y="477"/>
                  </a:cubicBezTo>
                  <a:cubicBezTo>
                    <a:pt x="316" y="467"/>
                    <a:pt x="318" y="459"/>
                    <a:pt x="320" y="450"/>
                  </a:cubicBezTo>
                  <a:cubicBezTo>
                    <a:pt x="324" y="451"/>
                    <a:pt x="326" y="452"/>
                    <a:pt x="329" y="453"/>
                  </a:cubicBezTo>
                  <a:cubicBezTo>
                    <a:pt x="329" y="453"/>
                    <a:pt x="329" y="453"/>
                    <a:pt x="330" y="453"/>
                  </a:cubicBezTo>
                  <a:cubicBezTo>
                    <a:pt x="330" y="450"/>
                    <a:pt x="331" y="447"/>
                    <a:pt x="333" y="444"/>
                  </a:cubicBezTo>
                  <a:cubicBezTo>
                    <a:pt x="332" y="444"/>
                    <a:pt x="331" y="444"/>
                    <a:pt x="330" y="443"/>
                  </a:cubicBezTo>
                  <a:cubicBezTo>
                    <a:pt x="328" y="442"/>
                    <a:pt x="326" y="441"/>
                    <a:pt x="323" y="440"/>
                  </a:cubicBezTo>
                  <a:cubicBezTo>
                    <a:pt x="325" y="433"/>
                    <a:pt x="327" y="425"/>
                    <a:pt x="328" y="418"/>
                  </a:cubicBezTo>
                  <a:cubicBezTo>
                    <a:pt x="335" y="393"/>
                    <a:pt x="341" y="367"/>
                    <a:pt x="348" y="342"/>
                  </a:cubicBezTo>
                  <a:cubicBezTo>
                    <a:pt x="348" y="341"/>
                    <a:pt x="349" y="340"/>
                    <a:pt x="349" y="340"/>
                  </a:cubicBezTo>
                  <a:cubicBezTo>
                    <a:pt x="346" y="339"/>
                    <a:pt x="342" y="338"/>
                    <a:pt x="339" y="337"/>
                  </a:cubicBezTo>
                  <a:cubicBezTo>
                    <a:pt x="339" y="338"/>
                    <a:pt x="339" y="339"/>
                    <a:pt x="339" y="340"/>
                  </a:cubicBezTo>
                  <a:cubicBezTo>
                    <a:pt x="334" y="357"/>
                    <a:pt x="330" y="375"/>
                    <a:pt x="325" y="392"/>
                  </a:cubicBezTo>
                  <a:cubicBezTo>
                    <a:pt x="322" y="406"/>
                    <a:pt x="318" y="420"/>
                    <a:pt x="315" y="434"/>
                  </a:cubicBezTo>
                  <a:cubicBezTo>
                    <a:pt x="314" y="435"/>
                    <a:pt x="314" y="436"/>
                    <a:pt x="313" y="437"/>
                  </a:cubicBezTo>
                  <a:cubicBezTo>
                    <a:pt x="305" y="434"/>
                    <a:pt x="296" y="431"/>
                    <a:pt x="288" y="428"/>
                  </a:cubicBezTo>
                  <a:cubicBezTo>
                    <a:pt x="269" y="422"/>
                    <a:pt x="250" y="415"/>
                    <a:pt x="231" y="409"/>
                  </a:cubicBezTo>
                  <a:cubicBezTo>
                    <a:pt x="215" y="403"/>
                    <a:pt x="199" y="397"/>
                    <a:pt x="183" y="391"/>
                  </a:cubicBezTo>
                  <a:cubicBezTo>
                    <a:pt x="182" y="391"/>
                    <a:pt x="181" y="389"/>
                    <a:pt x="181" y="388"/>
                  </a:cubicBezTo>
                  <a:cubicBezTo>
                    <a:pt x="181" y="375"/>
                    <a:pt x="182" y="363"/>
                    <a:pt x="183" y="350"/>
                  </a:cubicBezTo>
                  <a:cubicBezTo>
                    <a:pt x="183" y="349"/>
                    <a:pt x="184" y="347"/>
                    <a:pt x="186" y="347"/>
                  </a:cubicBezTo>
                  <a:cubicBezTo>
                    <a:pt x="196" y="344"/>
                    <a:pt x="206" y="342"/>
                    <a:pt x="216" y="340"/>
                  </a:cubicBezTo>
                  <a:cubicBezTo>
                    <a:pt x="227" y="338"/>
                    <a:pt x="239" y="335"/>
                    <a:pt x="250" y="333"/>
                  </a:cubicBezTo>
                  <a:cubicBezTo>
                    <a:pt x="267" y="329"/>
                    <a:pt x="284" y="325"/>
                    <a:pt x="302" y="321"/>
                  </a:cubicBezTo>
                  <a:cubicBezTo>
                    <a:pt x="308" y="320"/>
                    <a:pt x="314" y="319"/>
                    <a:pt x="320" y="317"/>
                  </a:cubicBezTo>
                  <a:cubicBezTo>
                    <a:pt x="319" y="314"/>
                    <a:pt x="318" y="311"/>
                    <a:pt x="317" y="308"/>
                  </a:cubicBezTo>
                  <a:cubicBezTo>
                    <a:pt x="273" y="318"/>
                    <a:pt x="228" y="328"/>
                    <a:pt x="184" y="337"/>
                  </a:cubicBezTo>
                  <a:cubicBezTo>
                    <a:pt x="184" y="329"/>
                    <a:pt x="184" y="320"/>
                    <a:pt x="184" y="312"/>
                  </a:cubicBezTo>
                  <a:cubicBezTo>
                    <a:pt x="185" y="296"/>
                    <a:pt x="186" y="280"/>
                    <a:pt x="187" y="264"/>
                  </a:cubicBezTo>
                  <a:cubicBezTo>
                    <a:pt x="187" y="260"/>
                    <a:pt x="188" y="257"/>
                    <a:pt x="190" y="254"/>
                  </a:cubicBezTo>
                  <a:cubicBezTo>
                    <a:pt x="211" y="230"/>
                    <a:pt x="232" y="206"/>
                    <a:pt x="253" y="182"/>
                  </a:cubicBezTo>
                  <a:cubicBezTo>
                    <a:pt x="254" y="182"/>
                    <a:pt x="254" y="181"/>
                    <a:pt x="255" y="180"/>
                  </a:cubicBezTo>
                  <a:cubicBezTo>
                    <a:pt x="265" y="194"/>
                    <a:pt x="318" y="266"/>
                    <a:pt x="327" y="279"/>
                  </a:cubicBezTo>
                  <a:cubicBezTo>
                    <a:pt x="327" y="279"/>
                    <a:pt x="327" y="279"/>
                    <a:pt x="327" y="279"/>
                  </a:cubicBezTo>
                  <a:cubicBezTo>
                    <a:pt x="330" y="277"/>
                    <a:pt x="332" y="275"/>
                    <a:pt x="335" y="273"/>
                  </a:cubicBezTo>
                  <a:cubicBezTo>
                    <a:pt x="322" y="256"/>
                    <a:pt x="286" y="205"/>
                    <a:pt x="279" y="197"/>
                  </a:cubicBezTo>
                  <a:cubicBezTo>
                    <a:pt x="273" y="189"/>
                    <a:pt x="268" y="181"/>
                    <a:pt x="262" y="173"/>
                  </a:cubicBezTo>
                  <a:cubicBezTo>
                    <a:pt x="270" y="163"/>
                    <a:pt x="279" y="153"/>
                    <a:pt x="287" y="143"/>
                  </a:cubicBezTo>
                  <a:cubicBezTo>
                    <a:pt x="296" y="134"/>
                    <a:pt x="304" y="124"/>
                    <a:pt x="313" y="115"/>
                  </a:cubicBezTo>
                  <a:cubicBezTo>
                    <a:pt x="314" y="113"/>
                    <a:pt x="317" y="112"/>
                    <a:pt x="318" y="112"/>
                  </a:cubicBezTo>
                  <a:cubicBezTo>
                    <a:pt x="328" y="114"/>
                    <a:pt x="338" y="116"/>
                    <a:pt x="347" y="117"/>
                  </a:cubicBezTo>
                  <a:cubicBezTo>
                    <a:pt x="359" y="119"/>
                    <a:pt x="389" y="125"/>
                    <a:pt x="389" y="125"/>
                  </a:cubicBezTo>
                  <a:cubicBezTo>
                    <a:pt x="389" y="125"/>
                    <a:pt x="377" y="178"/>
                    <a:pt x="375" y="187"/>
                  </a:cubicBezTo>
                  <a:cubicBezTo>
                    <a:pt x="369" y="210"/>
                    <a:pt x="364" y="233"/>
                    <a:pt x="359" y="256"/>
                  </a:cubicBezTo>
                  <a:cubicBezTo>
                    <a:pt x="358" y="260"/>
                    <a:pt x="357" y="264"/>
                    <a:pt x="356" y="268"/>
                  </a:cubicBezTo>
                  <a:cubicBezTo>
                    <a:pt x="359" y="269"/>
                    <a:pt x="362" y="269"/>
                    <a:pt x="365" y="270"/>
                  </a:cubicBezTo>
                  <a:cubicBezTo>
                    <a:pt x="366" y="269"/>
                    <a:pt x="366" y="268"/>
                    <a:pt x="366" y="265"/>
                  </a:cubicBezTo>
                  <a:cubicBezTo>
                    <a:pt x="372" y="241"/>
                    <a:pt x="377" y="217"/>
                    <a:pt x="383" y="193"/>
                  </a:cubicBezTo>
                  <a:cubicBezTo>
                    <a:pt x="384" y="187"/>
                    <a:pt x="386" y="180"/>
                    <a:pt x="387" y="174"/>
                  </a:cubicBezTo>
                  <a:cubicBezTo>
                    <a:pt x="388" y="172"/>
                    <a:pt x="398" y="127"/>
                    <a:pt x="398" y="127"/>
                  </a:cubicBezTo>
                  <a:cubicBezTo>
                    <a:pt x="404" y="128"/>
                    <a:pt x="431" y="132"/>
                    <a:pt x="436" y="133"/>
                  </a:cubicBezTo>
                  <a:cubicBezTo>
                    <a:pt x="457" y="137"/>
                    <a:pt x="478" y="140"/>
                    <a:pt x="499" y="144"/>
                  </a:cubicBezTo>
                  <a:cubicBezTo>
                    <a:pt x="503" y="145"/>
                    <a:pt x="508" y="146"/>
                    <a:pt x="512" y="147"/>
                  </a:cubicBezTo>
                  <a:cubicBezTo>
                    <a:pt x="512" y="144"/>
                    <a:pt x="512" y="140"/>
                    <a:pt x="513" y="137"/>
                  </a:cubicBezTo>
                  <a:cubicBezTo>
                    <a:pt x="489" y="133"/>
                    <a:pt x="401" y="117"/>
                    <a:pt x="401" y="117"/>
                  </a:cubicBezTo>
                  <a:cubicBezTo>
                    <a:pt x="401" y="117"/>
                    <a:pt x="407" y="88"/>
                    <a:pt x="410" y="75"/>
                  </a:cubicBezTo>
                  <a:cubicBezTo>
                    <a:pt x="415" y="55"/>
                    <a:pt x="419" y="34"/>
                    <a:pt x="424" y="13"/>
                  </a:cubicBezTo>
                  <a:cubicBezTo>
                    <a:pt x="424" y="13"/>
                    <a:pt x="424" y="13"/>
                    <a:pt x="424" y="12"/>
                  </a:cubicBezTo>
                  <a:cubicBezTo>
                    <a:pt x="421" y="12"/>
                    <a:pt x="418" y="11"/>
                    <a:pt x="415" y="10"/>
                  </a:cubicBezTo>
                  <a:cubicBezTo>
                    <a:pt x="415" y="11"/>
                    <a:pt x="415" y="11"/>
                    <a:pt x="415" y="11"/>
                  </a:cubicBezTo>
                  <a:cubicBezTo>
                    <a:pt x="408" y="38"/>
                    <a:pt x="403" y="65"/>
                    <a:pt x="396" y="92"/>
                  </a:cubicBezTo>
                  <a:cubicBezTo>
                    <a:pt x="395" y="100"/>
                    <a:pt x="393" y="107"/>
                    <a:pt x="391" y="115"/>
                  </a:cubicBezTo>
                  <a:cubicBezTo>
                    <a:pt x="369" y="111"/>
                    <a:pt x="346" y="107"/>
                    <a:pt x="323" y="103"/>
                  </a:cubicBezTo>
                  <a:cubicBezTo>
                    <a:pt x="328" y="97"/>
                    <a:pt x="332" y="92"/>
                    <a:pt x="337" y="87"/>
                  </a:cubicBezTo>
                  <a:cubicBezTo>
                    <a:pt x="360" y="60"/>
                    <a:pt x="383" y="34"/>
                    <a:pt x="407" y="7"/>
                  </a:cubicBezTo>
                  <a:cubicBezTo>
                    <a:pt x="407" y="7"/>
                    <a:pt x="407" y="7"/>
                    <a:pt x="408" y="7"/>
                  </a:cubicBezTo>
                  <a:cubicBezTo>
                    <a:pt x="405" y="5"/>
                    <a:pt x="403" y="3"/>
                    <a:pt x="400" y="0"/>
                  </a:cubicBezTo>
                  <a:cubicBezTo>
                    <a:pt x="388" y="15"/>
                    <a:pt x="375" y="30"/>
                    <a:pt x="361" y="45"/>
                  </a:cubicBezTo>
                  <a:cubicBezTo>
                    <a:pt x="346" y="62"/>
                    <a:pt x="331" y="80"/>
                    <a:pt x="315" y="97"/>
                  </a:cubicBezTo>
                  <a:cubicBezTo>
                    <a:pt x="313" y="100"/>
                    <a:pt x="310" y="101"/>
                    <a:pt x="307" y="101"/>
                  </a:cubicBezTo>
                  <a:cubicBezTo>
                    <a:pt x="293" y="98"/>
                    <a:pt x="280" y="95"/>
                    <a:pt x="266" y="93"/>
                  </a:cubicBezTo>
                  <a:cubicBezTo>
                    <a:pt x="253" y="91"/>
                    <a:pt x="241" y="89"/>
                    <a:pt x="228" y="86"/>
                  </a:cubicBezTo>
                  <a:cubicBezTo>
                    <a:pt x="228" y="86"/>
                    <a:pt x="228" y="86"/>
                    <a:pt x="228" y="86"/>
                  </a:cubicBezTo>
                  <a:cubicBezTo>
                    <a:pt x="227" y="89"/>
                    <a:pt x="227" y="92"/>
                    <a:pt x="226" y="95"/>
                  </a:cubicBezTo>
                  <a:cubicBezTo>
                    <a:pt x="227" y="95"/>
                    <a:pt x="228" y="96"/>
                    <a:pt x="229" y="96"/>
                  </a:cubicBezTo>
                  <a:cubicBezTo>
                    <a:pt x="249" y="100"/>
                    <a:pt x="269" y="103"/>
                    <a:pt x="289" y="107"/>
                  </a:cubicBezTo>
                  <a:cubicBezTo>
                    <a:pt x="294" y="108"/>
                    <a:pt x="299" y="109"/>
                    <a:pt x="304" y="110"/>
                  </a:cubicBezTo>
                  <a:cubicBezTo>
                    <a:pt x="288" y="128"/>
                    <a:pt x="272" y="146"/>
                    <a:pt x="256" y="165"/>
                  </a:cubicBezTo>
                  <a:cubicBezTo>
                    <a:pt x="251" y="158"/>
                    <a:pt x="246" y="152"/>
                    <a:pt x="242" y="146"/>
                  </a:cubicBezTo>
                  <a:cubicBezTo>
                    <a:pt x="233" y="134"/>
                    <a:pt x="225" y="123"/>
                    <a:pt x="217" y="112"/>
                  </a:cubicBezTo>
                  <a:cubicBezTo>
                    <a:pt x="216" y="111"/>
                    <a:pt x="216" y="111"/>
                    <a:pt x="216" y="110"/>
                  </a:cubicBezTo>
                  <a:cubicBezTo>
                    <a:pt x="213" y="112"/>
                    <a:pt x="210" y="114"/>
                    <a:pt x="207" y="116"/>
                  </a:cubicBezTo>
                  <a:cubicBezTo>
                    <a:pt x="209" y="116"/>
                    <a:pt x="210" y="118"/>
                    <a:pt x="212" y="121"/>
                  </a:cubicBezTo>
                  <a:cubicBezTo>
                    <a:pt x="225" y="138"/>
                    <a:pt x="237" y="155"/>
                    <a:pt x="249" y="172"/>
                  </a:cubicBezTo>
                  <a:cubicBezTo>
                    <a:pt x="229" y="195"/>
                    <a:pt x="209" y="218"/>
                    <a:pt x="188" y="242"/>
                  </a:cubicBezTo>
                  <a:cubicBezTo>
                    <a:pt x="189" y="227"/>
                    <a:pt x="189" y="213"/>
                    <a:pt x="190" y="199"/>
                  </a:cubicBezTo>
                  <a:cubicBezTo>
                    <a:pt x="191" y="187"/>
                    <a:pt x="191" y="175"/>
                    <a:pt x="192" y="163"/>
                  </a:cubicBezTo>
                  <a:cubicBezTo>
                    <a:pt x="193" y="149"/>
                    <a:pt x="194" y="136"/>
                    <a:pt x="194" y="122"/>
                  </a:cubicBezTo>
                  <a:cubicBezTo>
                    <a:pt x="194" y="121"/>
                    <a:pt x="194" y="120"/>
                    <a:pt x="195" y="119"/>
                  </a:cubicBezTo>
                  <a:cubicBezTo>
                    <a:pt x="194" y="119"/>
                    <a:pt x="193" y="119"/>
                    <a:pt x="192" y="119"/>
                  </a:cubicBezTo>
                  <a:cubicBezTo>
                    <a:pt x="189" y="119"/>
                    <a:pt x="187" y="119"/>
                    <a:pt x="184" y="118"/>
                  </a:cubicBezTo>
                  <a:cubicBezTo>
                    <a:pt x="185" y="120"/>
                    <a:pt x="185" y="121"/>
                    <a:pt x="185" y="123"/>
                  </a:cubicBezTo>
                  <a:cubicBezTo>
                    <a:pt x="183" y="150"/>
                    <a:pt x="182" y="178"/>
                    <a:pt x="180" y="205"/>
                  </a:cubicBezTo>
                  <a:cubicBezTo>
                    <a:pt x="180" y="220"/>
                    <a:pt x="179" y="236"/>
                    <a:pt x="178" y="251"/>
                  </a:cubicBezTo>
                  <a:cubicBezTo>
                    <a:pt x="178" y="253"/>
                    <a:pt x="177" y="255"/>
                    <a:pt x="176" y="256"/>
                  </a:cubicBezTo>
                  <a:cubicBezTo>
                    <a:pt x="154" y="282"/>
                    <a:pt x="131" y="307"/>
                    <a:pt x="108" y="333"/>
                  </a:cubicBezTo>
                  <a:cubicBezTo>
                    <a:pt x="108" y="333"/>
                    <a:pt x="108" y="333"/>
                    <a:pt x="107" y="334"/>
                  </a:cubicBezTo>
                  <a:cubicBezTo>
                    <a:pt x="110" y="336"/>
                    <a:pt x="113" y="338"/>
                    <a:pt x="115" y="341"/>
                  </a:cubicBezTo>
                  <a:cubicBezTo>
                    <a:pt x="115" y="339"/>
                    <a:pt x="117" y="338"/>
                    <a:pt x="119" y="335"/>
                  </a:cubicBezTo>
                  <a:cubicBezTo>
                    <a:pt x="138" y="314"/>
                    <a:pt x="157" y="292"/>
                    <a:pt x="176" y="270"/>
                  </a:cubicBezTo>
                  <a:cubicBezTo>
                    <a:pt x="176" y="275"/>
                    <a:pt x="176" y="280"/>
                    <a:pt x="176" y="284"/>
                  </a:cubicBezTo>
                  <a:cubicBezTo>
                    <a:pt x="175" y="301"/>
                    <a:pt x="174" y="318"/>
                    <a:pt x="174" y="335"/>
                  </a:cubicBezTo>
                  <a:cubicBezTo>
                    <a:pt x="173" y="338"/>
                    <a:pt x="173" y="340"/>
                    <a:pt x="170" y="340"/>
                  </a:cubicBezTo>
                  <a:cubicBezTo>
                    <a:pt x="154" y="344"/>
                    <a:pt x="138" y="348"/>
                    <a:pt x="122" y="351"/>
                  </a:cubicBezTo>
                  <a:cubicBezTo>
                    <a:pt x="122" y="351"/>
                    <a:pt x="121" y="351"/>
                    <a:pt x="121" y="351"/>
                  </a:cubicBezTo>
                  <a:cubicBezTo>
                    <a:pt x="122" y="354"/>
                    <a:pt x="123" y="357"/>
                    <a:pt x="123" y="361"/>
                  </a:cubicBezTo>
                  <a:cubicBezTo>
                    <a:pt x="124" y="360"/>
                    <a:pt x="125" y="360"/>
                    <a:pt x="126" y="360"/>
                  </a:cubicBezTo>
                  <a:cubicBezTo>
                    <a:pt x="137" y="358"/>
                    <a:pt x="149" y="355"/>
                    <a:pt x="160" y="352"/>
                  </a:cubicBezTo>
                  <a:cubicBezTo>
                    <a:pt x="164" y="351"/>
                    <a:pt x="168" y="351"/>
                    <a:pt x="173" y="350"/>
                  </a:cubicBezTo>
                  <a:cubicBezTo>
                    <a:pt x="172" y="363"/>
                    <a:pt x="172" y="374"/>
                    <a:pt x="171" y="387"/>
                  </a:cubicBezTo>
                  <a:cubicBezTo>
                    <a:pt x="163" y="384"/>
                    <a:pt x="156" y="382"/>
                    <a:pt x="148" y="379"/>
                  </a:cubicBezTo>
                  <a:cubicBezTo>
                    <a:pt x="140" y="377"/>
                    <a:pt x="133" y="374"/>
                    <a:pt x="125" y="371"/>
                  </a:cubicBezTo>
                  <a:cubicBezTo>
                    <a:pt x="124" y="371"/>
                    <a:pt x="123" y="371"/>
                    <a:pt x="123" y="370"/>
                  </a:cubicBezTo>
                  <a:cubicBezTo>
                    <a:pt x="122" y="374"/>
                    <a:pt x="121" y="377"/>
                    <a:pt x="119" y="380"/>
                  </a:cubicBezTo>
                  <a:cubicBezTo>
                    <a:pt x="120" y="380"/>
                    <a:pt x="120" y="380"/>
                    <a:pt x="121" y="380"/>
                  </a:cubicBezTo>
                  <a:cubicBezTo>
                    <a:pt x="136" y="385"/>
                    <a:pt x="151" y="391"/>
                    <a:pt x="167" y="396"/>
                  </a:cubicBezTo>
                  <a:cubicBezTo>
                    <a:pt x="170" y="397"/>
                    <a:pt x="170" y="399"/>
                    <a:pt x="170" y="401"/>
                  </a:cubicBezTo>
                  <a:cubicBezTo>
                    <a:pt x="168" y="437"/>
                    <a:pt x="166" y="473"/>
                    <a:pt x="165" y="509"/>
                  </a:cubicBezTo>
                  <a:cubicBezTo>
                    <a:pt x="165" y="509"/>
                    <a:pt x="165" y="510"/>
                    <a:pt x="165" y="510"/>
                  </a:cubicBezTo>
                  <a:cubicBezTo>
                    <a:pt x="166" y="510"/>
                    <a:pt x="167" y="510"/>
                    <a:pt x="168" y="510"/>
                  </a:cubicBezTo>
                  <a:cubicBezTo>
                    <a:pt x="170" y="510"/>
                    <a:pt x="172" y="510"/>
                    <a:pt x="174" y="511"/>
                  </a:cubicBezTo>
                  <a:cubicBezTo>
                    <a:pt x="176" y="474"/>
                    <a:pt x="178" y="438"/>
                    <a:pt x="180" y="402"/>
                  </a:cubicBezTo>
                  <a:cubicBezTo>
                    <a:pt x="180" y="402"/>
                    <a:pt x="180" y="401"/>
                    <a:pt x="180" y="401"/>
                  </a:cubicBezTo>
                  <a:cubicBezTo>
                    <a:pt x="224" y="416"/>
                    <a:pt x="267" y="431"/>
                    <a:pt x="311" y="447"/>
                  </a:cubicBezTo>
                  <a:cubicBezTo>
                    <a:pt x="308" y="458"/>
                    <a:pt x="306" y="469"/>
                    <a:pt x="303" y="480"/>
                  </a:cubicBezTo>
                  <a:cubicBezTo>
                    <a:pt x="302" y="481"/>
                    <a:pt x="301" y="483"/>
                    <a:pt x="299" y="483"/>
                  </a:cubicBezTo>
                  <a:cubicBezTo>
                    <a:pt x="277" y="493"/>
                    <a:pt x="254" y="503"/>
                    <a:pt x="231" y="513"/>
                  </a:cubicBezTo>
                  <a:cubicBezTo>
                    <a:pt x="220" y="518"/>
                    <a:pt x="209" y="522"/>
                    <a:pt x="198" y="527"/>
                  </a:cubicBezTo>
                  <a:cubicBezTo>
                    <a:pt x="200" y="530"/>
                    <a:pt x="201" y="533"/>
                    <a:pt x="202" y="536"/>
                  </a:cubicBezTo>
                  <a:cubicBezTo>
                    <a:pt x="202" y="536"/>
                    <a:pt x="203" y="536"/>
                    <a:pt x="203" y="536"/>
                  </a:cubicBezTo>
                  <a:cubicBezTo>
                    <a:pt x="227" y="525"/>
                    <a:pt x="250" y="515"/>
                    <a:pt x="274" y="505"/>
                  </a:cubicBezTo>
                  <a:cubicBezTo>
                    <a:pt x="282" y="501"/>
                    <a:pt x="290" y="498"/>
                    <a:pt x="299" y="494"/>
                  </a:cubicBezTo>
                  <a:cubicBezTo>
                    <a:pt x="288" y="538"/>
                    <a:pt x="277" y="582"/>
                    <a:pt x="266" y="626"/>
                  </a:cubicBezTo>
                  <a:cubicBezTo>
                    <a:pt x="249" y="623"/>
                    <a:pt x="234" y="620"/>
                    <a:pt x="218" y="617"/>
                  </a:cubicBezTo>
                  <a:cubicBezTo>
                    <a:pt x="213" y="616"/>
                    <a:pt x="201" y="614"/>
                    <a:pt x="201" y="614"/>
                  </a:cubicBezTo>
                  <a:cubicBezTo>
                    <a:pt x="201" y="614"/>
                    <a:pt x="190" y="589"/>
                    <a:pt x="188" y="585"/>
                  </a:cubicBezTo>
                  <a:cubicBezTo>
                    <a:pt x="187" y="582"/>
                    <a:pt x="186" y="579"/>
                    <a:pt x="186" y="576"/>
                  </a:cubicBezTo>
                  <a:cubicBezTo>
                    <a:pt x="183" y="578"/>
                    <a:pt x="180" y="580"/>
                    <a:pt x="176" y="580"/>
                  </a:cubicBezTo>
                  <a:cubicBezTo>
                    <a:pt x="176" y="581"/>
                    <a:pt x="177" y="581"/>
                    <a:pt x="177" y="582"/>
                  </a:cubicBezTo>
                  <a:cubicBezTo>
                    <a:pt x="178" y="586"/>
                    <a:pt x="189" y="612"/>
                    <a:pt x="189" y="612"/>
                  </a:cubicBezTo>
                  <a:cubicBezTo>
                    <a:pt x="189" y="612"/>
                    <a:pt x="155" y="605"/>
                    <a:pt x="149" y="604"/>
                  </a:cubicBezTo>
                  <a:cubicBezTo>
                    <a:pt x="129" y="601"/>
                    <a:pt x="110" y="597"/>
                    <a:pt x="90" y="593"/>
                  </a:cubicBezTo>
                  <a:cubicBezTo>
                    <a:pt x="72" y="590"/>
                    <a:pt x="54" y="586"/>
                    <a:pt x="36" y="582"/>
                  </a:cubicBezTo>
                  <a:cubicBezTo>
                    <a:pt x="25" y="580"/>
                    <a:pt x="14" y="578"/>
                    <a:pt x="3" y="576"/>
                  </a:cubicBezTo>
                  <a:cubicBezTo>
                    <a:pt x="3" y="580"/>
                    <a:pt x="2" y="583"/>
                    <a:pt x="0" y="586"/>
                  </a:cubicBezTo>
                  <a:cubicBezTo>
                    <a:pt x="5" y="586"/>
                    <a:pt x="10" y="587"/>
                    <a:pt x="14" y="588"/>
                  </a:cubicBezTo>
                  <a:cubicBezTo>
                    <a:pt x="34" y="592"/>
                    <a:pt x="53" y="595"/>
                    <a:pt x="73" y="599"/>
                  </a:cubicBezTo>
                  <a:cubicBezTo>
                    <a:pt x="86" y="602"/>
                    <a:pt x="99" y="604"/>
                    <a:pt x="112" y="607"/>
                  </a:cubicBezTo>
                  <a:cubicBezTo>
                    <a:pt x="124" y="609"/>
                    <a:pt x="137" y="611"/>
                    <a:pt x="149" y="614"/>
                  </a:cubicBezTo>
                  <a:cubicBezTo>
                    <a:pt x="151" y="614"/>
                    <a:pt x="193" y="623"/>
                    <a:pt x="193" y="623"/>
                  </a:cubicBezTo>
                  <a:cubicBezTo>
                    <a:pt x="193" y="623"/>
                    <a:pt x="206" y="656"/>
                    <a:pt x="212" y="671"/>
                  </a:cubicBezTo>
                  <a:cubicBezTo>
                    <a:pt x="217" y="682"/>
                    <a:pt x="221" y="692"/>
                    <a:pt x="225" y="703"/>
                  </a:cubicBezTo>
                  <a:cubicBezTo>
                    <a:pt x="228" y="702"/>
                    <a:pt x="231" y="701"/>
                    <a:pt x="234" y="700"/>
                  </a:cubicBezTo>
                  <a:cubicBezTo>
                    <a:pt x="234" y="699"/>
                    <a:pt x="233" y="697"/>
                    <a:pt x="232" y="695"/>
                  </a:cubicBezTo>
                  <a:cubicBezTo>
                    <a:pt x="223" y="672"/>
                    <a:pt x="214" y="649"/>
                    <a:pt x="205" y="627"/>
                  </a:cubicBezTo>
                  <a:cubicBezTo>
                    <a:pt x="205" y="626"/>
                    <a:pt x="204" y="624"/>
                    <a:pt x="204" y="624"/>
                  </a:cubicBezTo>
                  <a:cubicBezTo>
                    <a:pt x="204" y="624"/>
                    <a:pt x="243" y="632"/>
                    <a:pt x="263" y="635"/>
                  </a:cubicBezTo>
                  <a:cubicBezTo>
                    <a:pt x="261" y="643"/>
                    <a:pt x="260" y="650"/>
                    <a:pt x="258" y="657"/>
                  </a:cubicBezTo>
                  <a:cubicBezTo>
                    <a:pt x="254" y="671"/>
                    <a:pt x="251" y="685"/>
                    <a:pt x="247" y="699"/>
                  </a:cubicBezTo>
                  <a:cubicBezTo>
                    <a:pt x="247" y="699"/>
                    <a:pt x="247" y="699"/>
                    <a:pt x="247" y="699"/>
                  </a:cubicBezTo>
                  <a:cubicBezTo>
                    <a:pt x="250" y="700"/>
                    <a:pt x="253" y="700"/>
                    <a:pt x="256" y="702"/>
                  </a:cubicBezTo>
                  <a:cubicBezTo>
                    <a:pt x="257" y="696"/>
                    <a:pt x="261" y="684"/>
                    <a:pt x="262" y="680"/>
                  </a:cubicBezTo>
                  <a:cubicBezTo>
                    <a:pt x="265" y="668"/>
                    <a:pt x="273" y="637"/>
                    <a:pt x="273" y="637"/>
                  </a:cubicBezTo>
                  <a:cubicBezTo>
                    <a:pt x="283" y="639"/>
                    <a:pt x="283" y="639"/>
                    <a:pt x="283" y="639"/>
                  </a:cubicBezTo>
                  <a:cubicBezTo>
                    <a:pt x="283" y="639"/>
                    <a:pt x="260" y="693"/>
                    <a:pt x="256" y="702"/>
                  </a:cubicBezTo>
                  <a:cubicBezTo>
                    <a:pt x="259" y="703"/>
                    <a:pt x="262" y="705"/>
                    <a:pt x="264" y="706"/>
                  </a:cubicBezTo>
                  <a:cubicBezTo>
                    <a:pt x="264" y="706"/>
                    <a:pt x="265" y="706"/>
                    <a:pt x="265" y="706"/>
                  </a:cubicBezTo>
                  <a:cubicBezTo>
                    <a:pt x="273" y="687"/>
                    <a:pt x="280" y="668"/>
                    <a:pt x="289" y="650"/>
                  </a:cubicBezTo>
                  <a:cubicBezTo>
                    <a:pt x="293" y="640"/>
                    <a:pt x="293" y="641"/>
                    <a:pt x="303" y="643"/>
                  </a:cubicBezTo>
                  <a:cubicBezTo>
                    <a:pt x="323" y="647"/>
                    <a:pt x="342" y="650"/>
                    <a:pt x="362" y="654"/>
                  </a:cubicBezTo>
                  <a:cubicBezTo>
                    <a:pt x="375" y="656"/>
                    <a:pt x="388" y="659"/>
                    <a:pt x="401" y="662"/>
                  </a:cubicBezTo>
                  <a:cubicBezTo>
                    <a:pt x="405" y="662"/>
                    <a:pt x="410" y="663"/>
                    <a:pt x="414" y="664"/>
                  </a:cubicBezTo>
                  <a:cubicBezTo>
                    <a:pt x="415" y="664"/>
                    <a:pt x="415" y="664"/>
                    <a:pt x="416" y="664"/>
                  </a:cubicBezTo>
                  <a:cubicBezTo>
                    <a:pt x="416" y="661"/>
                    <a:pt x="417" y="658"/>
                    <a:pt x="418" y="655"/>
                  </a:cubicBezTo>
                  <a:cubicBezTo>
                    <a:pt x="418" y="655"/>
                    <a:pt x="417" y="655"/>
                    <a:pt x="417" y="655"/>
                  </a:cubicBezTo>
                  <a:cubicBezTo>
                    <a:pt x="395" y="651"/>
                    <a:pt x="374" y="647"/>
                    <a:pt x="353" y="64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422">
              <a:extLst>
                <a:ext uri="{FF2B5EF4-FFF2-40B4-BE49-F238E27FC236}">
                  <a16:creationId xmlns:a16="http://schemas.microsoft.com/office/drawing/2014/main" id="{830EACC1-D442-4A6F-98A3-936508D10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4038" y="4369106"/>
              <a:ext cx="283933" cy="585862"/>
            </a:xfrm>
            <a:custGeom>
              <a:avLst/>
              <a:gdLst>
                <a:gd name="T0" fmla="*/ 67 w 71"/>
                <a:gd name="T1" fmla="*/ 137 h 146"/>
                <a:gd name="T2" fmla="*/ 42 w 71"/>
                <a:gd name="T3" fmla="*/ 78 h 146"/>
                <a:gd name="T4" fmla="*/ 15 w 71"/>
                <a:gd name="T5" fmla="*/ 13 h 146"/>
                <a:gd name="T6" fmla="*/ 10 w 71"/>
                <a:gd name="T7" fmla="*/ 1 h 146"/>
                <a:gd name="T8" fmla="*/ 9 w 71"/>
                <a:gd name="T9" fmla="*/ 0 h 146"/>
                <a:gd name="T10" fmla="*/ 0 w 71"/>
                <a:gd name="T11" fmla="*/ 4 h 146"/>
                <a:gd name="T12" fmla="*/ 3 w 71"/>
                <a:gd name="T13" fmla="*/ 8 h 146"/>
                <a:gd name="T14" fmla="*/ 33 w 71"/>
                <a:gd name="T15" fmla="*/ 80 h 146"/>
                <a:gd name="T16" fmla="*/ 57 w 71"/>
                <a:gd name="T17" fmla="*/ 138 h 146"/>
                <a:gd name="T18" fmla="*/ 60 w 71"/>
                <a:gd name="T19" fmla="*/ 145 h 146"/>
                <a:gd name="T20" fmla="*/ 60 w 71"/>
                <a:gd name="T21" fmla="*/ 146 h 146"/>
                <a:gd name="T22" fmla="*/ 71 w 71"/>
                <a:gd name="T23" fmla="*/ 142 h 146"/>
                <a:gd name="T24" fmla="*/ 67 w 71"/>
                <a:gd name="T25" fmla="*/ 13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146">
                  <a:moveTo>
                    <a:pt x="67" y="137"/>
                  </a:moveTo>
                  <a:cubicBezTo>
                    <a:pt x="59" y="117"/>
                    <a:pt x="51" y="98"/>
                    <a:pt x="42" y="78"/>
                  </a:cubicBezTo>
                  <a:cubicBezTo>
                    <a:pt x="33" y="56"/>
                    <a:pt x="24" y="34"/>
                    <a:pt x="15" y="13"/>
                  </a:cubicBezTo>
                  <a:cubicBezTo>
                    <a:pt x="13" y="9"/>
                    <a:pt x="11" y="5"/>
                    <a:pt x="10" y="1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7" y="2"/>
                    <a:pt x="4" y="3"/>
                    <a:pt x="0" y="4"/>
                  </a:cubicBezTo>
                  <a:cubicBezTo>
                    <a:pt x="1" y="5"/>
                    <a:pt x="2" y="6"/>
                    <a:pt x="3" y="8"/>
                  </a:cubicBezTo>
                  <a:cubicBezTo>
                    <a:pt x="12" y="32"/>
                    <a:pt x="23" y="56"/>
                    <a:pt x="33" y="80"/>
                  </a:cubicBezTo>
                  <a:cubicBezTo>
                    <a:pt x="41" y="99"/>
                    <a:pt x="49" y="118"/>
                    <a:pt x="57" y="138"/>
                  </a:cubicBezTo>
                  <a:cubicBezTo>
                    <a:pt x="58" y="140"/>
                    <a:pt x="60" y="142"/>
                    <a:pt x="60" y="145"/>
                  </a:cubicBezTo>
                  <a:cubicBezTo>
                    <a:pt x="60" y="145"/>
                    <a:pt x="60" y="146"/>
                    <a:pt x="60" y="146"/>
                  </a:cubicBezTo>
                  <a:cubicBezTo>
                    <a:pt x="63" y="144"/>
                    <a:pt x="67" y="143"/>
                    <a:pt x="71" y="142"/>
                  </a:cubicBezTo>
                  <a:cubicBezTo>
                    <a:pt x="69" y="141"/>
                    <a:pt x="68" y="139"/>
                    <a:pt x="67" y="13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423">
              <a:extLst>
                <a:ext uri="{FF2B5EF4-FFF2-40B4-BE49-F238E27FC236}">
                  <a16:creationId xmlns:a16="http://schemas.microsoft.com/office/drawing/2014/main" id="{682ED502-2DB0-44DA-9BF7-A01A66E7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2013" y="4185150"/>
              <a:ext cx="355916" cy="67984"/>
            </a:xfrm>
            <a:custGeom>
              <a:avLst/>
              <a:gdLst>
                <a:gd name="T0" fmla="*/ 1 w 89"/>
                <a:gd name="T1" fmla="*/ 7 h 17"/>
                <a:gd name="T2" fmla="*/ 0 w 89"/>
                <a:gd name="T3" fmla="*/ 7 h 17"/>
                <a:gd name="T4" fmla="*/ 0 w 89"/>
                <a:gd name="T5" fmla="*/ 15 h 17"/>
                <a:gd name="T6" fmla="*/ 0 w 89"/>
                <a:gd name="T7" fmla="*/ 17 h 17"/>
                <a:gd name="T8" fmla="*/ 8 w 89"/>
                <a:gd name="T9" fmla="*/ 16 h 17"/>
                <a:gd name="T10" fmla="*/ 71 w 89"/>
                <a:gd name="T11" fmla="*/ 11 h 17"/>
                <a:gd name="T12" fmla="*/ 89 w 89"/>
                <a:gd name="T13" fmla="*/ 9 h 17"/>
                <a:gd name="T14" fmla="*/ 88 w 89"/>
                <a:gd name="T15" fmla="*/ 2 h 17"/>
                <a:gd name="T16" fmla="*/ 88 w 89"/>
                <a:gd name="T17" fmla="*/ 0 h 17"/>
                <a:gd name="T18" fmla="*/ 83 w 89"/>
                <a:gd name="T19" fmla="*/ 0 h 17"/>
                <a:gd name="T20" fmla="*/ 1 w 8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7">
                  <a:moveTo>
                    <a:pt x="1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3" y="17"/>
                    <a:pt x="6" y="16"/>
                    <a:pt x="8" y="16"/>
                  </a:cubicBezTo>
                  <a:cubicBezTo>
                    <a:pt x="29" y="14"/>
                    <a:pt x="50" y="12"/>
                    <a:pt x="71" y="11"/>
                  </a:cubicBezTo>
                  <a:cubicBezTo>
                    <a:pt x="77" y="10"/>
                    <a:pt x="83" y="10"/>
                    <a:pt x="89" y="9"/>
                  </a:cubicBezTo>
                  <a:cubicBezTo>
                    <a:pt x="88" y="7"/>
                    <a:pt x="88" y="4"/>
                    <a:pt x="88" y="2"/>
                  </a:cubicBezTo>
                  <a:cubicBezTo>
                    <a:pt x="88" y="1"/>
                    <a:pt x="88" y="0"/>
                    <a:pt x="88" y="0"/>
                  </a:cubicBezTo>
                  <a:cubicBezTo>
                    <a:pt x="87" y="0"/>
                    <a:pt x="85" y="0"/>
                    <a:pt x="83" y="0"/>
                  </a:cubicBezTo>
                  <a:cubicBezTo>
                    <a:pt x="56" y="2"/>
                    <a:pt x="28" y="5"/>
                    <a:pt x="1" y="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424">
              <a:extLst>
                <a:ext uri="{FF2B5EF4-FFF2-40B4-BE49-F238E27FC236}">
                  <a16:creationId xmlns:a16="http://schemas.microsoft.com/office/drawing/2014/main" id="{5621D630-F24F-49E5-ACBC-B952BF3E3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0389" y="4585055"/>
              <a:ext cx="521877" cy="99976"/>
            </a:xfrm>
            <a:custGeom>
              <a:avLst/>
              <a:gdLst>
                <a:gd name="T0" fmla="*/ 117 w 130"/>
                <a:gd name="T1" fmla="*/ 11 h 25"/>
                <a:gd name="T2" fmla="*/ 130 w 130"/>
                <a:gd name="T3" fmla="*/ 10 h 25"/>
                <a:gd name="T4" fmla="*/ 130 w 130"/>
                <a:gd name="T5" fmla="*/ 10 h 25"/>
                <a:gd name="T6" fmla="*/ 129 w 130"/>
                <a:gd name="T7" fmla="*/ 1 h 25"/>
                <a:gd name="T8" fmla="*/ 129 w 130"/>
                <a:gd name="T9" fmla="*/ 0 h 25"/>
                <a:gd name="T10" fmla="*/ 129 w 130"/>
                <a:gd name="T11" fmla="*/ 0 h 25"/>
                <a:gd name="T12" fmla="*/ 91 w 130"/>
                <a:gd name="T13" fmla="*/ 5 h 25"/>
                <a:gd name="T14" fmla="*/ 47 w 130"/>
                <a:gd name="T15" fmla="*/ 10 h 25"/>
                <a:gd name="T16" fmla="*/ 0 w 130"/>
                <a:gd name="T17" fmla="*/ 15 h 25"/>
                <a:gd name="T18" fmla="*/ 1 w 130"/>
                <a:gd name="T19" fmla="*/ 24 h 25"/>
                <a:gd name="T20" fmla="*/ 1 w 130"/>
                <a:gd name="T21" fmla="*/ 25 h 25"/>
                <a:gd name="T22" fmla="*/ 34 w 130"/>
                <a:gd name="T23" fmla="*/ 21 h 25"/>
                <a:gd name="T24" fmla="*/ 117 w 130"/>
                <a:gd name="T25" fmla="*/ 1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25">
                  <a:moveTo>
                    <a:pt x="117" y="11"/>
                  </a:moveTo>
                  <a:cubicBezTo>
                    <a:pt x="121" y="11"/>
                    <a:pt x="125" y="10"/>
                    <a:pt x="130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9" y="7"/>
                    <a:pt x="129" y="4"/>
                    <a:pt x="129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16" y="2"/>
                    <a:pt x="104" y="3"/>
                    <a:pt x="91" y="5"/>
                  </a:cubicBezTo>
                  <a:cubicBezTo>
                    <a:pt x="76" y="7"/>
                    <a:pt x="61" y="8"/>
                    <a:pt x="47" y="10"/>
                  </a:cubicBezTo>
                  <a:cubicBezTo>
                    <a:pt x="31" y="12"/>
                    <a:pt x="15" y="14"/>
                    <a:pt x="0" y="15"/>
                  </a:cubicBezTo>
                  <a:cubicBezTo>
                    <a:pt x="1" y="18"/>
                    <a:pt x="1" y="21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12" y="24"/>
                    <a:pt x="23" y="23"/>
                    <a:pt x="34" y="21"/>
                  </a:cubicBezTo>
                  <a:cubicBezTo>
                    <a:pt x="62" y="18"/>
                    <a:pt x="89" y="14"/>
                    <a:pt x="117" y="1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425">
              <a:extLst>
                <a:ext uri="{FF2B5EF4-FFF2-40B4-BE49-F238E27FC236}">
                  <a16:creationId xmlns:a16="http://schemas.microsoft.com/office/drawing/2014/main" id="{3852287F-8F4A-4EC1-9253-117184F0F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6409" y="3971201"/>
              <a:ext cx="367913" cy="597859"/>
            </a:xfrm>
            <a:custGeom>
              <a:avLst/>
              <a:gdLst>
                <a:gd name="T0" fmla="*/ 61 w 92"/>
                <a:gd name="T1" fmla="*/ 58 h 149"/>
                <a:gd name="T2" fmla="*/ 92 w 92"/>
                <a:gd name="T3" fmla="*/ 5 h 149"/>
                <a:gd name="T4" fmla="*/ 84 w 92"/>
                <a:gd name="T5" fmla="*/ 0 h 149"/>
                <a:gd name="T6" fmla="*/ 83 w 92"/>
                <a:gd name="T7" fmla="*/ 1 h 149"/>
                <a:gd name="T8" fmla="*/ 62 w 92"/>
                <a:gd name="T9" fmla="*/ 37 h 149"/>
                <a:gd name="T10" fmla="*/ 23 w 92"/>
                <a:gd name="T11" fmla="*/ 104 h 149"/>
                <a:gd name="T12" fmla="*/ 0 w 92"/>
                <a:gd name="T13" fmla="*/ 144 h 149"/>
                <a:gd name="T14" fmla="*/ 8 w 92"/>
                <a:gd name="T15" fmla="*/ 149 h 149"/>
                <a:gd name="T16" fmla="*/ 30 w 92"/>
                <a:gd name="T17" fmla="*/ 112 h 149"/>
                <a:gd name="T18" fmla="*/ 61 w 92"/>
                <a:gd name="T19" fmla="*/ 5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49">
                  <a:moveTo>
                    <a:pt x="61" y="58"/>
                  </a:moveTo>
                  <a:cubicBezTo>
                    <a:pt x="71" y="40"/>
                    <a:pt x="82" y="22"/>
                    <a:pt x="92" y="5"/>
                  </a:cubicBezTo>
                  <a:cubicBezTo>
                    <a:pt x="89" y="4"/>
                    <a:pt x="86" y="2"/>
                    <a:pt x="84" y="0"/>
                  </a:cubicBezTo>
                  <a:cubicBezTo>
                    <a:pt x="84" y="0"/>
                    <a:pt x="84" y="0"/>
                    <a:pt x="83" y="1"/>
                  </a:cubicBezTo>
                  <a:cubicBezTo>
                    <a:pt x="76" y="13"/>
                    <a:pt x="69" y="25"/>
                    <a:pt x="62" y="37"/>
                  </a:cubicBezTo>
                  <a:cubicBezTo>
                    <a:pt x="49" y="59"/>
                    <a:pt x="36" y="82"/>
                    <a:pt x="23" y="104"/>
                  </a:cubicBezTo>
                  <a:cubicBezTo>
                    <a:pt x="15" y="117"/>
                    <a:pt x="8" y="131"/>
                    <a:pt x="0" y="144"/>
                  </a:cubicBezTo>
                  <a:cubicBezTo>
                    <a:pt x="3" y="145"/>
                    <a:pt x="6" y="147"/>
                    <a:pt x="8" y="149"/>
                  </a:cubicBezTo>
                  <a:cubicBezTo>
                    <a:pt x="15" y="137"/>
                    <a:pt x="22" y="124"/>
                    <a:pt x="30" y="112"/>
                  </a:cubicBezTo>
                  <a:cubicBezTo>
                    <a:pt x="40" y="94"/>
                    <a:pt x="50" y="76"/>
                    <a:pt x="61" y="5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426">
              <a:extLst>
                <a:ext uri="{FF2B5EF4-FFF2-40B4-BE49-F238E27FC236}">
                  <a16:creationId xmlns:a16="http://schemas.microsoft.com/office/drawing/2014/main" id="{F269173A-8FF6-477D-A04E-781B37694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1863" y="3117402"/>
              <a:ext cx="255939" cy="521877"/>
            </a:xfrm>
            <a:custGeom>
              <a:avLst/>
              <a:gdLst>
                <a:gd name="T0" fmla="*/ 2 w 64"/>
                <a:gd name="T1" fmla="*/ 6 h 130"/>
                <a:gd name="T2" fmla="*/ 48 w 64"/>
                <a:gd name="T3" fmla="*/ 112 h 130"/>
                <a:gd name="T4" fmla="*/ 55 w 64"/>
                <a:gd name="T5" fmla="*/ 129 h 130"/>
                <a:gd name="T6" fmla="*/ 55 w 64"/>
                <a:gd name="T7" fmla="*/ 130 h 130"/>
                <a:gd name="T8" fmla="*/ 64 w 64"/>
                <a:gd name="T9" fmla="*/ 127 h 130"/>
                <a:gd name="T10" fmla="*/ 59 w 64"/>
                <a:gd name="T11" fmla="*/ 115 h 130"/>
                <a:gd name="T12" fmla="*/ 28 w 64"/>
                <a:gd name="T13" fmla="*/ 44 h 130"/>
                <a:gd name="T14" fmla="*/ 10 w 64"/>
                <a:gd name="T15" fmla="*/ 1 h 130"/>
                <a:gd name="T16" fmla="*/ 9 w 64"/>
                <a:gd name="T17" fmla="*/ 0 h 130"/>
                <a:gd name="T18" fmla="*/ 0 w 64"/>
                <a:gd name="T19" fmla="*/ 4 h 130"/>
                <a:gd name="T20" fmla="*/ 2 w 64"/>
                <a:gd name="T21" fmla="*/ 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30">
                  <a:moveTo>
                    <a:pt x="2" y="6"/>
                  </a:moveTo>
                  <a:cubicBezTo>
                    <a:pt x="17" y="42"/>
                    <a:pt x="32" y="77"/>
                    <a:pt x="48" y="112"/>
                  </a:cubicBezTo>
                  <a:cubicBezTo>
                    <a:pt x="50" y="118"/>
                    <a:pt x="53" y="123"/>
                    <a:pt x="55" y="129"/>
                  </a:cubicBezTo>
                  <a:cubicBezTo>
                    <a:pt x="55" y="129"/>
                    <a:pt x="55" y="130"/>
                    <a:pt x="55" y="130"/>
                  </a:cubicBezTo>
                  <a:cubicBezTo>
                    <a:pt x="58" y="129"/>
                    <a:pt x="61" y="128"/>
                    <a:pt x="64" y="127"/>
                  </a:cubicBezTo>
                  <a:cubicBezTo>
                    <a:pt x="62" y="123"/>
                    <a:pt x="61" y="119"/>
                    <a:pt x="59" y="115"/>
                  </a:cubicBezTo>
                  <a:cubicBezTo>
                    <a:pt x="49" y="91"/>
                    <a:pt x="38" y="67"/>
                    <a:pt x="28" y="44"/>
                  </a:cubicBezTo>
                  <a:cubicBezTo>
                    <a:pt x="22" y="30"/>
                    <a:pt x="16" y="15"/>
                    <a:pt x="10" y="1"/>
                  </a:cubicBezTo>
                  <a:cubicBezTo>
                    <a:pt x="10" y="1"/>
                    <a:pt x="9" y="0"/>
                    <a:pt x="9" y="0"/>
                  </a:cubicBezTo>
                  <a:cubicBezTo>
                    <a:pt x="6" y="2"/>
                    <a:pt x="4" y="3"/>
                    <a:pt x="0" y="4"/>
                  </a:cubicBezTo>
                  <a:cubicBezTo>
                    <a:pt x="1" y="4"/>
                    <a:pt x="1" y="5"/>
                    <a:pt x="2" y="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427">
              <a:extLst>
                <a:ext uri="{FF2B5EF4-FFF2-40B4-BE49-F238E27FC236}">
                  <a16:creationId xmlns:a16="http://schemas.microsoft.com/office/drawing/2014/main" id="{39559C45-E740-4BAE-96EE-8288B3EDD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6390" y="1761723"/>
              <a:ext cx="873794" cy="111974"/>
            </a:xfrm>
            <a:custGeom>
              <a:avLst/>
              <a:gdLst>
                <a:gd name="T0" fmla="*/ 0 w 218"/>
                <a:gd name="T1" fmla="*/ 10 h 28"/>
                <a:gd name="T2" fmla="*/ 217 w 218"/>
                <a:gd name="T3" fmla="*/ 28 h 28"/>
                <a:gd name="T4" fmla="*/ 217 w 218"/>
                <a:gd name="T5" fmla="*/ 26 h 28"/>
                <a:gd name="T6" fmla="*/ 218 w 218"/>
                <a:gd name="T7" fmla="*/ 18 h 28"/>
                <a:gd name="T8" fmla="*/ 215 w 218"/>
                <a:gd name="T9" fmla="*/ 18 h 28"/>
                <a:gd name="T10" fmla="*/ 156 w 218"/>
                <a:gd name="T11" fmla="*/ 13 h 28"/>
                <a:gd name="T12" fmla="*/ 98 w 218"/>
                <a:gd name="T13" fmla="*/ 9 h 28"/>
                <a:gd name="T14" fmla="*/ 5 w 218"/>
                <a:gd name="T15" fmla="*/ 1 h 28"/>
                <a:gd name="T16" fmla="*/ 1 w 218"/>
                <a:gd name="T17" fmla="*/ 0 h 28"/>
                <a:gd name="T18" fmla="*/ 1 w 218"/>
                <a:gd name="T19" fmla="*/ 3 h 28"/>
                <a:gd name="T20" fmla="*/ 0 w 218"/>
                <a:gd name="T21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28">
                  <a:moveTo>
                    <a:pt x="0" y="10"/>
                  </a:moveTo>
                  <a:cubicBezTo>
                    <a:pt x="72" y="16"/>
                    <a:pt x="145" y="22"/>
                    <a:pt x="217" y="28"/>
                  </a:cubicBezTo>
                  <a:cubicBezTo>
                    <a:pt x="217" y="27"/>
                    <a:pt x="217" y="27"/>
                    <a:pt x="217" y="26"/>
                  </a:cubicBezTo>
                  <a:cubicBezTo>
                    <a:pt x="217" y="23"/>
                    <a:pt x="217" y="20"/>
                    <a:pt x="218" y="18"/>
                  </a:cubicBezTo>
                  <a:cubicBezTo>
                    <a:pt x="217" y="18"/>
                    <a:pt x="216" y="18"/>
                    <a:pt x="215" y="18"/>
                  </a:cubicBezTo>
                  <a:cubicBezTo>
                    <a:pt x="195" y="16"/>
                    <a:pt x="175" y="15"/>
                    <a:pt x="156" y="13"/>
                  </a:cubicBezTo>
                  <a:cubicBezTo>
                    <a:pt x="136" y="12"/>
                    <a:pt x="117" y="10"/>
                    <a:pt x="98" y="9"/>
                  </a:cubicBezTo>
                  <a:cubicBezTo>
                    <a:pt x="67" y="6"/>
                    <a:pt x="36" y="3"/>
                    <a:pt x="5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1" y="5"/>
                    <a:pt x="1" y="8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428">
              <a:extLst>
                <a:ext uri="{FF2B5EF4-FFF2-40B4-BE49-F238E27FC236}">
                  <a16:creationId xmlns:a16="http://schemas.microsoft.com/office/drawing/2014/main" id="{6F234A37-013C-4CF0-8373-300487FB5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8124" y="1925684"/>
              <a:ext cx="477888" cy="317925"/>
            </a:xfrm>
            <a:custGeom>
              <a:avLst/>
              <a:gdLst>
                <a:gd name="T0" fmla="*/ 1 w 119"/>
                <a:gd name="T1" fmla="*/ 9 h 79"/>
                <a:gd name="T2" fmla="*/ 62 w 119"/>
                <a:gd name="T3" fmla="*/ 48 h 79"/>
                <a:gd name="T4" fmla="*/ 111 w 119"/>
                <a:gd name="T5" fmla="*/ 78 h 79"/>
                <a:gd name="T6" fmla="*/ 113 w 119"/>
                <a:gd name="T7" fmla="*/ 79 h 79"/>
                <a:gd name="T8" fmla="*/ 119 w 119"/>
                <a:gd name="T9" fmla="*/ 71 h 79"/>
                <a:gd name="T10" fmla="*/ 110 w 119"/>
                <a:gd name="T11" fmla="*/ 67 h 79"/>
                <a:gd name="T12" fmla="*/ 6 w 119"/>
                <a:gd name="T13" fmla="*/ 1 h 79"/>
                <a:gd name="T14" fmla="*/ 5 w 119"/>
                <a:gd name="T15" fmla="*/ 0 h 79"/>
                <a:gd name="T16" fmla="*/ 0 w 119"/>
                <a:gd name="T17" fmla="*/ 8 h 79"/>
                <a:gd name="T18" fmla="*/ 1 w 119"/>
                <a:gd name="T19" fmla="*/ 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79">
                  <a:moveTo>
                    <a:pt x="1" y="9"/>
                  </a:moveTo>
                  <a:cubicBezTo>
                    <a:pt x="21" y="22"/>
                    <a:pt x="42" y="35"/>
                    <a:pt x="62" y="48"/>
                  </a:cubicBezTo>
                  <a:cubicBezTo>
                    <a:pt x="78" y="58"/>
                    <a:pt x="94" y="68"/>
                    <a:pt x="111" y="78"/>
                  </a:cubicBezTo>
                  <a:cubicBezTo>
                    <a:pt x="111" y="78"/>
                    <a:pt x="112" y="79"/>
                    <a:pt x="113" y="79"/>
                  </a:cubicBezTo>
                  <a:cubicBezTo>
                    <a:pt x="114" y="76"/>
                    <a:pt x="116" y="73"/>
                    <a:pt x="119" y="71"/>
                  </a:cubicBezTo>
                  <a:cubicBezTo>
                    <a:pt x="116" y="70"/>
                    <a:pt x="113" y="69"/>
                    <a:pt x="110" y="67"/>
                  </a:cubicBezTo>
                  <a:cubicBezTo>
                    <a:pt x="75" y="44"/>
                    <a:pt x="40" y="23"/>
                    <a:pt x="6" y="1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3" y="3"/>
                    <a:pt x="2" y="6"/>
                    <a:pt x="0" y="8"/>
                  </a:cubicBezTo>
                  <a:cubicBezTo>
                    <a:pt x="0" y="8"/>
                    <a:pt x="0" y="9"/>
                    <a:pt x="1" y="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429">
              <a:extLst>
                <a:ext uri="{FF2B5EF4-FFF2-40B4-BE49-F238E27FC236}">
                  <a16:creationId xmlns:a16="http://schemas.microsoft.com/office/drawing/2014/main" id="{9709FEB1-3CE4-4398-A954-98C277B97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6035" y="3699265"/>
              <a:ext cx="495883" cy="417902"/>
            </a:xfrm>
            <a:custGeom>
              <a:avLst/>
              <a:gdLst>
                <a:gd name="T0" fmla="*/ 8 w 124"/>
                <a:gd name="T1" fmla="*/ 1 h 104"/>
                <a:gd name="T2" fmla="*/ 7 w 124"/>
                <a:gd name="T3" fmla="*/ 0 h 104"/>
                <a:gd name="T4" fmla="*/ 0 w 124"/>
                <a:gd name="T5" fmla="*/ 7 h 104"/>
                <a:gd name="T6" fmla="*/ 22 w 124"/>
                <a:gd name="T7" fmla="*/ 25 h 104"/>
                <a:gd name="T8" fmla="*/ 116 w 124"/>
                <a:gd name="T9" fmla="*/ 102 h 104"/>
                <a:gd name="T10" fmla="*/ 118 w 124"/>
                <a:gd name="T11" fmla="*/ 104 h 104"/>
                <a:gd name="T12" fmla="*/ 124 w 124"/>
                <a:gd name="T13" fmla="*/ 96 h 104"/>
                <a:gd name="T14" fmla="*/ 123 w 124"/>
                <a:gd name="T15" fmla="*/ 96 h 104"/>
                <a:gd name="T16" fmla="*/ 8 w 124"/>
                <a:gd name="T17" fmla="*/ 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04">
                  <a:moveTo>
                    <a:pt x="8" y="1"/>
                  </a:moveTo>
                  <a:cubicBezTo>
                    <a:pt x="7" y="1"/>
                    <a:pt x="7" y="0"/>
                    <a:pt x="7" y="0"/>
                  </a:cubicBezTo>
                  <a:cubicBezTo>
                    <a:pt x="5" y="3"/>
                    <a:pt x="3" y="5"/>
                    <a:pt x="0" y="7"/>
                  </a:cubicBezTo>
                  <a:cubicBezTo>
                    <a:pt x="8" y="13"/>
                    <a:pt x="15" y="19"/>
                    <a:pt x="22" y="25"/>
                  </a:cubicBezTo>
                  <a:cubicBezTo>
                    <a:pt x="54" y="51"/>
                    <a:pt x="85" y="76"/>
                    <a:pt x="116" y="102"/>
                  </a:cubicBezTo>
                  <a:cubicBezTo>
                    <a:pt x="117" y="103"/>
                    <a:pt x="117" y="103"/>
                    <a:pt x="118" y="104"/>
                  </a:cubicBezTo>
                  <a:cubicBezTo>
                    <a:pt x="119" y="101"/>
                    <a:pt x="121" y="98"/>
                    <a:pt x="124" y="96"/>
                  </a:cubicBezTo>
                  <a:cubicBezTo>
                    <a:pt x="124" y="96"/>
                    <a:pt x="123" y="96"/>
                    <a:pt x="123" y="96"/>
                  </a:cubicBezTo>
                  <a:cubicBezTo>
                    <a:pt x="85" y="64"/>
                    <a:pt x="46" y="32"/>
                    <a:pt x="8" y="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430">
              <a:extLst>
                <a:ext uri="{FF2B5EF4-FFF2-40B4-BE49-F238E27FC236}">
                  <a16:creationId xmlns:a16="http://schemas.microsoft.com/office/drawing/2014/main" id="{38C7A39C-72A7-428B-8135-BD9AF9BC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8620" y="3667273"/>
              <a:ext cx="1205716" cy="973770"/>
            </a:xfrm>
            <a:custGeom>
              <a:avLst/>
              <a:gdLst>
                <a:gd name="T0" fmla="*/ 105 w 301"/>
                <a:gd name="T1" fmla="*/ 179 h 243"/>
                <a:gd name="T2" fmla="*/ 108 w 301"/>
                <a:gd name="T3" fmla="*/ 174 h 243"/>
                <a:gd name="T4" fmla="*/ 244 w 301"/>
                <a:gd name="T5" fmla="*/ 99 h 243"/>
                <a:gd name="T6" fmla="*/ 301 w 301"/>
                <a:gd name="T7" fmla="*/ 69 h 243"/>
                <a:gd name="T8" fmla="*/ 296 w 301"/>
                <a:gd name="T9" fmla="*/ 60 h 243"/>
                <a:gd name="T10" fmla="*/ 296 w 301"/>
                <a:gd name="T11" fmla="*/ 61 h 243"/>
                <a:gd name="T12" fmla="*/ 252 w 301"/>
                <a:gd name="T13" fmla="*/ 84 h 243"/>
                <a:gd name="T14" fmla="*/ 186 w 301"/>
                <a:gd name="T15" fmla="*/ 120 h 243"/>
                <a:gd name="T16" fmla="*/ 115 w 301"/>
                <a:gd name="T17" fmla="*/ 159 h 243"/>
                <a:gd name="T18" fmla="*/ 103 w 301"/>
                <a:gd name="T19" fmla="*/ 165 h 243"/>
                <a:gd name="T20" fmla="*/ 93 w 301"/>
                <a:gd name="T21" fmla="*/ 87 h 243"/>
                <a:gd name="T22" fmla="*/ 83 w 301"/>
                <a:gd name="T23" fmla="*/ 15 h 243"/>
                <a:gd name="T24" fmla="*/ 82 w 301"/>
                <a:gd name="T25" fmla="*/ 1 h 243"/>
                <a:gd name="T26" fmla="*/ 82 w 301"/>
                <a:gd name="T27" fmla="*/ 0 h 243"/>
                <a:gd name="T28" fmla="*/ 72 w 301"/>
                <a:gd name="T29" fmla="*/ 2 h 243"/>
                <a:gd name="T30" fmla="*/ 72 w 301"/>
                <a:gd name="T31" fmla="*/ 3 h 243"/>
                <a:gd name="T32" fmla="*/ 78 w 301"/>
                <a:gd name="T33" fmla="*/ 50 h 243"/>
                <a:gd name="T34" fmla="*/ 88 w 301"/>
                <a:gd name="T35" fmla="*/ 123 h 243"/>
                <a:gd name="T36" fmla="*/ 94 w 301"/>
                <a:gd name="T37" fmla="*/ 170 h 243"/>
                <a:gd name="T38" fmla="*/ 0 w 301"/>
                <a:gd name="T39" fmla="*/ 221 h 243"/>
                <a:gd name="T40" fmla="*/ 0 w 301"/>
                <a:gd name="T41" fmla="*/ 221 h 243"/>
                <a:gd name="T42" fmla="*/ 5 w 301"/>
                <a:gd name="T43" fmla="*/ 230 h 243"/>
                <a:gd name="T44" fmla="*/ 96 w 301"/>
                <a:gd name="T45" fmla="*/ 181 h 243"/>
                <a:gd name="T46" fmla="*/ 104 w 301"/>
                <a:gd name="T47" fmla="*/ 243 h 243"/>
                <a:gd name="T48" fmla="*/ 113 w 301"/>
                <a:gd name="T49" fmla="*/ 241 h 243"/>
                <a:gd name="T50" fmla="*/ 113 w 301"/>
                <a:gd name="T51" fmla="*/ 240 h 243"/>
                <a:gd name="T52" fmla="*/ 105 w 301"/>
                <a:gd name="T53" fmla="*/ 17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1" h="243">
                  <a:moveTo>
                    <a:pt x="105" y="179"/>
                  </a:moveTo>
                  <a:cubicBezTo>
                    <a:pt x="105" y="177"/>
                    <a:pt x="106" y="175"/>
                    <a:pt x="108" y="174"/>
                  </a:cubicBezTo>
                  <a:cubicBezTo>
                    <a:pt x="153" y="149"/>
                    <a:pt x="199" y="124"/>
                    <a:pt x="244" y="99"/>
                  </a:cubicBezTo>
                  <a:cubicBezTo>
                    <a:pt x="263" y="89"/>
                    <a:pt x="282" y="79"/>
                    <a:pt x="301" y="69"/>
                  </a:cubicBezTo>
                  <a:cubicBezTo>
                    <a:pt x="299" y="66"/>
                    <a:pt x="297" y="63"/>
                    <a:pt x="296" y="60"/>
                  </a:cubicBezTo>
                  <a:cubicBezTo>
                    <a:pt x="296" y="60"/>
                    <a:pt x="296" y="61"/>
                    <a:pt x="296" y="61"/>
                  </a:cubicBezTo>
                  <a:cubicBezTo>
                    <a:pt x="281" y="68"/>
                    <a:pt x="267" y="76"/>
                    <a:pt x="252" y="84"/>
                  </a:cubicBezTo>
                  <a:cubicBezTo>
                    <a:pt x="230" y="96"/>
                    <a:pt x="208" y="108"/>
                    <a:pt x="186" y="120"/>
                  </a:cubicBezTo>
                  <a:cubicBezTo>
                    <a:pt x="162" y="133"/>
                    <a:pt x="138" y="146"/>
                    <a:pt x="115" y="159"/>
                  </a:cubicBezTo>
                  <a:cubicBezTo>
                    <a:pt x="111" y="161"/>
                    <a:pt x="107" y="163"/>
                    <a:pt x="103" y="165"/>
                  </a:cubicBezTo>
                  <a:cubicBezTo>
                    <a:pt x="100" y="139"/>
                    <a:pt x="97" y="113"/>
                    <a:pt x="93" y="87"/>
                  </a:cubicBezTo>
                  <a:cubicBezTo>
                    <a:pt x="90" y="63"/>
                    <a:pt x="87" y="39"/>
                    <a:pt x="83" y="15"/>
                  </a:cubicBezTo>
                  <a:cubicBezTo>
                    <a:pt x="83" y="10"/>
                    <a:pt x="82" y="6"/>
                    <a:pt x="82" y="1"/>
                  </a:cubicBezTo>
                  <a:cubicBezTo>
                    <a:pt x="82" y="1"/>
                    <a:pt x="82" y="1"/>
                    <a:pt x="82" y="0"/>
                  </a:cubicBezTo>
                  <a:cubicBezTo>
                    <a:pt x="79" y="1"/>
                    <a:pt x="75" y="2"/>
                    <a:pt x="72" y="2"/>
                  </a:cubicBezTo>
                  <a:cubicBezTo>
                    <a:pt x="72" y="2"/>
                    <a:pt x="72" y="3"/>
                    <a:pt x="72" y="3"/>
                  </a:cubicBezTo>
                  <a:cubicBezTo>
                    <a:pt x="74" y="19"/>
                    <a:pt x="76" y="34"/>
                    <a:pt x="78" y="50"/>
                  </a:cubicBezTo>
                  <a:cubicBezTo>
                    <a:pt x="82" y="74"/>
                    <a:pt x="85" y="99"/>
                    <a:pt x="88" y="123"/>
                  </a:cubicBezTo>
                  <a:cubicBezTo>
                    <a:pt x="90" y="139"/>
                    <a:pt x="92" y="154"/>
                    <a:pt x="94" y="170"/>
                  </a:cubicBezTo>
                  <a:cubicBezTo>
                    <a:pt x="63" y="187"/>
                    <a:pt x="32" y="204"/>
                    <a:pt x="0" y="221"/>
                  </a:cubicBezTo>
                  <a:cubicBezTo>
                    <a:pt x="0" y="221"/>
                    <a:pt x="0" y="221"/>
                    <a:pt x="0" y="221"/>
                  </a:cubicBezTo>
                  <a:cubicBezTo>
                    <a:pt x="2" y="224"/>
                    <a:pt x="3" y="227"/>
                    <a:pt x="5" y="230"/>
                  </a:cubicBezTo>
                  <a:cubicBezTo>
                    <a:pt x="35" y="214"/>
                    <a:pt x="65" y="197"/>
                    <a:pt x="96" y="181"/>
                  </a:cubicBezTo>
                  <a:cubicBezTo>
                    <a:pt x="98" y="202"/>
                    <a:pt x="101" y="222"/>
                    <a:pt x="104" y="243"/>
                  </a:cubicBezTo>
                  <a:cubicBezTo>
                    <a:pt x="107" y="242"/>
                    <a:pt x="110" y="241"/>
                    <a:pt x="113" y="241"/>
                  </a:cubicBezTo>
                  <a:cubicBezTo>
                    <a:pt x="113" y="241"/>
                    <a:pt x="113" y="241"/>
                    <a:pt x="113" y="240"/>
                  </a:cubicBezTo>
                  <a:cubicBezTo>
                    <a:pt x="110" y="220"/>
                    <a:pt x="108" y="199"/>
                    <a:pt x="105" y="17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 431">
              <a:extLst>
                <a:ext uri="{FF2B5EF4-FFF2-40B4-BE49-F238E27FC236}">
                  <a16:creationId xmlns:a16="http://schemas.microsoft.com/office/drawing/2014/main" id="{E02561DD-8534-4E15-8F61-196EA7BFC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0025" y="3133398"/>
              <a:ext cx="837803" cy="919782"/>
            </a:xfrm>
            <a:custGeom>
              <a:avLst/>
              <a:gdLst>
                <a:gd name="T0" fmla="*/ 156 w 209"/>
                <a:gd name="T1" fmla="*/ 141 h 229"/>
                <a:gd name="T2" fmla="*/ 152 w 209"/>
                <a:gd name="T3" fmla="*/ 136 h 229"/>
                <a:gd name="T4" fmla="*/ 159 w 209"/>
                <a:gd name="T5" fmla="*/ 50 h 229"/>
                <a:gd name="T6" fmla="*/ 163 w 209"/>
                <a:gd name="T7" fmla="*/ 1 h 229"/>
                <a:gd name="T8" fmla="*/ 160 w 209"/>
                <a:gd name="T9" fmla="*/ 1 h 229"/>
                <a:gd name="T10" fmla="*/ 153 w 209"/>
                <a:gd name="T11" fmla="*/ 0 h 229"/>
                <a:gd name="T12" fmla="*/ 142 w 209"/>
                <a:gd name="T13" fmla="*/ 139 h 229"/>
                <a:gd name="T14" fmla="*/ 2 w 209"/>
                <a:gd name="T15" fmla="*/ 122 h 229"/>
                <a:gd name="T16" fmla="*/ 0 w 209"/>
                <a:gd name="T17" fmla="*/ 131 h 229"/>
                <a:gd name="T18" fmla="*/ 26 w 209"/>
                <a:gd name="T19" fmla="*/ 134 h 229"/>
                <a:gd name="T20" fmla="*/ 69 w 209"/>
                <a:gd name="T21" fmla="*/ 140 h 229"/>
                <a:gd name="T22" fmla="*/ 105 w 209"/>
                <a:gd name="T23" fmla="*/ 144 h 229"/>
                <a:gd name="T24" fmla="*/ 138 w 209"/>
                <a:gd name="T25" fmla="*/ 148 h 229"/>
                <a:gd name="T26" fmla="*/ 142 w 209"/>
                <a:gd name="T27" fmla="*/ 152 h 229"/>
                <a:gd name="T28" fmla="*/ 136 w 209"/>
                <a:gd name="T29" fmla="*/ 216 h 229"/>
                <a:gd name="T30" fmla="*/ 136 w 209"/>
                <a:gd name="T31" fmla="*/ 226 h 229"/>
                <a:gd name="T32" fmla="*/ 135 w 209"/>
                <a:gd name="T33" fmla="*/ 228 h 229"/>
                <a:gd name="T34" fmla="*/ 137 w 209"/>
                <a:gd name="T35" fmla="*/ 228 h 229"/>
                <a:gd name="T36" fmla="*/ 145 w 209"/>
                <a:gd name="T37" fmla="*/ 229 h 229"/>
                <a:gd name="T38" fmla="*/ 151 w 209"/>
                <a:gd name="T39" fmla="*/ 150 h 229"/>
                <a:gd name="T40" fmla="*/ 200 w 209"/>
                <a:gd name="T41" fmla="*/ 156 h 229"/>
                <a:gd name="T42" fmla="*/ 207 w 209"/>
                <a:gd name="T43" fmla="*/ 157 h 229"/>
                <a:gd name="T44" fmla="*/ 209 w 209"/>
                <a:gd name="T45" fmla="*/ 148 h 229"/>
                <a:gd name="T46" fmla="*/ 208 w 209"/>
                <a:gd name="T47" fmla="*/ 148 h 229"/>
                <a:gd name="T48" fmla="*/ 156 w 209"/>
                <a:gd name="T49" fmla="*/ 14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9" h="229">
                  <a:moveTo>
                    <a:pt x="156" y="141"/>
                  </a:moveTo>
                  <a:cubicBezTo>
                    <a:pt x="152" y="141"/>
                    <a:pt x="152" y="139"/>
                    <a:pt x="152" y="136"/>
                  </a:cubicBezTo>
                  <a:cubicBezTo>
                    <a:pt x="154" y="107"/>
                    <a:pt x="157" y="78"/>
                    <a:pt x="159" y="50"/>
                  </a:cubicBezTo>
                  <a:cubicBezTo>
                    <a:pt x="160" y="33"/>
                    <a:pt x="162" y="17"/>
                    <a:pt x="163" y="1"/>
                  </a:cubicBezTo>
                  <a:cubicBezTo>
                    <a:pt x="162" y="1"/>
                    <a:pt x="161" y="1"/>
                    <a:pt x="160" y="1"/>
                  </a:cubicBezTo>
                  <a:cubicBezTo>
                    <a:pt x="158" y="1"/>
                    <a:pt x="156" y="1"/>
                    <a:pt x="153" y="0"/>
                  </a:cubicBezTo>
                  <a:cubicBezTo>
                    <a:pt x="150" y="46"/>
                    <a:pt x="146" y="92"/>
                    <a:pt x="142" y="139"/>
                  </a:cubicBezTo>
                  <a:cubicBezTo>
                    <a:pt x="95" y="134"/>
                    <a:pt x="48" y="128"/>
                    <a:pt x="2" y="122"/>
                  </a:cubicBezTo>
                  <a:cubicBezTo>
                    <a:pt x="2" y="125"/>
                    <a:pt x="1" y="128"/>
                    <a:pt x="0" y="131"/>
                  </a:cubicBezTo>
                  <a:cubicBezTo>
                    <a:pt x="9" y="132"/>
                    <a:pt x="18" y="133"/>
                    <a:pt x="26" y="134"/>
                  </a:cubicBezTo>
                  <a:cubicBezTo>
                    <a:pt x="41" y="136"/>
                    <a:pt x="55" y="138"/>
                    <a:pt x="69" y="140"/>
                  </a:cubicBezTo>
                  <a:cubicBezTo>
                    <a:pt x="81" y="141"/>
                    <a:pt x="93" y="143"/>
                    <a:pt x="105" y="144"/>
                  </a:cubicBezTo>
                  <a:cubicBezTo>
                    <a:pt x="116" y="146"/>
                    <a:pt x="127" y="147"/>
                    <a:pt x="138" y="148"/>
                  </a:cubicBezTo>
                  <a:cubicBezTo>
                    <a:pt x="141" y="148"/>
                    <a:pt x="142" y="149"/>
                    <a:pt x="142" y="152"/>
                  </a:cubicBezTo>
                  <a:cubicBezTo>
                    <a:pt x="140" y="173"/>
                    <a:pt x="138" y="195"/>
                    <a:pt x="136" y="216"/>
                  </a:cubicBezTo>
                  <a:cubicBezTo>
                    <a:pt x="136" y="219"/>
                    <a:pt x="136" y="222"/>
                    <a:pt x="136" y="226"/>
                  </a:cubicBezTo>
                  <a:cubicBezTo>
                    <a:pt x="136" y="227"/>
                    <a:pt x="135" y="227"/>
                    <a:pt x="135" y="228"/>
                  </a:cubicBezTo>
                  <a:cubicBezTo>
                    <a:pt x="136" y="228"/>
                    <a:pt x="136" y="228"/>
                    <a:pt x="137" y="228"/>
                  </a:cubicBezTo>
                  <a:cubicBezTo>
                    <a:pt x="140" y="228"/>
                    <a:pt x="142" y="228"/>
                    <a:pt x="145" y="229"/>
                  </a:cubicBezTo>
                  <a:cubicBezTo>
                    <a:pt x="147" y="203"/>
                    <a:pt x="149" y="177"/>
                    <a:pt x="151" y="150"/>
                  </a:cubicBezTo>
                  <a:cubicBezTo>
                    <a:pt x="168" y="152"/>
                    <a:pt x="184" y="154"/>
                    <a:pt x="200" y="156"/>
                  </a:cubicBezTo>
                  <a:cubicBezTo>
                    <a:pt x="203" y="156"/>
                    <a:pt x="205" y="156"/>
                    <a:pt x="207" y="157"/>
                  </a:cubicBezTo>
                  <a:cubicBezTo>
                    <a:pt x="207" y="154"/>
                    <a:pt x="208" y="151"/>
                    <a:pt x="209" y="148"/>
                  </a:cubicBezTo>
                  <a:cubicBezTo>
                    <a:pt x="208" y="148"/>
                    <a:pt x="208" y="148"/>
                    <a:pt x="208" y="148"/>
                  </a:cubicBezTo>
                  <a:cubicBezTo>
                    <a:pt x="191" y="145"/>
                    <a:pt x="174" y="143"/>
                    <a:pt x="156" y="14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432">
              <a:extLst>
                <a:ext uri="{FF2B5EF4-FFF2-40B4-BE49-F238E27FC236}">
                  <a16:creationId xmlns:a16="http://schemas.microsoft.com/office/drawing/2014/main" id="{F8A38C99-18BA-4DC1-B4D4-0898A6A8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911" y="2299596"/>
              <a:ext cx="1291695" cy="777817"/>
            </a:xfrm>
            <a:custGeom>
              <a:avLst/>
              <a:gdLst>
                <a:gd name="T0" fmla="*/ 153 w 322"/>
                <a:gd name="T1" fmla="*/ 193 h 194"/>
                <a:gd name="T2" fmla="*/ 155 w 322"/>
                <a:gd name="T3" fmla="*/ 193 h 194"/>
                <a:gd name="T4" fmla="*/ 163 w 322"/>
                <a:gd name="T5" fmla="*/ 194 h 194"/>
                <a:gd name="T6" fmla="*/ 165 w 322"/>
                <a:gd name="T7" fmla="*/ 167 h 194"/>
                <a:gd name="T8" fmla="*/ 167 w 322"/>
                <a:gd name="T9" fmla="*/ 145 h 194"/>
                <a:gd name="T10" fmla="*/ 172 w 322"/>
                <a:gd name="T11" fmla="*/ 138 h 194"/>
                <a:gd name="T12" fmla="*/ 211 w 322"/>
                <a:gd name="T13" fmla="*/ 126 h 194"/>
                <a:gd name="T14" fmla="*/ 254 w 322"/>
                <a:gd name="T15" fmla="*/ 113 h 194"/>
                <a:gd name="T16" fmla="*/ 316 w 322"/>
                <a:gd name="T17" fmla="*/ 94 h 194"/>
                <a:gd name="T18" fmla="*/ 322 w 322"/>
                <a:gd name="T19" fmla="*/ 92 h 194"/>
                <a:gd name="T20" fmla="*/ 319 w 322"/>
                <a:gd name="T21" fmla="*/ 83 h 194"/>
                <a:gd name="T22" fmla="*/ 235 w 322"/>
                <a:gd name="T23" fmla="*/ 109 h 194"/>
                <a:gd name="T24" fmla="*/ 174 w 322"/>
                <a:gd name="T25" fmla="*/ 128 h 194"/>
                <a:gd name="T26" fmla="*/ 169 w 322"/>
                <a:gd name="T27" fmla="*/ 129 h 194"/>
                <a:gd name="T28" fmla="*/ 171 w 322"/>
                <a:gd name="T29" fmla="*/ 103 h 194"/>
                <a:gd name="T30" fmla="*/ 176 w 322"/>
                <a:gd name="T31" fmla="*/ 45 h 194"/>
                <a:gd name="T32" fmla="*/ 180 w 322"/>
                <a:gd name="T33" fmla="*/ 2 h 194"/>
                <a:gd name="T34" fmla="*/ 178 w 322"/>
                <a:gd name="T35" fmla="*/ 2 h 194"/>
                <a:gd name="T36" fmla="*/ 169 w 322"/>
                <a:gd name="T37" fmla="*/ 0 h 194"/>
                <a:gd name="T38" fmla="*/ 170 w 322"/>
                <a:gd name="T39" fmla="*/ 4 h 194"/>
                <a:gd name="T40" fmla="*/ 170 w 322"/>
                <a:gd name="T41" fmla="*/ 11 h 194"/>
                <a:gd name="T42" fmla="*/ 159 w 322"/>
                <a:gd name="T43" fmla="*/ 129 h 194"/>
                <a:gd name="T44" fmla="*/ 154 w 322"/>
                <a:gd name="T45" fmla="*/ 134 h 194"/>
                <a:gd name="T46" fmla="*/ 102 w 322"/>
                <a:gd name="T47" fmla="*/ 150 h 194"/>
                <a:gd name="T48" fmla="*/ 32 w 322"/>
                <a:gd name="T49" fmla="*/ 172 h 194"/>
                <a:gd name="T50" fmla="*/ 0 w 322"/>
                <a:gd name="T51" fmla="*/ 182 h 194"/>
                <a:gd name="T52" fmla="*/ 3 w 322"/>
                <a:gd name="T53" fmla="*/ 191 h 194"/>
                <a:gd name="T54" fmla="*/ 158 w 322"/>
                <a:gd name="T55" fmla="*/ 143 h 194"/>
                <a:gd name="T56" fmla="*/ 153 w 322"/>
                <a:gd name="T57" fmla="*/ 19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2" h="194">
                  <a:moveTo>
                    <a:pt x="153" y="193"/>
                  </a:moveTo>
                  <a:cubicBezTo>
                    <a:pt x="154" y="193"/>
                    <a:pt x="154" y="193"/>
                    <a:pt x="155" y="193"/>
                  </a:cubicBezTo>
                  <a:cubicBezTo>
                    <a:pt x="158" y="193"/>
                    <a:pt x="160" y="193"/>
                    <a:pt x="163" y="194"/>
                  </a:cubicBezTo>
                  <a:cubicBezTo>
                    <a:pt x="164" y="185"/>
                    <a:pt x="164" y="176"/>
                    <a:pt x="165" y="167"/>
                  </a:cubicBezTo>
                  <a:cubicBezTo>
                    <a:pt x="166" y="160"/>
                    <a:pt x="167" y="152"/>
                    <a:pt x="167" y="145"/>
                  </a:cubicBezTo>
                  <a:cubicBezTo>
                    <a:pt x="167" y="141"/>
                    <a:pt x="168" y="139"/>
                    <a:pt x="172" y="138"/>
                  </a:cubicBezTo>
                  <a:cubicBezTo>
                    <a:pt x="185" y="134"/>
                    <a:pt x="198" y="130"/>
                    <a:pt x="211" y="126"/>
                  </a:cubicBezTo>
                  <a:cubicBezTo>
                    <a:pt x="226" y="122"/>
                    <a:pt x="240" y="117"/>
                    <a:pt x="254" y="113"/>
                  </a:cubicBezTo>
                  <a:cubicBezTo>
                    <a:pt x="275" y="107"/>
                    <a:pt x="295" y="100"/>
                    <a:pt x="316" y="94"/>
                  </a:cubicBezTo>
                  <a:cubicBezTo>
                    <a:pt x="318" y="93"/>
                    <a:pt x="320" y="93"/>
                    <a:pt x="322" y="92"/>
                  </a:cubicBezTo>
                  <a:cubicBezTo>
                    <a:pt x="320" y="89"/>
                    <a:pt x="319" y="86"/>
                    <a:pt x="319" y="83"/>
                  </a:cubicBezTo>
                  <a:cubicBezTo>
                    <a:pt x="291" y="91"/>
                    <a:pt x="263" y="100"/>
                    <a:pt x="235" y="109"/>
                  </a:cubicBezTo>
                  <a:cubicBezTo>
                    <a:pt x="215" y="115"/>
                    <a:pt x="195" y="122"/>
                    <a:pt x="174" y="128"/>
                  </a:cubicBezTo>
                  <a:cubicBezTo>
                    <a:pt x="173" y="128"/>
                    <a:pt x="171" y="129"/>
                    <a:pt x="169" y="129"/>
                  </a:cubicBezTo>
                  <a:cubicBezTo>
                    <a:pt x="169" y="120"/>
                    <a:pt x="170" y="111"/>
                    <a:pt x="171" y="103"/>
                  </a:cubicBezTo>
                  <a:cubicBezTo>
                    <a:pt x="172" y="84"/>
                    <a:pt x="174" y="65"/>
                    <a:pt x="176" y="45"/>
                  </a:cubicBezTo>
                  <a:cubicBezTo>
                    <a:pt x="177" y="31"/>
                    <a:pt x="178" y="16"/>
                    <a:pt x="180" y="2"/>
                  </a:cubicBezTo>
                  <a:cubicBezTo>
                    <a:pt x="180" y="2"/>
                    <a:pt x="179" y="2"/>
                    <a:pt x="178" y="2"/>
                  </a:cubicBezTo>
                  <a:cubicBezTo>
                    <a:pt x="175" y="2"/>
                    <a:pt x="172" y="1"/>
                    <a:pt x="169" y="0"/>
                  </a:cubicBezTo>
                  <a:cubicBezTo>
                    <a:pt x="169" y="2"/>
                    <a:pt x="170" y="3"/>
                    <a:pt x="170" y="4"/>
                  </a:cubicBezTo>
                  <a:cubicBezTo>
                    <a:pt x="170" y="6"/>
                    <a:pt x="170" y="9"/>
                    <a:pt x="170" y="11"/>
                  </a:cubicBezTo>
                  <a:cubicBezTo>
                    <a:pt x="166" y="51"/>
                    <a:pt x="162" y="90"/>
                    <a:pt x="159" y="129"/>
                  </a:cubicBezTo>
                  <a:cubicBezTo>
                    <a:pt x="159" y="133"/>
                    <a:pt x="157" y="133"/>
                    <a:pt x="154" y="134"/>
                  </a:cubicBezTo>
                  <a:cubicBezTo>
                    <a:pt x="137" y="140"/>
                    <a:pt x="120" y="145"/>
                    <a:pt x="102" y="150"/>
                  </a:cubicBezTo>
                  <a:cubicBezTo>
                    <a:pt x="79" y="157"/>
                    <a:pt x="55" y="165"/>
                    <a:pt x="32" y="172"/>
                  </a:cubicBezTo>
                  <a:cubicBezTo>
                    <a:pt x="21" y="175"/>
                    <a:pt x="11" y="179"/>
                    <a:pt x="0" y="182"/>
                  </a:cubicBezTo>
                  <a:cubicBezTo>
                    <a:pt x="2" y="185"/>
                    <a:pt x="3" y="188"/>
                    <a:pt x="3" y="191"/>
                  </a:cubicBezTo>
                  <a:cubicBezTo>
                    <a:pt x="54" y="175"/>
                    <a:pt x="106" y="159"/>
                    <a:pt x="158" y="143"/>
                  </a:cubicBezTo>
                  <a:cubicBezTo>
                    <a:pt x="156" y="160"/>
                    <a:pt x="155" y="177"/>
                    <a:pt x="153" y="19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433">
              <a:extLst>
                <a:ext uri="{FF2B5EF4-FFF2-40B4-BE49-F238E27FC236}">
                  <a16:creationId xmlns:a16="http://schemas.microsoft.com/office/drawing/2014/main" id="{32E2F737-4BA7-4E9C-A3E2-182B05763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741" y="2681505"/>
              <a:ext cx="597859" cy="467889"/>
            </a:xfrm>
            <a:custGeom>
              <a:avLst/>
              <a:gdLst>
                <a:gd name="T0" fmla="*/ 53 w 149"/>
                <a:gd name="T1" fmla="*/ 80 h 117"/>
                <a:gd name="T2" fmla="*/ 147 w 149"/>
                <a:gd name="T3" fmla="*/ 8 h 117"/>
                <a:gd name="T4" fmla="*/ 149 w 149"/>
                <a:gd name="T5" fmla="*/ 8 h 117"/>
                <a:gd name="T6" fmla="*/ 143 w 149"/>
                <a:gd name="T7" fmla="*/ 0 h 117"/>
                <a:gd name="T8" fmla="*/ 0 w 149"/>
                <a:gd name="T9" fmla="*/ 109 h 117"/>
                <a:gd name="T10" fmla="*/ 6 w 149"/>
                <a:gd name="T11" fmla="*/ 117 h 117"/>
                <a:gd name="T12" fmla="*/ 6 w 149"/>
                <a:gd name="T13" fmla="*/ 116 h 117"/>
                <a:gd name="T14" fmla="*/ 53 w 149"/>
                <a:gd name="T15" fmla="*/ 8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117">
                  <a:moveTo>
                    <a:pt x="53" y="80"/>
                  </a:moveTo>
                  <a:cubicBezTo>
                    <a:pt x="85" y="56"/>
                    <a:pt x="116" y="32"/>
                    <a:pt x="147" y="8"/>
                  </a:cubicBezTo>
                  <a:cubicBezTo>
                    <a:pt x="148" y="8"/>
                    <a:pt x="148" y="8"/>
                    <a:pt x="149" y="8"/>
                  </a:cubicBezTo>
                  <a:cubicBezTo>
                    <a:pt x="146" y="5"/>
                    <a:pt x="144" y="3"/>
                    <a:pt x="143" y="0"/>
                  </a:cubicBezTo>
                  <a:cubicBezTo>
                    <a:pt x="95" y="36"/>
                    <a:pt x="48" y="73"/>
                    <a:pt x="0" y="109"/>
                  </a:cubicBezTo>
                  <a:cubicBezTo>
                    <a:pt x="3" y="111"/>
                    <a:pt x="5" y="114"/>
                    <a:pt x="6" y="117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22" y="104"/>
                    <a:pt x="38" y="92"/>
                    <a:pt x="53" y="8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 434">
              <a:extLst>
                <a:ext uri="{FF2B5EF4-FFF2-40B4-BE49-F238E27FC236}">
                  <a16:creationId xmlns:a16="http://schemas.microsoft.com/office/drawing/2014/main" id="{009A96F1-8677-4C60-A06E-B7078DF74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2348" y="3351347"/>
              <a:ext cx="147965" cy="375911"/>
            </a:xfrm>
            <a:custGeom>
              <a:avLst/>
              <a:gdLst>
                <a:gd name="T0" fmla="*/ 1 w 37"/>
                <a:gd name="T1" fmla="*/ 4 h 94"/>
                <a:gd name="T2" fmla="*/ 17 w 37"/>
                <a:gd name="T3" fmla="*/ 58 h 94"/>
                <a:gd name="T4" fmla="*/ 27 w 37"/>
                <a:gd name="T5" fmla="*/ 94 h 94"/>
                <a:gd name="T6" fmla="*/ 37 w 37"/>
                <a:gd name="T7" fmla="*/ 91 h 94"/>
                <a:gd name="T8" fmla="*/ 37 w 37"/>
                <a:gd name="T9" fmla="*/ 91 h 94"/>
                <a:gd name="T10" fmla="*/ 19 w 37"/>
                <a:gd name="T11" fmla="*/ 33 h 94"/>
                <a:gd name="T12" fmla="*/ 10 w 37"/>
                <a:gd name="T13" fmla="*/ 2 h 94"/>
                <a:gd name="T14" fmla="*/ 10 w 37"/>
                <a:gd name="T15" fmla="*/ 0 h 94"/>
                <a:gd name="T16" fmla="*/ 0 w 37"/>
                <a:gd name="T17" fmla="*/ 3 h 94"/>
                <a:gd name="T18" fmla="*/ 1 w 37"/>
                <a:gd name="T19" fmla="*/ 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94">
                  <a:moveTo>
                    <a:pt x="1" y="4"/>
                  </a:moveTo>
                  <a:cubicBezTo>
                    <a:pt x="6" y="22"/>
                    <a:pt x="11" y="40"/>
                    <a:pt x="17" y="58"/>
                  </a:cubicBezTo>
                  <a:cubicBezTo>
                    <a:pt x="20" y="71"/>
                    <a:pt x="24" y="83"/>
                    <a:pt x="27" y="94"/>
                  </a:cubicBezTo>
                  <a:cubicBezTo>
                    <a:pt x="30" y="92"/>
                    <a:pt x="34" y="92"/>
                    <a:pt x="37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1" y="72"/>
                    <a:pt x="25" y="52"/>
                    <a:pt x="19" y="33"/>
                  </a:cubicBezTo>
                  <a:cubicBezTo>
                    <a:pt x="16" y="22"/>
                    <a:pt x="13" y="12"/>
                    <a:pt x="10" y="2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 435">
              <a:extLst>
                <a:ext uri="{FF2B5EF4-FFF2-40B4-BE49-F238E27FC236}">
                  <a16:creationId xmlns:a16="http://schemas.microsoft.com/office/drawing/2014/main" id="{10414312-D14C-46B2-B8D3-A2F14AD9E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2329" y="2809475"/>
              <a:ext cx="409904" cy="335921"/>
            </a:xfrm>
            <a:custGeom>
              <a:avLst/>
              <a:gdLst>
                <a:gd name="T0" fmla="*/ 92 w 102"/>
                <a:gd name="T1" fmla="*/ 3 h 84"/>
                <a:gd name="T2" fmla="*/ 0 w 102"/>
                <a:gd name="T3" fmla="*/ 76 h 84"/>
                <a:gd name="T4" fmla="*/ 0 w 102"/>
                <a:gd name="T5" fmla="*/ 76 h 84"/>
                <a:gd name="T6" fmla="*/ 6 w 102"/>
                <a:gd name="T7" fmla="*/ 84 h 84"/>
                <a:gd name="T8" fmla="*/ 29 w 102"/>
                <a:gd name="T9" fmla="*/ 65 h 84"/>
                <a:gd name="T10" fmla="*/ 99 w 102"/>
                <a:gd name="T11" fmla="*/ 9 h 84"/>
                <a:gd name="T12" fmla="*/ 102 w 102"/>
                <a:gd name="T13" fmla="*/ 8 h 84"/>
                <a:gd name="T14" fmla="*/ 95 w 102"/>
                <a:gd name="T15" fmla="*/ 0 h 84"/>
                <a:gd name="T16" fmla="*/ 92 w 102"/>
                <a:gd name="T17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84">
                  <a:moveTo>
                    <a:pt x="92" y="3"/>
                  </a:moveTo>
                  <a:cubicBezTo>
                    <a:pt x="62" y="27"/>
                    <a:pt x="31" y="51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4" y="81"/>
                    <a:pt x="6" y="84"/>
                  </a:cubicBezTo>
                  <a:cubicBezTo>
                    <a:pt x="14" y="78"/>
                    <a:pt x="21" y="71"/>
                    <a:pt x="29" y="65"/>
                  </a:cubicBezTo>
                  <a:cubicBezTo>
                    <a:pt x="53" y="46"/>
                    <a:pt x="76" y="28"/>
                    <a:pt x="99" y="9"/>
                  </a:cubicBezTo>
                  <a:cubicBezTo>
                    <a:pt x="100" y="8"/>
                    <a:pt x="101" y="8"/>
                    <a:pt x="102" y="8"/>
                  </a:cubicBezTo>
                  <a:cubicBezTo>
                    <a:pt x="99" y="5"/>
                    <a:pt x="97" y="3"/>
                    <a:pt x="95" y="0"/>
                  </a:cubicBezTo>
                  <a:cubicBezTo>
                    <a:pt x="95" y="1"/>
                    <a:pt x="94" y="2"/>
                    <a:pt x="92" y="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 436">
              <a:extLst>
                <a:ext uri="{FF2B5EF4-FFF2-40B4-BE49-F238E27FC236}">
                  <a16:creationId xmlns:a16="http://schemas.microsoft.com/office/drawing/2014/main" id="{CD2CDD76-272A-4BA5-AA39-59704E55D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4033" y="3069414"/>
              <a:ext cx="579863" cy="477888"/>
            </a:xfrm>
            <a:custGeom>
              <a:avLst/>
              <a:gdLst>
                <a:gd name="T0" fmla="*/ 78 w 145"/>
                <a:gd name="T1" fmla="*/ 49 h 119"/>
                <a:gd name="T2" fmla="*/ 1 w 145"/>
                <a:gd name="T3" fmla="*/ 111 h 119"/>
                <a:gd name="T4" fmla="*/ 0 w 145"/>
                <a:gd name="T5" fmla="*/ 112 h 119"/>
                <a:gd name="T6" fmla="*/ 6 w 145"/>
                <a:gd name="T7" fmla="*/ 119 h 119"/>
                <a:gd name="T8" fmla="*/ 10 w 145"/>
                <a:gd name="T9" fmla="*/ 116 h 119"/>
                <a:gd name="T10" fmla="*/ 144 w 145"/>
                <a:gd name="T11" fmla="*/ 8 h 119"/>
                <a:gd name="T12" fmla="*/ 145 w 145"/>
                <a:gd name="T13" fmla="*/ 7 h 119"/>
                <a:gd name="T14" fmla="*/ 139 w 145"/>
                <a:gd name="T15" fmla="*/ 0 h 119"/>
                <a:gd name="T16" fmla="*/ 139 w 145"/>
                <a:gd name="T17" fmla="*/ 0 h 119"/>
                <a:gd name="T18" fmla="*/ 78 w 145"/>
                <a:gd name="T19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119">
                  <a:moveTo>
                    <a:pt x="78" y="49"/>
                  </a:moveTo>
                  <a:cubicBezTo>
                    <a:pt x="53" y="70"/>
                    <a:pt x="27" y="90"/>
                    <a:pt x="1" y="111"/>
                  </a:cubicBezTo>
                  <a:cubicBezTo>
                    <a:pt x="1" y="111"/>
                    <a:pt x="0" y="111"/>
                    <a:pt x="0" y="112"/>
                  </a:cubicBezTo>
                  <a:cubicBezTo>
                    <a:pt x="2" y="114"/>
                    <a:pt x="4" y="116"/>
                    <a:pt x="6" y="119"/>
                  </a:cubicBezTo>
                  <a:cubicBezTo>
                    <a:pt x="7" y="118"/>
                    <a:pt x="8" y="117"/>
                    <a:pt x="10" y="116"/>
                  </a:cubicBezTo>
                  <a:cubicBezTo>
                    <a:pt x="55" y="80"/>
                    <a:pt x="100" y="44"/>
                    <a:pt x="144" y="8"/>
                  </a:cubicBezTo>
                  <a:cubicBezTo>
                    <a:pt x="145" y="8"/>
                    <a:pt x="145" y="8"/>
                    <a:pt x="145" y="7"/>
                  </a:cubicBezTo>
                  <a:cubicBezTo>
                    <a:pt x="143" y="5"/>
                    <a:pt x="141" y="3"/>
                    <a:pt x="139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19" y="16"/>
                    <a:pt x="99" y="33"/>
                    <a:pt x="78" y="4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 437">
              <a:extLst>
                <a:ext uri="{FF2B5EF4-FFF2-40B4-BE49-F238E27FC236}">
                  <a16:creationId xmlns:a16="http://schemas.microsoft.com/office/drawing/2014/main" id="{7441006D-CA58-447C-9342-D89DCD438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4522" y="3555299"/>
              <a:ext cx="773818" cy="275935"/>
            </a:xfrm>
            <a:custGeom>
              <a:avLst/>
              <a:gdLst>
                <a:gd name="T0" fmla="*/ 85 w 193"/>
                <a:gd name="T1" fmla="*/ 26 h 69"/>
                <a:gd name="T2" fmla="*/ 37 w 193"/>
                <a:gd name="T3" fmla="*/ 10 h 69"/>
                <a:gd name="T4" fmla="*/ 4 w 193"/>
                <a:gd name="T5" fmla="*/ 0 h 69"/>
                <a:gd name="T6" fmla="*/ 3 w 193"/>
                <a:gd name="T7" fmla="*/ 0 h 69"/>
                <a:gd name="T8" fmla="*/ 0 w 193"/>
                <a:gd name="T9" fmla="*/ 9 h 69"/>
                <a:gd name="T10" fmla="*/ 1 w 193"/>
                <a:gd name="T11" fmla="*/ 9 h 69"/>
                <a:gd name="T12" fmla="*/ 51 w 193"/>
                <a:gd name="T13" fmla="*/ 25 h 69"/>
                <a:gd name="T14" fmla="*/ 110 w 193"/>
                <a:gd name="T15" fmla="*/ 43 h 69"/>
                <a:gd name="T16" fmla="*/ 168 w 193"/>
                <a:gd name="T17" fmla="*/ 62 h 69"/>
                <a:gd name="T18" fmla="*/ 190 w 193"/>
                <a:gd name="T19" fmla="*/ 69 h 69"/>
                <a:gd name="T20" fmla="*/ 190 w 193"/>
                <a:gd name="T21" fmla="*/ 69 h 69"/>
                <a:gd name="T22" fmla="*/ 193 w 193"/>
                <a:gd name="T23" fmla="*/ 60 h 69"/>
                <a:gd name="T24" fmla="*/ 146 w 193"/>
                <a:gd name="T25" fmla="*/ 45 h 69"/>
                <a:gd name="T26" fmla="*/ 85 w 193"/>
                <a:gd name="T27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" h="69">
                  <a:moveTo>
                    <a:pt x="85" y="26"/>
                  </a:moveTo>
                  <a:cubicBezTo>
                    <a:pt x="69" y="21"/>
                    <a:pt x="53" y="16"/>
                    <a:pt x="37" y="10"/>
                  </a:cubicBezTo>
                  <a:cubicBezTo>
                    <a:pt x="26" y="7"/>
                    <a:pt x="15" y="3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3"/>
                    <a:pt x="2" y="6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8" y="14"/>
                    <a:pt x="34" y="20"/>
                    <a:pt x="51" y="25"/>
                  </a:cubicBezTo>
                  <a:cubicBezTo>
                    <a:pt x="70" y="31"/>
                    <a:pt x="90" y="37"/>
                    <a:pt x="110" y="43"/>
                  </a:cubicBezTo>
                  <a:cubicBezTo>
                    <a:pt x="130" y="50"/>
                    <a:pt x="149" y="56"/>
                    <a:pt x="168" y="62"/>
                  </a:cubicBezTo>
                  <a:cubicBezTo>
                    <a:pt x="176" y="64"/>
                    <a:pt x="183" y="67"/>
                    <a:pt x="190" y="69"/>
                  </a:cubicBezTo>
                  <a:cubicBezTo>
                    <a:pt x="190" y="69"/>
                    <a:pt x="190" y="69"/>
                    <a:pt x="190" y="69"/>
                  </a:cubicBezTo>
                  <a:cubicBezTo>
                    <a:pt x="191" y="66"/>
                    <a:pt x="192" y="63"/>
                    <a:pt x="193" y="60"/>
                  </a:cubicBezTo>
                  <a:cubicBezTo>
                    <a:pt x="177" y="55"/>
                    <a:pt x="162" y="50"/>
                    <a:pt x="146" y="45"/>
                  </a:cubicBezTo>
                  <a:cubicBezTo>
                    <a:pt x="125" y="38"/>
                    <a:pt x="105" y="32"/>
                    <a:pt x="85" y="2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438">
              <a:extLst>
                <a:ext uri="{FF2B5EF4-FFF2-40B4-BE49-F238E27FC236}">
                  <a16:creationId xmlns:a16="http://schemas.microsoft.com/office/drawing/2014/main" id="{9E646540-CC07-4FA1-99D9-8F3957950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712" y="1793715"/>
              <a:ext cx="1091742" cy="341920"/>
            </a:xfrm>
            <a:custGeom>
              <a:avLst/>
              <a:gdLst>
                <a:gd name="T0" fmla="*/ 76 w 272"/>
                <a:gd name="T1" fmla="*/ 65 h 85"/>
                <a:gd name="T2" fmla="*/ 143 w 272"/>
                <a:gd name="T3" fmla="*/ 46 h 85"/>
                <a:gd name="T4" fmla="*/ 219 w 272"/>
                <a:gd name="T5" fmla="*/ 24 h 85"/>
                <a:gd name="T6" fmla="*/ 265 w 272"/>
                <a:gd name="T7" fmla="*/ 11 h 85"/>
                <a:gd name="T8" fmla="*/ 271 w 272"/>
                <a:gd name="T9" fmla="*/ 9 h 85"/>
                <a:gd name="T10" fmla="*/ 272 w 272"/>
                <a:gd name="T11" fmla="*/ 9 h 85"/>
                <a:gd name="T12" fmla="*/ 270 w 272"/>
                <a:gd name="T13" fmla="*/ 0 h 85"/>
                <a:gd name="T14" fmla="*/ 269 w 272"/>
                <a:gd name="T15" fmla="*/ 0 h 85"/>
                <a:gd name="T16" fmla="*/ 246 w 272"/>
                <a:gd name="T17" fmla="*/ 7 h 85"/>
                <a:gd name="T18" fmla="*/ 188 w 272"/>
                <a:gd name="T19" fmla="*/ 23 h 85"/>
                <a:gd name="T20" fmla="*/ 145 w 272"/>
                <a:gd name="T21" fmla="*/ 36 h 85"/>
                <a:gd name="T22" fmla="*/ 88 w 272"/>
                <a:gd name="T23" fmla="*/ 52 h 85"/>
                <a:gd name="T24" fmla="*/ 0 w 272"/>
                <a:gd name="T25" fmla="*/ 74 h 85"/>
                <a:gd name="T26" fmla="*/ 4 w 272"/>
                <a:gd name="T27" fmla="*/ 85 h 85"/>
                <a:gd name="T28" fmla="*/ 76 w 272"/>
                <a:gd name="T29" fmla="*/ 6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2" h="85">
                  <a:moveTo>
                    <a:pt x="76" y="65"/>
                  </a:moveTo>
                  <a:cubicBezTo>
                    <a:pt x="98" y="58"/>
                    <a:pt x="121" y="52"/>
                    <a:pt x="143" y="46"/>
                  </a:cubicBezTo>
                  <a:cubicBezTo>
                    <a:pt x="168" y="39"/>
                    <a:pt x="194" y="31"/>
                    <a:pt x="219" y="24"/>
                  </a:cubicBezTo>
                  <a:cubicBezTo>
                    <a:pt x="234" y="20"/>
                    <a:pt x="250" y="15"/>
                    <a:pt x="265" y="11"/>
                  </a:cubicBezTo>
                  <a:cubicBezTo>
                    <a:pt x="267" y="10"/>
                    <a:pt x="269" y="10"/>
                    <a:pt x="271" y="9"/>
                  </a:cubicBezTo>
                  <a:cubicBezTo>
                    <a:pt x="271" y="9"/>
                    <a:pt x="272" y="9"/>
                    <a:pt x="272" y="9"/>
                  </a:cubicBezTo>
                  <a:cubicBezTo>
                    <a:pt x="271" y="6"/>
                    <a:pt x="270" y="3"/>
                    <a:pt x="270" y="0"/>
                  </a:cubicBezTo>
                  <a:cubicBezTo>
                    <a:pt x="270" y="0"/>
                    <a:pt x="270" y="0"/>
                    <a:pt x="269" y="0"/>
                  </a:cubicBezTo>
                  <a:cubicBezTo>
                    <a:pt x="261" y="2"/>
                    <a:pt x="254" y="4"/>
                    <a:pt x="246" y="7"/>
                  </a:cubicBezTo>
                  <a:cubicBezTo>
                    <a:pt x="226" y="12"/>
                    <a:pt x="207" y="18"/>
                    <a:pt x="188" y="23"/>
                  </a:cubicBezTo>
                  <a:cubicBezTo>
                    <a:pt x="174" y="27"/>
                    <a:pt x="159" y="31"/>
                    <a:pt x="145" y="36"/>
                  </a:cubicBezTo>
                  <a:cubicBezTo>
                    <a:pt x="126" y="41"/>
                    <a:pt x="107" y="46"/>
                    <a:pt x="88" y="52"/>
                  </a:cubicBezTo>
                  <a:cubicBezTo>
                    <a:pt x="75" y="55"/>
                    <a:pt x="14" y="73"/>
                    <a:pt x="0" y="74"/>
                  </a:cubicBezTo>
                  <a:cubicBezTo>
                    <a:pt x="2" y="78"/>
                    <a:pt x="3" y="81"/>
                    <a:pt x="4" y="85"/>
                  </a:cubicBezTo>
                  <a:cubicBezTo>
                    <a:pt x="18" y="80"/>
                    <a:pt x="61" y="69"/>
                    <a:pt x="76" y="6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439">
              <a:extLst>
                <a:ext uri="{FF2B5EF4-FFF2-40B4-BE49-F238E27FC236}">
                  <a16:creationId xmlns:a16="http://schemas.microsoft.com/office/drawing/2014/main" id="{8A9F8FC0-3BE5-47D4-9618-7B9EFE145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43" y="3339350"/>
              <a:ext cx="295930" cy="631851"/>
            </a:xfrm>
            <a:custGeom>
              <a:avLst/>
              <a:gdLst>
                <a:gd name="T0" fmla="*/ 39 w 74"/>
                <a:gd name="T1" fmla="*/ 87 h 158"/>
                <a:gd name="T2" fmla="*/ 66 w 74"/>
                <a:gd name="T3" fmla="*/ 22 h 158"/>
                <a:gd name="T4" fmla="*/ 73 w 74"/>
                <a:gd name="T5" fmla="*/ 5 h 158"/>
                <a:gd name="T6" fmla="*/ 74 w 74"/>
                <a:gd name="T7" fmla="*/ 4 h 158"/>
                <a:gd name="T8" fmla="*/ 64 w 74"/>
                <a:gd name="T9" fmla="*/ 0 h 158"/>
                <a:gd name="T10" fmla="*/ 64 w 74"/>
                <a:gd name="T11" fmla="*/ 1 h 158"/>
                <a:gd name="T12" fmla="*/ 36 w 74"/>
                <a:gd name="T13" fmla="*/ 67 h 158"/>
                <a:gd name="T14" fmla="*/ 17 w 74"/>
                <a:gd name="T15" fmla="*/ 113 h 158"/>
                <a:gd name="T16" fmla="*/ 0 w 74"/>
                <a:gd name="T17" fmla="*/ 154 h 158"/>
                <a:gd name="T18" fmla="*/ 9 w 74"/>
                <a:gd name="T19" fmla="*/ 158 h 158"/>
                <a:gd name="T20" fmla="*/ 12 w 74"/>
                <a:gd name="T21" fmla="*/ 150 h 158"/>
                <a:gd name="T22" fmla="*/ 39 w 74"/>
                <a:gd name="T23" fmla="*/ 8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158">
                  <a:moveTo>
                    <a:pt x="39" y="87"/>
                  </a:moveTo>
                  <a:cubicBezTo>
                    <a:pt x="48" y="65"/>
                    <a:pt x="57" y="43"/>
                    <a:pt x="66" y="22"/>
                  </a:cubicBezTo>
                  <a:cubicBezTo>
                    <a:pt x="69" y="16"/>
                    <a:pt x="71" y="11"/>
                    <a:pt x="73" y="5"/>
                  </a:cubicBezTo>
                  <a:cubicBezTo>
                    <a:pt x="73" y="5"/>
                    <a:pt x="73" y="5"/>
                    <a:pt x="74" y="4"/>
                  </a:cubicBezTo>
                  <a:cubicBezTo>
                    <a:pt x="70" y="3"/>
                    <a:pt x="67" y="2"/>
                    <a:pt x="64" y="0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55" y="23"/>
                    <a:pt x="45" y="45"/>
                    <a:pt x="36" y="67"/>
                  </a:cubicBezTo>
                  <a:cubicBezTo>
                    <a:pt x="30" y="82"/>
                    <a:pt x="24" y="98"/>
                    <a:pt x="17" y="113"/>
                  </a:cubicBezTo>
                  <a:cubicBezTo>
                    <a:pt x="12" y="127"/>
                    <a:pt x="6" y="141"/>
                    <a:pt x="0" y="154"/>
                  </a:cubicBezTo>
                  <a:cubicBezTo>
                    <a:pt x="3" y="155"/>
                    <a:pt x="6" y="156"/>
                    <a:pt x="9" y="158"/>
                  </a:cubicBezTo>
                  <a:cubicBezTo>
                    <a:pt x="9" y="155"/>
                    <a:pt x="10" y="153"/>
                    <a:pt x="12" y="150"/>
                  </a:cubicBezTo>
                  <a:cubicBezTo>
                    <a:pt x="21" y="129"/>
                    <a:pt x="30" y="108"/>
                    <a:pt x="39" y="8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440">
              <a:extLst>
                <a:ext uri="{FF2B5EF4-FFF2-40B4-BE49-F238E27FC236}">
                  <a16:creationId xmlns:a16="http://schemas.microsoft.com/office/drawing/2014/main" id="{39C00C43-6586-4BEB-A315-76DBC9532C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8732" y="1861699"/>
              <a:ext cx="3011288" cy="1585626"/>
            </a:xfrm>
            <a:custGeom>
              <a:avLst/>
              <a:gdLst>
                <a:gd name="T0" fmla="*/ 191 w 751"/>
                <a:gd name="T1" fmla="*/ 160 h 395"/>
                <a:gd name="T2" fmla="*/ 333 w 751"/>
                <a:gd name="T3" fmla="*/ 94 h 395"/>
                <a:gd name="T4" fmla="*/ 436 w 751"/>
                <a:gd name="T5" fmla="*/ 102 h 395"/>
                <a:gd name="T6" fmla="*/ 337 w 751"/>
                <a:gd name="T7" fmla="*/ 257 h 395"/>
                <a:gd name="T8" fmla="*/ 212 w 751"/>
                <a:gd name="T9" fmla="*/ 210 h 395"/>
                <a:gd name="T10" fmla="*/ 193 w 751"/>
                <a:gd name="T11" fmla="*/ 209 h 395"/>
                <a:gd name="T12" fmla="*/ 282 w 751"/>
                <a:gd name="T13" fmla="*/ 267 h 395"/>
                <a:gd name="T14" fmla="*/ 174 w 751"/>
                <a:gd name="T15" fmla="*/ 222 h 395"/>
                <a:gd name="T16" fmla="*/ 165 w 751"/>
                <a:gd name="T17" fmla="*/ 224 h 395"/>
                <a:gd name="T18" fmla="*/ 167 w 751"/>
                <a:gd name="T19" fmla="*/ 292 h 395"/>
                <a:gd name="T20" fmla="*/ 0 w 751"/>
                <a:gd name="T21" fmla="*/ 326 h 395"/>
                <a:gd name="T22" fmla="*/ 69 w 751"/>
                <a:gd name="T23" fmla="*/ 322 h 395"/>
                <a:gd name="T24" fmla="*/ 173 w 751"/>
                <a:gd name="T25" fmla="*/ 301 h 395"/>
                <a:gd name="T26" fmla="*/ 181 w 751"/>
                <a:gd name="T27" fmla="*/ 381 h 395"/>
                <a:gd name="T28" fmla="*/ 190 w 751"/>
                <a:gd name="T29" fmla="*/ 379 h 395"/>
                <a:gd name="T30" fmla="*/ 183 w 751"/>
                <a:gd name="T31" fmla="*/ 299 h 395"/>
                <a:gd name="T32" fmla="*/ 296 w 751"/>
                <a:gd name="T33" fmla="*/ 277 h 395"/>
                <a:gd name="T34" fmla="*/ 213 w 751"/>
                <a:gd name="T35" fmla="*/ 386 h 395"/>
                <a:gd name="T36" fmla="*/ 219 w 751"/>
                <a:gd name="T37" fmla="*/ 393 h 395"/>
                <a:gd name="T38" fmla="*/ 368 w 751"/>
                <a:gd name="T39" fmla="*/ 323 h 395"/>
                <a:gd name="T40" fmla="*/ 328 w 751"/>
                <a:gd name="T41" fmla="*/ 286 h 395"/>
                <a:gd name="T42" fmla="*/ 420 w 751"/>
                <a:gd name="T43" fmla="*/ 250 h 395"/>
                <a:gd name="T44" fmla="*/ 515 w 751"/>
                <a:gd name="T45" fmla="*/ 221 h 395"/>
                <a:gd name="T46" fmla="*/ 523 w 751"/>
                <a:gd name="T47" fmla="*/ 196 h 395"/>
                <a:gd name="T48" fmla="*/ 483 w 751"/>
                <a:gd name="T49" fmla="*/ 134 h 395"/>
                <a:gd name="T50" fmla="*/ 577 w 751"/>
                <a:gd name="T51" fmla="*/ 106 h 395"/>
                <a:gd name="T52" fmla="*/ 565 w 751"/>
                <a:gd name="T53" fmla="*/ 184 h 395"/>
                <a:gd name="T54" fmla="*/ 586 w 751"/>
                <a:gd name="T55" fmla="*/ 109 h 395"/>
                <a:gd name="T56" fmla="*/ 750 w 751"/>
                <a:gd name="T57" fmla="*/ 114 h 395"/>
                <a:gd name="T58" fmla="*/ 751 w 751"/>
                <a:gd name="T59" fmla="*/ 104 h 395"/>
                <a:gd name="T60" fmla="*/ 594 w 751"/>
                <a:gd name="T61" fmla="*/ 97 h 395"/>
                <a:gd name="T62" fmla="*/ 606 w 751"/>
                <a:gd name="T63" fmla="*/ 40 h 395"/>
                <a:gd name="T64" fmla="*/ 597 w 751"/>
                <a:gd name="T65" fmla="*/ 37 h 395"/>
                <a:gd name="T66" fmla="*/ 525 w 751"/>
                <a:gd name="T67" fmla="*/ 93 h 395"/>
                <a:gd name="T68" fmla="*/ 584 w 751"/>
                <a:gd name="T69" fmla="*/ 22 h 395"/>
                <a:gd name="T70" fmla="*/ 446 w 751"/>
                <a:gd name="T71" fmla="*/ 90 h 395"/>
                <a:gd name="T72" fmla="*/ 348 w 751"/>
                <a:gd name="T73" fmla="*/ 7 h 395"/>
                <a:gd name="T74" fmla="*/ 267 w 751"/>
                <a:gd name="T75" fmla="*/ 62 h 395"/>
                <a:gd name="T76" fmla="*/ 301 w 751"/>
                <a:gd name="T77" fmla="*/ 3 h 395"/>
                <a:gd name="T78" fmla="*/ 237 w 751"/>
                <a:gd name="T79" fmla="*/ 80 h 395"/>
                <a:gd name="T80" fmla="*/ 37 w 751"/>
                <a:gd name="T81" fmla="*/ 71 h 395"/>
                <a:gd name="T82" fmla="*/ 25 w 751"/>
                <a:gd name="T83" fmla="*/ 75 h 395"/>
                <a:gd name="T84" fmla="*/ 183 w 751"/>
                <a:gd name="T85" fmla="*/ 156 h 395"/>
                <a:gd name="T86" fmla="*/ 332 w 751"/>
                <a:gd name="T87" fmla="*/ 268 h 395"/>
                <a:gd name="T88" fmla="*/ 500 w 751"/>
                <a:gd name="T89" fmla="*/ 102 h 395"/>
                <a:gd name="T90" fmla="*/ 448 w 751"/>
                <a:gd name="T91" fmla="*/ 10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1" h="395">
                  <a:moveTo>
                    <a:pt x="183" y="156"/>
                  </a:moveTo>
                  <a:cubicBezTo>
                    <a:pt x="186" y="157"/>
                    <a:pt x="188" y="159"/>
                    <a:pt x="191" y="161"/>
                  </a:cubicBezTo>
                  <a:cubicBezTo>
                    <a:pt x="191" y="161"/>
                    <a:pt x="191" y="160"/>
                    <a:pt x="191" y="160"/>
                  </a:cubicBezTo>
                  <a:cubicBezTo>
                    <a:pt x="209" y="137"/>
                    <a:pt x="226" y="115"/>
                    <a:pt x="244" y="93"/>
                  </a:cubicBezTo>
                  <a:cubicBezTo>
                    <a:pt x="244" y="91"/>
                    <a:pt x="247" y="91"/>
                    <a:pt x="248" y="91"/>
                  </a:cubicBezTo>
                  <a:cubicBezTo>
                    <a:pt x="276" y="92"/>
                    <a:pt x="305" y="93"/>
                    <a:pt x="333" y="94"/>
                  </a:cubicBezTo>
                  <a:cubicBezTo>
                    <a:pt x="346" y="95"/>
                    <a:pt x="360" y="96"/>
                    <a:pt x="373" y="96"/>
                  </a:cubicBezTo>
                  <a:cubicBezTo>
                    <a:pt x="392" y="97"/>
                    <a:pt x="411" y="98"/>
                    <a:pt x="430" y="99"/>
                  </a:cubicBezTo>
                  <a:cubicBezTo>
                    <a:pt x="432" y="99"/>
                    <a:pt x="434" y="100"/>
                    <a:pt x="436" y="102"/>
                  </a:cubicBezTo>
                  <a:cubicBezTo>
                    <a:pt x="446" y="113"/>
                    <a:pt x="457" y="124"/>
                    <a:pt x="468" y="136"/>
                  </a:cubicBezTo>
                  <a:cubicBezTo>
                    <a:pt x="428" y="175"/>
                    <a:pt x="388" y="214"/>
                    <a:pt x="348" y="253"/>
                  </a:cubicBezTo>
                  <a:cubicBezTo>
                    <a:pt x="345" y="256"/>
                    <a:pt x="341" y="257"/>
                    <a:pt x="337" y="257"/>
                  </a:cubicBezTo>
                  <a:cubicBezTo>
                    <a:pt x="325" y="260"/>
                    <a:pt x="313" y="262"/>
                    <a:pt x="302" y="264"/>
                  </a:cubicBezTo>
                  <a:cubicBezTo>
                    <a:pt x="299" y="265"/>
                    <a:pt x="296" y="265"/>
                    <a:pt x="293" y="263"/>
                  </a:cubicBezTo>
                  <a:cubicBezTo>
                    <a:pt x="266" y="246"/>
                    <a:pt x="239" y="228"/>
                    <a:pt x="212" y="210"/>
                  </a:cubicBezTo>
                  <a:cubicBezTo>
                    <a:pt x="208" y="208"/>
                    <a:pt x="205" y="206"/>
                    <a:pt x="202" y="203"/>
                  </a:cubicBezTo>
                  <a:cubicBezTo>
                    <a:pt x="200" y="202"/>
                    <a:pt x="199" y="202"/>
                    <a:pt x="198" y="201"/>
                  </a:cubicBezTo>
                  <a:cubicBezTo>
                    <a:pt x="197" y="204"/>
                    <a:pt x="195" y="207"/>
                    <a:pt x="193" y="209"/>
                  </a:cubicBezTo>
                  <a:cubicBezTo>
                    <a:pt x="193" y="209"/>
                    <a:pt x="193" y="209"/>
                    <a:pt x="194" y="209"/>
                  </a:cubicBezTo>
                  <a:cubicBezTo>
                    <a:pt x="214" y="223"/>
                    <a:pt x="235" y="236"/>
                    <a:pt x="256" y="250"/>
                  </a:cubicBezTo>
                  <a:cubicBezTo>
                    <a:pt x="265" y="256"/>
                    <a:pt x="273" y="262"/>
                    <a:pt x="282" y="267"/>
                  </a:cubicBezTo>
                  <a:cubicBezTo>
                    <a:pt x="282" y="268"/>
                    <a:pt x="282" y="268"/>
                    <a:pt x="282" y="269"/>
                  </a:cubicBezTo>
                  <a:cubicBezTo>
                    <a:pt x="249" y="275"/>
                    <a:pt x="215" y="282"/>
                    <a:pt x="181" y="289"/>
                  </a:cubicBezTo>
                  <a:cubicBezTo>
                    <a:pt x="179" y="266"/>
                    <a:pt x="176" y="244"/>
                    <a:pt x="174" y="222"/>
                  </a:cubicBezTo>
                  <a:cubicBezTo>
                    <a:pt x="171" y="222"/>
                    <a:pt x="168" y="223"/>
                    <a:pt x="165" y="223"/>
                  </a:cubicBezTo>
                  <a:cubicBezTo>
                    <a:pt x="165" y="223"/>
                    <a:pt x="165" y="223"/>
                    <a:pt x="165" y="223"/>
                  </a:cubicBezTo>
                  <a:cubicBezTo>
                    <a:pt x="165" y="223"/>
                    <a:pt x="165" y="224"/>
                    <a:pt x="165" y="224"/>
                  </a:cubicBezTo>
                  <a:cubicBezTo>
                    <a:pt x="166" y="233"/>
                    <a:pt x="167" y="242"/>
                    <a:pt x="168" y="250"/>
                  </a:cubicBezTo>
                  <a:cubicBezTo>
                    <a:pt x="169" y="263"/>
                    <a:pt x="170" y="275"/>
                    <a:pt x="171" y="287"/>
                  </a:cubicBezTo>
                  <a:cubicBezTo>
                    <a:pt x="172" y="291"/>
                    <a:pt x="170" y="292"/>
                    <a:pt x="167" y="292"/>
                  </a:cubicBezTo>
                  <a:cubicBezTo>
                    <a:pt x="154" y="295"/>
                    <a:pt x="47" y="317"/>
                    <a:pt x="30" y="320"/>
                  </a:cubicBezTo>
                  <a:cubicBezTo>
                    <a:pt x="20" y="323"/>
                    <a:pt x="10" y="325"/>
                    <a:pt x="0" y="326"/>
                  </a:cubicBezTo>
                  <a:cubicBezTo>
                    <a:pt x="0" y="327"/>
                    <a:pt x="0" y="326"/>
                    <a:pt x="0" y="326"/>
                  </a:cubicBezTo>
                  <a:cubicBezTo>
                    <a:pt x="1" y="329"/>
                    <a:pt x="1" y="333"/>
                    <a:pt x="1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24" y="331"/>
                    <a:pt x="46" y="326"/>
                    <a:pt x="69" y="322"/>
                  </a:cubicBezTo>
                  <a:cubicBezTo>
                    <a:pt x="86" y="318"/>
                    <a:pt x="104" y="315"/>
                    <a:pt x="121" y="311"/>
                  </a:cubicBezTo>
                  <a:cubicBezTo>
                    <a:pt x="137" y="308"/>
                    <a:pt x="153" y="305"/>
                    <a:pt x="169" y="301"/>
                  </a:cubicBezTo>
                  <a:cubicBezTo>
                    <a:pt x="170" y="301"/>
                    <a:pt x="171" y="301"/>
                    <a:pt x="173" y="301"/>
                  </a:cubicBezTo>
                  <a:cubicBezTo>
                    <a:pt x="173" y="308"/>
                    <a:pt x="174" y="315"/>
                    <a:pt x="175" y="321"/>
                  </a:cubicBezTo>
                  <a:cubicBezTo>
                    <a:pt x="177" y="341"/>
                    <a:pt x="179" y="361"/>
                    <a:pt x="181" y="380"/>
                  </a:cubicBezTo>
                  <a:cubicBezTo>
                    <a:pt x="181" y="381"/>
                    <a:pt x="181" y="381"/>
                    <a:pt x="181" y="381"/>
                  </a:cubicBezTo>
                  <a:cubicBezTo>
                    <a:pt x="183" y="380"/>
                    <a:pt x="186" y="380"/>
                    <a:pt x="189" y="380"/>
                  </a:cubicBezTo>
                  <a:cubicBezTo>
                    <a:pt x="190" y="380"/>
                    <a:pt x="190" y="380"/>
                    <a:pt x="191" y="380"/>
                  </a:cubicBezTo>
                  <a:cubicBezTo>
                    <a:pt x="191" y="380"/>
                    <a:pt x="190" y="380"/>
                    <a:pt x="190" y="379"/>
                  </a:cubicBezTo>
                  <a:cubicBezTo>
                    <a:pt x="189" y="365"/>
                    <a:pt x="187" y="350"/>
                    <a:pt x="186" y="336"/>
                  </a:cubicBezTo>
                  <a:cubicBezTo>
                    <a:pt x="185" y="325"/>
                    <a:pt x="184" y="313"/>
                    <a:pt x="182" y="302"/>
                  </a:cubicBezTo>
                  <a:cubicBezTo>
                    <a:pt x="182" y="301"/>
                    <a:pt x="183" y="300"/>
                    <a:pt x="183" y="299"/>
                  </a:cubicBezTo>
                  <a:cubicBezTo>
                    <a:pt x="201" y="295"/>
                    <a:pt x="220" y="291"/>
                    <a:pt x="238" y="287"/>
                  </a:cubicBezTo>
                  <a:cubicBezTo>
                    <a:pt x="256" y="283"/>
                    <a:pt x="274" y="280"/>
                    <a:pt x="293" y="276"/>
                  </a:cubicBezTo>
                  <a:cubicBezTo>
                    <a:pt x="294" y="276"/>
                    <a:pt x="295" y="276"/>
                    <a:pt x="296" y="277"/>
                  </a:cubicBezTo>
                  <a:cubicBezTo>
                    <a:pt x="302" y="280"/>
                    <a:pt x="307" y="284"/>
                    <a:pt x="313" y="288"/>
                  </a:cubicBezTo>
                  <a:cubicBezTo>
                    <a:pt x="307" y="294"/>
                    <a:pt x="301" y="300"/>
                    <a:pt x="294" y="306"/>
                  </a:cubicBezTo>
                  <a:cubicBezTo>
                    <a:pt x="267" y="333"/>
                    <a:pt x="240" y="359"/>
                    <a:pt x="213" y="386"/>
                  </a:cubicBezTo>
                  <a:cubicBezTo>
                    <a:pt x="212" y="387"/>
                    <a:pt x="211" y="387"/>
                    <a:pt x="211" y="388"/>
                  </a:cubicBezTo>
                  <a:cubicBezTo>
                    <a:pt x="213" y="390"/>
                    <a:pt x="216" y="392"/>
                    <a:pt x="218" y="395"/>
                  </a:cubicBezTo>
                  <a:cubicBezTo>
                    <a:pt x="218" y="394"/>
                    <a:pt x="218" y="394"/>
                    <a:pt x="219" y="393"/>
                  </a:cubicBezTo>
                  <a:cubicBezTo>
                    <a:pt x="252" y="361"/>
                    <a:pt x="285" y="328"/>
                    <a:pt x="318" y="296"/>
                  </a:cubicBezTo>
                  <a:cubicBezTo>
                    <a:pt x="319" y="295"/>
                    <a:pt x="320" y="294"/>
                    <a:pt x="322" y="293"/>
                  </a:cubicBezTo>
                  <a:cubicBezTo>
                    <a:pt x="337" y="303"/>
                    <a:pt x="353" y="313"/>
                    <a:pt x="368" y="323"/>
                  </a:cubicBezTo>
                  <a:cubicBezTo>
                    <a:pt x="370" y="320"/>
                    <a:pt x="371" y="318"/>
                    <a:pt x="374" y="315"/>
                  </a:cubicBezTo>
                  <a:cubicBezTo>
                    <a:pt x="373" y="315"/>
                    <a:pt x="373" y="315"/>
                    <a:pt x="373" y="315"/>
                  </a:cubicBezTo>
                  <a:cubicBezTo>
                    <a:pt x="358" y="305"/>
                    <a:pt x="344" y="296"/>
                    <a:pt x="328" y="286"/>
                  </a:cubicBezTo>
                  <a:cubicBezTo>
                    <a:pt x="334" y="280"/>
                    <a:pt x="340" y="275"/>
                    <a:pt x="345" y="269"/>
                  </a:cubicBezTo>
                  <a:cubicBezTo>
                    <a:pt x="351" y="262"/>
                    <a:pt x="359" y="263"/>
                    <a:pt x="366" y="261"/>
                  </a:cubicBezTo>
                  <a:cubicBezTo>
                    <a:pt x="384" y="257"/>
                    <a:pt x="402" y="254"/>
                    <a:pt x="420" y="250"/>
                  </a:cubicBezTo>
                  <a:cubicBezTo>
                    <a:pt x="438" y="246"/>
                    <a:pt x="455" y="243"/>
                    <a:pt x="473" y="239"/>
                  </a:cubicBezTo>
                  <a:cubicBezTo>
                    <a:pt x="488" y="236"/>
                    <a:pt x="503" y="233"/>
                    <a:pt x="517" y="230"/>
                  </a:cubicBezTo>
                  <a:cubicBezTo>
                    <a:pt x="516" y="227"/>
                    <a:pt x="516" y="224"/>
                    <a:pt x="515" y="221"/>
                  </a:cubicBezTo>
                  <a:cubicBezTo>
                    <a:pt x="466" y="231"/>
                    <a:pt x="415" y="241"/>
                    <a:pt x="363" y="252"/>
                  </a:cubicBezTo>
                  <a:cubicBezTo>
                    <a:pt x="401" y="215"/>
                    <a:pt x="437" y="179"/>
                    <a:pt x="474" y="143"/>
                  </a:cubicBezTo>
                  <a:cubicBezTo>
                    <a:pt x="491" y="161"/>
                    <a:pt x="507" y="179"/>
                    <a:pt x="523" y="196"/>
                  </a:cubicBezTo>
                  <a:cubicBezTo>
                    <a:pt x="525" y="193"/>
                    <a:pt x="527" y="191"/>
                    <a:pt x="529" y="189"/>
                  </a:cubicBezTo>
                  <a:cubicBezTo>
                    <a:pt x="514" y="172"/>
                    <a:pt x="498" y="156"/>
                    <a:pt x="483" y="139"/>
                  </a:cubicBezTo>
                  <a:cubicBezTo>
                    <a:pt x="482" y="138"/>
                    <a:pt x="482" y="135"/>
                    <a:pt x="483" y="134"/>
                  </a:cubicBezTo>
                  <a:cubicBezTo>
                    <a:pt x="493" y="124"/>
                    <a:pt x="503" y="115"/>
                    <a:pt x="513" y="105"/>
                  </a:cubicBezTo>
                  <a:cubicBezTo>
                    <a:pt x="515" y="104"/>
                    <a:pt x="516" y="103"/>
                    <a:pt x="518" y="103"/>
                  </a:cubicBezTo>
                  <a:cubicBezTo>
                    <a:pt x="537" y="104"/>
                    <a:pt x="557" y="105"/>
                    <a:pt x="577" y="106"/>
                  </a:cubicBezTo>
                  <a:cubicBezTo>
                    <a:pt x="576" y="110"/>
                    <a:pt x="575" y="114"/>
                    <a:pt x="574" y="118"/>
                  </a:cubicBezTo>
                  <a:cubicBezTo>
                    <a:pt x="568" y="139"/>
                    <a:pt x="562" y="161"/>
                    <a:pt x="556" y="182"/>
                  </a:cubicBezTo>
                  <a:cubicBezTo>
                    <a:pt x="559" y="182"/>
                    <a:pt x="562" y="183"/>
                    <a:pt x="565" y="184"/>
                  </a:cubicBezTo>
                  <a:cubicBezTo>
                    <a:pt x="567" y="179"/>
                    <a:pt x="569" y="173"/>
                    <a:pt x="570" y="168"/>
                  </a:cubicBezTo>
                  <a:cubicBezTo>
                    <a:pt x="574" y="156"/>
                    <a:pt x="577" y="144"/>
                    <a:pt x="580" y="132"/>
                  </a:cubicBezTo>
                  <a:cubicBezTo>
                    <a:pt x="582" y="124"/>
                    <a:pt x="584" y="117"/>
                    <a:pt x="586" y="109"/>
                  </a:cubicBezTo>
                  <a:cubicBezTo>
                    <a:pt x="587" y="106"/>
                    <a:pt x="589" y="106"/>
                    <a:pt x="591" y="106"/>
                  </a:cubicBezTo>
                  <a:cubicBezTo>
                    <a:pt x="619" y="108"/>
                    <a:pt x="646" y="109"/>
                    <a:pt x="673" y="110"/>
                  </a:cubicBezTo>
                  <a:cubicBezTo>
                    <a:pt x="698" y="111"/>
                    <a:pt x="724" y="112"/>
                    <a:pt x="750" y="114"/>
                  </a:cubicBezTo>
                  <a:cubicBezTo>
                    <a:pt x="750" y="114"/>
                    <a:pt x="750" y="114"/>
                    <a:pt x="751" y="114"/>
                  </a:cubicBezTo>
                  <a:cubicBezTo>
                    <a:pt x="750" y="113"/>
                    <a:pt x="750" y="112"/>
                    <a:pt x="750" y="111"/>
                  </a:cubicBezTo>
                  <a:cubicBezTo>
                    <a:pt x="750" y="108"/>
                    <a:pt x="751" y="106"/>
                    <a:pt x="751" y="104"/>
                  </a:cubicBezTo>
                  <a:cubicBezTo>
                    <a:pt x="751" y="104"/>
                    <a:pt x="751" y="104"/>
                    <a:pt x="751" y="104"/>
                  </a:cubicBezTo>
                  <a:cubicBezTo>
                    <a:pt x="722" y="103"/>
                    <a:pt x="694" y="101"/>
                    <a:pt x="666" y="100"/>
                  </a:cubicBezTo>
                  <a:cubicBezTo>
                    <a:pt x="642" y="99"/>
                    <a:pt x="618" y="98"/>
                    <a:pt x="594" y="97"/>
                  </a:cubicBezTo>
                  <a:cubicBezTo>
                    <a:pt x="593" y="97"/>
                    <a:pt x="592" y="97"/>
                    <a:pt x="590" y="96"/>
                  </a:cubicBezTo>
                  <a:cubicBezTo>
                    <a:pt x="593" y="87"/>
                    <a:pt x="596" y="77"/>
                    <a:pt x="598" y="68"/>
                  </a:cubicBezTo>
                  <a:cubicBezTo>
                    <a:pt x="601" y="58"/>
                    <a:pt x="604" y="49"/>
                    <a:pt x="606" y="40"/>
                  </a:cubicBezTo>
                  <a:cubicBezTo>
                    <a:pt x="606" y="38"/>
                    <a:pt x="607" y="37"/>
                    <a:pt x="607" y="36"/>
                  </a:cubicBezTo>
                  <a:cubicBezTo>
                    <a:pt x="604" y="36"/>
                    <a:pt x="601" y="35"/>
                    <a:pt x="598" y="34"/>
                  </a:cubicBezTo>
                  <a:cubicBezTo>
                    <a:pt x="598" y="35"/>
                    <a:pt x="598" y="36"/>
                    <a:pt x="597" y="37"/>
                  </a:cubicBezTo>
                  <a:cubicBezTo>
                    <a:pt x="594" y="48"/>
                    <a:pt x="591" y="59"/>
                    <a:pt x="588" y="71"/>
                  </a:cubicBezTo>
                  <a:cubicBezTo>
                    <a:pt x="585" y="79"/>
                    <a:pt x="583" y="88"/>
                    <a:pt x="580" y="96"/>
                  </a:cubicBezTo>
                  <a:cubicBezTo>
                    <a:pt x="562" y="95"/>
                    <a:pt x="544" y="95"/>
                    <a:pt x="525" y="93"/>
                  </a:cubicBezTo>
                  <a:cubicBezTo>
                    <a:pt x="547" y="72"/>
                    <a:pt x="569" y="50"/>
                    <a:pt x="591" y="29"/>
                  </a:cubicBezTo>
                  <a:cubicBezTo>
                    <a:pt x="588" y="27"/>
                    <a:pt x="586" y="24"/>
                    <a:pt x="584" y="22"/>
                  </a:cubicBezTo>
                  <a:cubicBezTo>
                    <a:pt x="584" y="22"/>
                    <a:pt x="584" y="22"/>
                    <a:pt x="584" y="22"/>
                  </a:cubicBezTo>
                  <a:cubicBezTo>
                    <a:pt x="562" y="44"/>
                    <a:pt x="540" y="65"/>
                    <a:pt x="519" y="87"/>
                  </a:cubicBezTo>
                  <a:cubicBezTo>
                    <a:pt x="514" y="92"/>
                    <a:pt x="509" y="93"/>
                    <a:pt x="502" y="93"/>
                  </a:cubicBezTo>
                  <a:cubicBezTo>
                    <a:pt x="483" y="91"/>
                    <a:pt x="464" y="91"/>
                    <a:pt x="446" y="90"/>
                  </a:cubicBezTo>
                  <a:cubicBezTo>
                    <a:pt x="440" y="90"/>
                    <a:pt x="436" y="88"/>
                    <a:pt x="432" y="84"/>
                  </a:cubicBezTo>
                  <a:cubicBezTo>
                    <a:pt x="406" y="56"/>
                    <a:pt x="380" y="28"/>
                    <a:pt x="354" y="0"/>
                  </a:cubicBezTo>
                  <a:cubicBezTo>
                    <a:pt x="352" y="3"/>
                    <a:pt x="350" y="5"/>
                    <a:pt x="348" y="7"/>
                  </a:cubicBezTo>
                  <a:cubicBezTo>
                    <a:pt x="373" y="34"/>
                    <a:pt x="398" y="61"/>
                    <a:pt x="424" y="89"/>
                  </a:cubicBezTo>
                  <a:cubicBezTo>
                    <a:pt x="366" y="86"/>
                    <a:pt x="310" y="84"/>
                    <a:pt x="252" y="81"/>
                  </a:cubicBezTo>
                  <a:cubicBezTo>
                    <a:pt x="258" y="74"/>
                    <a:pt x="262" y="68"/>
                    <a:pt x="267" y="62"/>
                  </a:cubicBezTo>
                  <a:cubicBezTo>
                    <a:pt x="280" y="45"/>
                    <a:pt x="293" y="28"/>
                    <a:pt x="306" y="11"/>
                  </a:cubicBezTo>
                  <a:cubicBezTo>
                    <a:pt x="307" y="10"/>
                    <a:pt x="308" y="10"/>
                    <a:pt x="308" y="9"/>
                  </a:cubicBezTo>
                  <a:cubicBezTo>
                    <a:pt x="305" y="7"/>
                    <a:pt x="303" y="5"/>
                    <a:pt x="301" y="3"/>
                  </a:cubicBezTo>
                  <a:cubicBezTo>
                    <a:pt x="300" y="4"/>
                    <a:pt x="300" y="5"/>
                    <a:pt x="299" y="6"/>
                  </a:cubicBezTo>
                  <a:cubicBezTo>
                    <a:pt x="280" y="30"/>
                    <a:pt x="262" y="54"/>
                    <a:pt x="243" y="78"/>
                  </a:cubicBezTo>
                  <a:cubicBezTo>
                    <a:pt x="242" y="79"/>
                    <a:pt x="239" y="80"/>
                    <a:pt x="237" y="80"/>
                  </a:cubicBezTo>
                  <a:cubicBezTo>
                    <a:pt x="213" y="79"/>
                    <a:pt x="188" y="78"/>
                    <a:pt x="163" y="77"/>
                  </a:cubicBezTo>
                  <a:cubicBezTo>
                    <a:pt x="136" y="76"/>
                    <a:pt x="109" y="75"/>
                    <a:pt x="82" y="73"/>
                  </a:cubicBezTo>
                  <a:cubicBezTo>
                    <a:pt x="67" y="73"/>
                    <a:pt x="52" y="72"/>
                    <a:pt x="37" y="71"/>
                  </a:cubicBezTo>
                  <a:cubicBezTo>
                    <a:pt x="35" y="71"/>
                    <a:pt x="33" y="71"/>
                    <a:pt x="32" y="71"/>
                  </a:cubicBezTo>
                  <a:cubicBezTo>
                    <a:pt x="29" y="71"/>
                    <a:pt x="27" y="71"/>
                    <a:pt x="25" y="70"/>
                  </a:cubicBezTo>
                  <a:cubicBezTo>
                    <a:pt x="25" y="72"/>
                    <a:pt x="25" y="73"/>
                    <a:pt x="25" y="75"/>
                  </a:cubicBezTo>
                  <a:cubicBezTo>
                    <a:pt x="25" y="77"/>
                    <a:pt x="25" y="79"/>
                    <a:pt x="25" y="80"/>
                  </a:cubicBezTo>
                  <a:cubicBezTo>
                    <a:pt x="94" y="83"/>
                    <a:pt x="163" y="87"/>
                    <a:pt x="234" y="90"/>
                  </a:cubicBezTo>
                  <a:cubicBezTo>
                    <a:pt x="216" y="112"/>
                    <a:pt x="200" y="134"/>
                    <a:pt x="183" y="156"/>
                  </a:cubicBezTo>
                  <a:close/>
                  <a:moveTo>
                    <a:pt x="320" y="280"/>
                  </a:moveTo>
                  <a:cubicBezTo>
                    <a:pt x="316" y="278"/>
                    <a:pt x="313" y="276"/>
                    <a:pt x="308" y="273"/>
                  </a:cubicBezTo>
                  <a:cubicBezTo>
                    <a:pt x="317" y="271"/>
                    <a:pt x="324" y="270"/>
                    <a:pt x="332" y="268"/>
                  </a:cubicBezTo>
                  <a:cubicBezTo>
                    <a:pt x="328" y="272"/>
                    <a:pt x="324" y="276"/>
                    <a:pt x="320" y="280"/>
                  </a:cubicBezTo>
                  <a:close/>
                  <a:moveTo>
                    <a:pt x="448" y="100"/>
                  </a:moveTo>
                  <a:cubicBezTo>
                    <a:pt x="466" y="100"/>
                    <a:pt x="483" y="101"/>
                    <a:pt x="500" y="102"/>
                  </a:cubicBezTo>
                  <a:cubicBezTo>
                    <a:pt x="492" y="111"/>
                    <a:pt x="483" y="120"/>
                    <a:pt x="474" y="130"/>
                  </a:cubicBezTo>
                  <a:cubicBezTo>
                    <a:pt x="465" y="120"/>
                    <a:pt x="456" y="110"/>
                    <a:pt x="447" y="100"/>
                  </a:cubicBezTo>
                  <a:cubicBezTo>
                    <a:pt x="448" y="100"/>
                    <a:pt x="448" y="100"/>
                    <a:pt x="448" y="10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441">
              <a:extLst>
                <a:ext uri="{FF2B5EF4-FFF2-40B4-BE49-F238E27FC236}">
                  <a16:creationId xmlns:a16="http://schemas.microsoft.com/office/drawing/2014/main" id="{5FBE1634-5352-4A35-A9DF-D2CD3B10B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823" y="3347348"/>
              <a:ext cx="1021759" cy="765820"/>
            </a:xfrm>
            <a:custGeom>
              <a:avLst/>
              <a:gdLst>
                <a:gd name="T0" fmla="*/ 112 w 255"/>
                <a:gd name="T1" fmla="*/ 132 h 191"/>
                <a:gd name="T2" fmla="*/ 114 w 255"/>
                <a:gd name="T3" fmla="*/ 127 h 191"/>
                <a:gd name="T4" fmla="*/ 210 w 255"/>
                <a:gd name="T5" fmla="*/ 84 h 191"/>
                <a:gd name="T6" fmla="*/ 255 w 255"/>
                <a:gd name="T7" fmla="*/ 65 h 191"/>
                <a:gd name="T8" fmla="*/ 251 w 255"/>
                <a:gd name="T9" fmla="*/ 56 h 191"/>
                <a:gd name="T10" fmla="*/ 109 w 255"/>
                <a:gd name="T11" fmla="*/ 119 h 191"/>
                <a:gd name="T12" fmla="*/ 103 w 255"/>
                <a:gd name="T13" fmla="*/ 100 h 191"/>
                <a:gd name="T14" fmla="*/ 89 w 255"/>
                <a:gd name="T15" fmla="*/ 50 h 191"/>
                <a:gd name="T16" fmla="*/ 76 w 255"/>
                <a:gd name="T17" fmla="*/ 1 h 191"/>
                <a:gd name="T18" fmla="*/ 76 w 255"/>
                <a:gd name="T19" fmla="*/ 0 h 191"/>
                <a:gd name="T20" fmla="*/ 65 w 255"/>
                <a:gd name="T21" fmla="*/ 3 h 191"/>
                <a:gd name="T22" fmla="*/ 69 w 255"/>
                <a:gd name="T23" fmla="*/ 12 h 191"/>
                <a:gd name="T24" fmla="*/ 85 w 255"/>
                <a:gd name="T25" fmla="*/ 70 h 191"/>
                <a:gd name="T26" fmla="*/ 100 w 255"/>
                <a:gd name="T27" fmla="*/ 123 h 191"/>
                <a:gd name="T28" fmla="*/ 0 w 255"/>
                <a:gd name="T29" fmla="*/ 168 h 191"/>
                <a:gd name="T30" fmla="*/ 4 w 255"/>
                <a:gd name="T31" fmla="*/ 177 h 191"/>
                <a:gd name="T32" fmla="*/ 10 w 255"/>
                <a:gd name="T33" fmla="*/ 174 h 191"/>
                <a:gd name="T34" fmla="*/ 77 w 255"/>
                <a:gd name="T35" fmla="*/ 144 h 191"/>
                <a:gd name="T36" fmla="*/ 102 w 255"/>
                <a:gd name="T37" fmla="*/ 132 h 191"/>
                <a:gd name="T38" fmla="*/ 118 w 255"/>
                <a:gd name="T39" fmla="*/ 190 h 191"/>
                <a:gd name="T40" fmla="*/ 118 w 255"/>
                <a:gd name="T41" fmla="*/ 191 h 191"/>
                <a:gd name="T42" fmla="*/ 128 w 255"/>
                <a:gd name="T43" fmla="*/ 189 h 191"/>
                <a:gd name="T44" fmla="*/ 127 w 255"/>
                <a:gd name="T45" fmla="*/ 187 h 191"/>
                <a:gd name="T46" fmla="*/ 112 w 255"/>
                <a:gd name="T47" fmla="*/ 13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5" h="191">
                  <a:moveTo>
                    <a:pt x="112" y="132"/>
                  </a:moveTo>
                  <a:cubicBezTo>
                    <a:pt x="111" y="130"/>
                    <a:pt x="112" y="128"/>
                    <a:pt x="114" y="127"/>
                  </a:cubicBezTo>
                  <a:cubicBezTo>
                    <a:pt x="146" y="113"/>
                    <a:pt x="178" y="98"/>
                    <a:pt x="210" y="84"/>
                  </a:cubicBezTo>
                  <a:cubicBezTo>
                    <a:pt x="225" y="78"/>
                    <a:pt x="240" y="71"/>
                    <a:pt x="255" y="65"/>
                  </a:cubicBezTo>
                  <a:cubicBezTo>
                    <a:pt x="253" y="62"/>
                    <a:pt x="251" y="59"/>
                    <a:pt x="251" y="56"/>
                  </a:cubicBezTo>
                  <a:cubicBezTo>
                    <a:pt x="204" y="77"/>
                    <a:pt x="156" y="98"/>
                    <a:pt x="109" y="119"/>
                  </a:cubicBezTo>
                  <a:cubicBezTo>
                    <a:pt x="107" y="113"/>
                    <a:pt x="105" y="107"/>
                    <a:pt x="103" y="100"/>
                  </a:cubicBezTo>
                  <a:cubicBezTo>
                    <a:pt x="98" y="84"/>
                    <a:pt x="94" y="67"/>
                    <a:pt x="89" y="50"/>
                  </a:cubicBezTo>
                  <a:cubicBezTo>
                    <a:pt x="85" y="34"/>
                    <a:pt x="80" y="18"/>
                    <a:pt x="76" y="1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73" y="2"/>
                    <a:pt x="69" y="3"/>
                    <a:pt x="65" y="3"/>
                  </a:cubicBezTo>
                  <a:cubicBezTo>
                    <a:pt x="67" y="5"/>
                    <a:pt x="67" y="7"/>
                    <a:pt x="69" y="12"/>
                  </a:cubicBezTo>
                  <a:cubicBezTo>
                    <a:pt x="74" y="31"/>
                    <a:pt x="80" y="50"/>
                    <a:pt x="85" y="70"/>
                  </a:cubicBezTo>
                  <a:cubicBezTo>
                    <a:pt x="90" y="87"/>
                    <a:pt x="95" y="105"/>
                    <a:pt x="100" y="123"/>
                  </a:cubicBezTo>
                  <a:cubicBezTo>
                    <a:pt x="66" y="138"/>
                    <a:pt x="33" y="153"/>
                    <a:pt x="0" y="168"/>
                  </a:cubicBezTo>
                  <a:cubicBezTo>
                    <a:pt x="2" y="170"/>
                    <a:pt x="4" y="173"/>
                    <a:pt x="4" y="177"/>
                  </a:cubicBezTo>
                  <a:cubicBezTo>
                    <a:pt x="6" y="176"/>
                    <a:pt x="7" y="175"/>
                    <a:pt x="10" y="174"/>
                  </a:cubicBezTo>
                  <a:cubicBezTo>
                    <a:pt x="32" y="164"/>
                    <a:pt x="55" y="154"/>
                    <a:pt x="77" y="144"/>
                  </a:cubicBezTo>
                  <a:cubicBezTo>
                    <a:pt x="85" y="140"/>
                    <a:pt x="94" y="136"/>
                    <a:pt x="102" y="132"/>
                  </a:cubicBezTo>
                  <a:cubicBezTo>
                    <a:pt x="108" y="152"/>
                    <a:pt x="113" y="171"/>
                    <a:pt x="118" y="190"/>
                  </a:cubicBezTo>
                  <a:cubicBezTo>
                    <a:pt x="118" y="190"/>
                    <a:pt x="118" y="191"/>
                    <a:pt x="118" y="191"/>
                  </a:cubicBezTo>
                  <a:cubicBezTo>
                    <a:pt x="121" y="190"/>
                    <a:pt x="125" y="189"/>
                    <a:pt x="128" y="189"/>
                  </a:cubicBezTo>
                  <a:cubicBezTo>
                    <a:pt x="128" y="188"/>
                    <a:pt x="127" y="188"/>
                    <a:pt x="127" y="187"/>
                  </a:cubicBezTo>
                  <a:cubicBezTo>
                    <a:pt x="122" y="169"/>
                    <a:pt x="117" y="150"/>
                    <a:pt x="112" y="13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442">
              <a:extLst>
                <a:ext uri="{FF2B5EF4-FFF2-40B4-BE49-F238E27FC236}">
                  <a16:creationId xmlns:a16="http://schemas.microsoft.com/office/drawing/2014/main" id="{12CD827F-1CF0-471C-AF06-6E34BF221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909" y="3093408"/>
              <a:ext cx="473889" cy="119972"/>
            </a:xfrm>
            <a:custGeom>
              <a:avLst/>
              <a:gdLst>
                <a:gd name="T0" fmla="*/ 55 w 118"/>
                <a:gd name="T1" fmla="*/ 19 h 30"/>
                <a:gd name="T2" fmla="*/ 111 w 118"/>
                <a:gd name="T3" fmla="*/ 29 h 30"/>
                <a:gd name="T4" fmla="*/ 117 w 118"/>
                <a:gd name="T5" fmla="*/ 30 h 30"/>
                <a:gd name="T6" fmla="*/ 117 w 118"/>
                <a:gd name="T7" fmla="*/ 30 h 30"/>
                <a:gd name="T8" fmla="*/ 118 w 118"/>
                <a:gd name="T9" fmla="*/ 21 h 30"/>
                <a:gd name="T10" fmla="*/ 2 w 118"/>
                <a:gd name="T11" fmla="*/ 0 h 30"/>
                <a:gd name="T12" fmla="*/ 0 w 118"/>
                <a:gd name="T13" fmla="*/ 10 h 30"/>
                <a:gd name="T14" fmla="*/ 1 w 118"/>
                <a:gd name="T15" fmla="*/ 10 h 30"/>
                <a:gd name="T16" fmla="*/ 55 w 118"/>
                <a:gd name="T17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30">
                  <a:moveTo>
                    <a:pt x="55" y="19"/>
                  </a:moveTo>
                  <a:cubicBezTo>
                    <a:pt x="73" y="22"/>
                    <a:pt x="92" y="26"/>
                    <a:pt x="111" y="29"/>
                  </a:cubicBezTo>
                  <a:cubicBezTo>
                    <a:pt x="113" y="29"/>
                    <a:pt x="115" y="29"/>
                    <a:pt x="117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7" y="27"/>
                    <a:pt x="117" y="24"/>
                    <a:pt x="118" y="21"/>
                  </a:cubicBezTo>
                  <a:cubicBezTo>
                    <a:pt x="81" y="14"/>
                    <a:pt x="41" y="7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9" y="13"/>
                    <a:pt x="37" y="16"/>
                    <a:pt x="55" y="1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443">
              <a:extLst>
                <a:ext uri="{FF2B5EF4-FFF2-40B4-BE49-F238E27FC236}">
                  <a16:creationId xmlns:a16="http://schemas.microsoft.com/office/drawing/2014/main" id="{93894263-6521-4E53-A248-B21120692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640" y="3651277"/>
              <a:ext cx="327922" cy="861797"/>
            </a:xfrm>
            <a:custGeom>
              <a:avLst/>
              <a:gdLst>
                <a:gd name="T0" fmla="*/ 41 w 82"/>
                <a:gd name="T1" fmla="*/ 122 h 215"/>
                <a:gd name="T2" fmla="*/ 56 w 82"/>
                <a:gd name="T3" fmla="*/ 78 h 215"/>
                <a:gd name="T4" fmla="*/ 78 w 82"/>
                <a:gd name="T5" fmla="*/ 15 h 215"/>
                <a:gd name="T6" fmla="*/ 81 w 82"/>
                <a:gd name="T7" fmla="*/ 7 h 215"/>
                <a:gd name="T8" fmla="*/ 82 w 82"/>
                <a:gd name="T9" fmla="*/ 4 h 215"/>
                <a:gd name="T10" fmla="*/ 74 w 82"/>
                <a:gd name="T11" fmla="*/ 0 h 215"/>
                <a:gd name="T12" fmla="*/ 54 w 82"/>
                <a:gd name="T13" fmla="*/ 57 h 215"/>
                <a:gd name="T14" fmla="*/ 3 w 82"/>
                <a:gd name="T15" fmla="*/ 202 h 215"/>
                <a:gd name="T16" fmla="*/ 0 w 82"/>
                <a:gd name="T17" fmla="*/ 211 h 215"/>
                <a:gd name="T18" fmla="*/ 0 w 82"/>
                <a:gd name="T19" fmla="*/ 211 h 215"/>
                <a:gd name="T20" fmla="*/ 9 w 82"/>
                <a:gd name="T21" fmla="*/ 215 h 215"/>
                <a:gd name="T22" fmla="*/ 18 w 82"/>
                <a:gd name="T23" fmla="*/ 186 h 215"/>
                <a:gd name="T24" fmla="*/ 41 w 82"/>
                <a:gd name="T25" fmla="*/ 12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215">
                  <a:moveTo>
                    <a:pt x="41" y="122"/>
                  </a:moveTo>
                  <a:cubicBezTo>
                    <a:pt x="46" y="108"/>
                    <a:pt x="51" y="93"/>
                    <a:pt x="56" y="78"/>
                  </a:cubicBezTo>
                  <a:cubicBezTo>
                    <a:pt x="64" y="57"/>
                    <a:pt x="71" y="36"/>
                    <a:pt x="78" y="15"/>
                  </a:cubicBezTo>
                  <a:cubicBezTo>
                    <a:pt x="79" y="12"/>
                    <a:pt x="80" y="10"/>
                    <a:pt x="81" y="7"/>
                  </a:cubicBezTo>
                  <a:cubicBezTo>
                    <a:pt x="81" y="6"/>
                    <a:pt x="82" y="5"/>
                    <a:pt x="82" y="4"/>
                  </a:cubicBezTo>
                  <a:cubicBezTo>
                    <a:pt x="79" y="3"/>
                    <a:pt x="76" y="2"/>
                    <a:pt x="74" y="0"/>
                  </a:cubicBezTo>
                  <a:cubicBezTo>
                    <a:pt x="67" y="19"/>
                    <a:pt x="60" y="38"/>
                    <a:pt x="54" y="57"/>
                  </a:cubicBezTo>
                  <a:cubicBezTo>
                    <a:pt x="48" y="72"/>
                    <a:pt x="10" y="181"/>
                    <a:pt x="3" y="202"/>
                  </a:cubicBezTo>
                  <a:cubicBezTo>
                    <a:pt x="2" y="205"/>
                    <a:pt x="1" y="208"/>
                    <a:pt x="0" y="211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3" y="212"/>
                    <a:pt x="6" y="213"/>
                    <a:pt x="9" y="215"/>
                  </a:cubicBezTo>
                  <a:cubicBezTo>
                    <a:pt x="12" y="205"/>
                    <a:pt x="15" y="196"/>
                    <a:pt x="18" y="186"/>
                  </a:cubicBezTo>
                  <a:cubicBezTo>
                    <a:pt x="26" y="165"/>
                    <a:pt x="33" y="143"/>
                    <a:pt x="41" y="12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444">
              <a:extLst>
                <a:ext uri="{FF2B5EF4-FFF2-40B4-BE49-F238E27FC236}">
                  <a16:creationId xmlns:a16="http://schemas.microsoft.com/office/drawing/2014/main" id="{CE4D6906-2572-452A-9B0E-0FE37B7E2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1" y="2411570"/>
              <a:ext cx="347918" cy="477888"/>
            </a:xfrm>
            <a:custGeom>
              <a:avLst/>
              <a:gdLst>
                <a:gd name="T0" fmla="*/ 80 w 87"/>
                <a:gd name="T1" fmla="*/ 119 h 119"/>
                <a:gd name="T2" fmla="*/ 87 w 87"/>
                <a:gd name="T3" fmla="*/ 113 h 119"/>
                <a:gd name="T4" fmla="*/ 86 w 87"/>
                <a:gd name="T5" fmla="*/ 112 h 119"/>
                <a:gd name="T6" fmla="*/ 8 w 87"/>
                <a:gd name="T7" fmla="*/ 1 h 119"/>
                <a:gd name="T8" fmla="*/ 8 w 87"/>
                <a:gd name="T9" fmla="*/ 0 h 119"/>
                <a:gd name="T10" fmla="*/ 0 w 87"/>
                <a:gd name="T11" fmla="*/ 5 h 119"/>
                <a:gd name="T12" fmla="*/ 80 w 87"/>
                <a:gd name="T1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119">
                  <a:moveTo>
                    <a:pt x="80" y="119"/>
                  </a:moveTo>
                  <a:cubicBezTo>
                    <a:pt x="82" y="117"/>
                    <a:pt x="84" y="115"/>
                    <a:pt x="87" y="113"/>
                  </a:cubicBezTo>
                  <a:cubicBezTo>
                    <a:pt x="87" y="113"/>
                    <a:pt x="86" y="112"/>
                    <a:pt x="86" y="112"/>
                  </a:cubicBezTo>
                  <a:cubicBezTo>
                    <a:pt x="60" y="75"/>
                    <a:pt x="34" y="38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3" y="4"/>
                    <a:pt x="0" y="5"/>
                  </a:cubicBezTo>
                  <a:cubicBezTo>
                    <a:pt x="26" y="43"/>
                    <a:pt x="53" y="81"/>
                    <a:pt x="80" y="11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445">
              <a:extLst>
                <a:ext uri="{FF2B5EF4-FFF2-40B4-BE49-F238E27FC236}">
                  <a16:creationId xmlns:a16="http://schemas.microsoft.com/office/drawing/2014/main" id="{684DC9B0-77E5-400B-A75F-41DAD5C2B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819" y="4109168"/>
              <a:ext cx="379910" cy="123971"/>
            </a:xfrm>
            <a:custGeom>
              <a:avLst/>
              <a:gdLst>
                <a:gd name="T0" fmla="*/ 95 w 95"/>
                <a:gd name="T1" fmla="*/ 21 h 31"/>
                <a:gd name="T2" fmla="*/ 56 w 95"/>
                <a:gd name="T3" fmla="*/ 12 h 31"/>
                <a:gd name="T4" fmla="*/ 2 w 95"/>
                <a:gd name="T5" fmla="*/ 0 h 31"/>
                <a:gd name="T6" fmla="*/ 0 w 95"/>
                <a:gd name="T7" fmla="*/ 9 h 31"/>
                <a:gd name="T8" fmla="*/ 93 w 95"/>
                <a:gd name="T9" fmla="*/ 31 h 31"/>
                <a:gd name="T10" fmla="*/ 95 w 95"/>
                <a:gd name="T11" fmla="*/ 21 h 31"/>
                <a:gd name="T12" fmla="*/ 95 w 95"/>
                <a:gd name="T13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31">
                  <a:moveTo>
                    <a:pt x="95" y="21"/>
                  </a:moveTo>
                  <a:cubicBezTo>
                    <a:pt x="82" y="18"/>
                    <a:pt x="69" y="15"/>
                    <a:pt x="56" y="12"/>
                  </a:cubicBezTo>
                  <a:cubicBezTo>
                    <a:pt x="38" y="8"/>
                    <a:pt x="20" y="4"/>
                    <a:pt x="2" y="0"/>
                  </a:cubicBezTo>
                  <a:cubicBezTo>
                    <a:pt x="2" y="4"/>
                    <a:pt x="1" y="7"/>
                    <a:pt x="0" y="9"/>
                  </a:cubicBezTo>
                  <a:cubicBezTo>
                    <a:pt x="31" y="17"/>
                    <a:pt x="62" y="24"/>
                    <a:pt x="93" y="31"/>
                  </a:cubicBezTo>
                  <a:cubicBezTo>
                    <a:pt x="93" y="28"/>
                    <a:pt x="94" y="24"/>
                    <a:pt x="95" y="21"/>
                  </a:cubicBezTo>
                  <a:cubicBezTo>
                    <a:pt x="95" y="21"/>
                    <a:pt x="95" y="21"/>
                    <a:pt x="95" y="2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446">
              <a:extLst>
                <a:ext uri="{FF2B5EF4-FFF2-40B4-BE49-F238E27FC236}">
                  <a16:creationId xmlns:a16="http://schemas.microsoft.com/office/drawing/2014/main" id="{A4E61732-A14C-4870-A580-BE557E469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6399" y="4763014"/>
              <a:ext cx="1001764" cy="849800"/>
            </a:xfrm>
            <a:custGeom>
              <a:avLst/>
              <a:gdLst>
                <a:gd name="T0" fmla="*/ 250 w 250"/>
                <a:gd name="T1" fmla="*/ 205 h 212"/>
                <a:gd name="T2" fmla="*/ 195 w 250"/>
                <a:gd name="T3" fmla="*/ 158 h 212"/>
                <a:gd name="T4" fmla="*/ 86 w 250"/>
                <a:gd name="T5" fmla="*/ 67 h 212"/>
                <a:gd name="T6" fmla="*/ 7 w 250"/>
                <a:gd name="T7" fmla="*/ 1 h 212"/>
                <a:gd name="T8" fmla="*/ 6 w 250"/>
                <a:gd name="T9" fmla="*/ 0 h 212"/>
                <a:gd name="T10" fmla="*/ 0 w 250"/>
                <a:gd name="T11" fmla="*/ 7 h 212"/>
                <a:gd name="T12" fmla="*/ 244 w 250"/>
                <a:gd name="T13" fmla="*/ 212 h 212"/>
                <a:gd name="T14" fmla="*/ 250 w 250"/>
                <a:gd name="T15" fmla="*/ 205 h 212"/>
                <a:gd name="T16" fmla="*/ 250 w 250"/>
                <a:gd name="T17" fmla="*/ 20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0" h="212">
                  <a:moveTo>
                    <a:pt x="250" y="205"/>
                  </a:moveTo>
                  <a:cubicBezTo>
                    <a:pt x="232" y="189"/>
                    <a:pt x="213" y="174"/>
                    <a:pt x="195" y="158"/>
                  </a:cubicBezTo>
                  <a:cubicBezTo>
                    <a:pt x="159" y="128"/>
                    <a:pt x="122" y="98"/>
                    <a:pt x="86" y="67"/>
                  </a:cubicBezTo>
                  <a:cubicBezTo>
                    <a:pt x="60" y="45"/>
                    <a:pt x="34" y="23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4" y="2"/>
                    <a:pt x="2" y="5"/>
                    <a:pt x="0" y="7"/>
                  </a:cubicBezTo>
                  <a:cubicBezTo>
                    <a:pt x="81" y="75"/>
                    <a:pt x="163" y="144"/>
                    <a:pt x="244" y="212"/>
                  </a:cubicBezTo>
                  <a:cubicBezTo>
                    <a:pt x="246" y="209"/>
                    <a:pt x="248" y="207"/>
                    <a:pt x="250" y="205"/>
                  </a:cubicBezTo>
                  <a:cubicBezTo>
                    <a:pt x="250" y="205"/>
                    <a:pt x="250" y="205"/>
                    <a:pt x="250" y="20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447">
              <a:extLst>
                <a:ext uri="{FF2B5EF4-FFF2-40B4-BE49-F238E27FC236}">
                  <a16:creationId xmlns:a16="http://schemas.microsoft.com/office/drawing/2014/main" id="{127C7477-149F-49C8-8ED6-69143CEC0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131" y="5098934"/>
              <a:ext cx="577864" cy="219948"/>
            </a:xfrm>
            <a:custGeom>
              <a:avLst/>
              <a:gdLst>
                <a:gd name="T0" fmla="*/ 140 w 144"/>
                <a:gd name="T1" fmla="*/ 0 h 55"/>
                <a:gd name="T2" fmla="*/ 86 w 144"/>
                <a:gd name="T3" fmla="*/ 18 h 55"/>
                <a:gd name="T4" fmla="*/ 37 w 144"/>
                <a:gd name="T5" fmla="*/ 34 h 55"/>
                <a:gd name="T6" fmla="*/ 0 w 144"/>
                <a:gd name="T7" fmla="*/ 47 h 55"/>
                <a:gd name="T8" fmla="*/ 0 w 144"/>
                <a:gd name="T9" fmla="*/ 47 h 55"/>
                <a:gd name="T10" fmla="*/ 3 w 144"/>
                <a:gd name="T11" fmla="*/ 55 h 55"/>
                <a:gd name="T12" fmla="*/ 144 w 144"/>
                <a:gd name="T13" fmla="*/ 11 h 55"/>
                <a:gd name="T14" fmla="*/ 141 w 144"/>
                <a:gd name="T15" fmla="*/ 0 h 55"/>
                <a:gd name="T16" fmla="*/ 140 w 144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55">
                  <a:moveTo>
                    <a:pt x="140" y="0"/>
                  </a:moveTo>
                  <a:cubicBezTo>
                    <a:pt x="122" y="6"/>
                    <a:pt x="104" y="12"/>
                    <a:pt x="86" y="18"/>
                  </a:cubicBezTo>
                  <a:cubicBezTo>
                    <a:pt x="70" y="23"/>
                    <a:pt x="53" y="29"/>
                    <a:pt x="37" y="34"/>
                  </a:cubicBezTo>
                  <a:cubicBezTo>
                    <a:pt x="24" y="38"/>
                    <a:pt x="12" y="43"/>
                    <a:pt x="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9"/>
                    <a:pt x="2" y="52"/>
                    <a:pt x="3" y="55"/>
                  </a:cubicBezTo>
                  <a:cubicBezTo>
                    <a:pt x="36" y="45"/>
                    <a:pt x="124" y="15"/>
                    <a:pt x="144" y="11"/>
                  </a:cubicBezTo>
                  <a:cubicBezTo>
                    <a:pt x="143" y="7"/>
                    <a:pt x="141" y="4"/>
                    <a:pt x="141" y="0"/>
                  </a:cubicBezTo>
                  <a:cubicBezTo>
                    <a:pt x="141" y="0"/>
                    <a:pt x="141" y="0"/>
                    <a:pt x="140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448">
              <a:extLst>
                <a:ext uri="{FF2B5EF4-FFF2-40B4-BE49-F238E27FC236}">
                  <a16:creationId xmlns:a16="http://schemas.microsoft.com/office/drawing/2014/main" id="{BA816D90-B290-4C04-AAA7-815B37F67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9959" y="4321118"/>
              <a:ext cx="239943" cy="629852"/>
            </a:xfrm>
            <a:custGeom>
              <a:avLst/>
              <a:gdLst>
                <a:gd name="T0" fmla="*/ 37 w 60"/>
                <a:gd name="T1" fmla="*/ 45 h 157"/>
                <a:gd name="T2" fmla="*/ 17 w 60"/>
                <a:gd name="T3" fmla="*/ 103 h 157"/>
                <a:gd name="T4" fmla="*/ 0 w 60"/>
                <a:gd name="T5" fmla="*/ 154 h 157"/>
                <a:gd name="T6" fmla="*/ 9 w 60"/>
                <a:gd name="T7" fmla="*/ 157 h 157"/>
                <a:gd name="T8" fmla="*/ 9 w 60"/>
                <a:gd name="T9" fmla="*/ 157 h 157"/>
                <a:gd name="T10" fmla="*/ 60 w 60"/>
                <a:gd name="T11" fmla="*/ 3 h 157"/>
                <a:gd name="T12" fmla="*/ 52 w 60"/>
                <a:gd name="T13" fmla="*/ 0 h 157"/>
                <a:gd name="T14" fmla="*/ 37 w 60"/>
                <a:gd name="T15" fmla="*/ 4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57">
                  <a:moveTo>
                    <a:pt x="37" y="45"/>
                  </a:moveTo>
                  <a:cubicBezTo>
                    <a:pt x="30" y="64"/>
                    <a:pt x="24" y="84"/>
                    <a:pt x="17" y="103"/>
                  </a:cubicBezTo>
                  <a:cubicBezTo>
                    <a:pt x="12" y="120"/>
                    <a:pt x="6" y="137"/>
                    <a:pt x="0" y="154"/>
                  </a:cubicBezTo>
                  <a:cubicBezTo>
                    <a:pt x="3" y="154"/>
                    <a:pt x="7" y="155"/>
                    <a:pt x="9" y="157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26" y="106"/>
                    <a:pt x="43" y="54"/>
                    <a:pt x="60" y="3"/>
                  </a:cubicBezTo>
                  <a:cubicBezTo>
                    <a:pt x="57" y="2"/>
                    <a:pt x="54" y="1"/>
                    <a:pt x="52" y="0"/>
                  </a:cubicBezTo>
                  <a:cubicBezTo>
                    <a:pt x="47" y="15"/>
                    <a:pt x="42" y="30"/>
                    <a:pt x="37" y="4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449">
              <a:extLst>
                <a:ext uri="{FF2B5EF4-FFF2-40B4-BE49-F238E27FC236}">
                  <a16:creationId xmlns:a16="http://schemas.microsoft.com/office/drawing/2014/main" id="{A3699838-A071-403A-ABF0-A0981082B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922" y="2251608"/>
              <a:ext cx="681839" cy="745824"/>
            </a:xfrm>
            <a:custGeom>
              <a:avLst/>
              <a:gdLst>
                <a:gd name="T0" fmla="*/ 7 w 170"/>
                <a:gd name="T1" fmla="*/ 186 h 186"/>
                <a:gd name="T2" fmla="*/ 11 w 170"/>
                <a:gd name="T3" fmla="*/ 182 h 186"/>
                <a:gd name="T4" fmla="*/ 133 w 170"/>
                <a:gd name="T5" fmla="*/ 46 h 186"/>
                <a:gd name="T6" fmla="*/ 169 w 170"/>
                <a:gd name="T7" fmla="*/ 8 h 186"/>
                <a:gd name="T8" fmla="*/ 170 w 170"/>
                <a:gd name="T9" fmla="*/ 7 h 186"/>
                <a:gd name="T10" fmla="*/ 163 w 170"/>
                <a:gd name="T11" fmla="*/ 0 h 186"/>
                <a:gd name="T12" fmla="*/ 109 w 170"/>
                <a:gd name="T13" fmla="*/ 60 h 186"/>
                <a:gd name="T14" fmla="*/ 3 w 170"/>
                <a:gd name="T15" fmla="*/ 176 h 186"/>
                <a:gd name="T16" fmla="*/ 0 w 170"/>
                <a:gd name="T17" fmla="*/ 180 h 186"/>
                <a:gd name="T18" fmla="*/ 7 w 170"/>
                <a:gd name="T19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86">
                  <a:moveTo>
                    <a:pt x="7" y="186"/>
                  </a:moveTo>
                  <a:cubicBezTo>
                    <a:pt x="8" y="185"/>
                    <a:pt x="9" y="184"/>
                    <a:pt x="11" y="182"/>
                  </a:cubicBezTo>
                  <a:cubicBezTo>
                    <a:pt x="51" y="137"/>
                    <a:pt x="92" y="92"/>
                    <a:pt x="133" y="46"/>
                  </a:cubicBezTo>
                  <a:cubicBezTo>
                    <a:pt x="145" y="34"/>
                    <a:pt x="157" y="21"/>
                    <a:pt x="169" y="8"/>
                  </a:cubicBezTo>
                  <a:cubicBezTo>
                    <a:pt x="169" y="7"/>
                    <a:pt x="169" y="7"/>
                    <a:pt x="170" y="7"/>
                  </a:cubicBezTo>
                  <a:cubicBezTo>
                    <a:pt x="167" y="5"/>
                    <a:pt x="165" y="3"/>
                    <a:pt x="163" y="0"/>
                  </a:cubicBezTo>
                  <a:cubicBezTo>
                    <a:pt x="145" y="20"/>
                    <a:pt x="127" y="40"/>
                    <a:pt x="109" y="60"/>
                  </a:cubicBezTo>
                  <a:cubicBezTo>
                    <a:pt x="74" y="99"/>
                    <a:pt x="39" y="137"/>
                    <a:pt x="3" y="176"/>
                  </a:cubicBezTo>
                  <a:cubicBezTo>
                    <a:pt x="2" y="178"/>
                    <a:pt x="1" y="179"/>
                    <a:pt x="0" y="180"/>
                  </a:cubicBezTo>
                  <a:cubicBezTo>
                    <a:pt x="3" y="181"/>
                    <a:pt x="5" y="183"/>
                    <a:pt x="7" y="18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450">
              <a:extLst>
                <a:ext uri="{FF2B5EF4-FFF2-40B4-BE49-F238E27FC236}">
                  <a16:creationId xmlns:a16="http://schemas.microsoft.com/office/drawing/2014/main" id="{8A010925-7027-4440-A8B9-38341AEF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4933" y="3217379"/>
              <a:ext cx="313926" cy="753822"/>
            </a:xfrm>
            <a:custGeom>
              <a:avLst/>
              <a:gdLst>
                <a:gd name="T0" fmla="*/ 59 w 78"/>
                <a:gd name="T1" fmla="*/ 133 h 188"/>
                <a:gd name="T2" fmla="*/ 40 w 78"/>
                <a:gd name="T3" fmla="*/ 82 h 188"/>
                <a:gd name="T4" fmla="*/ 15 w 78"/>
                <a:gd name="T5" fmla="*/ 16 h 188"/>
                <a:gd name="T6" fmla="*/ 9 w 78"/>
                <a:gd name="T7" fmla="*/ 0 h 188"/>
                <a:gd name="T8" fmla="*/ 0 w 78"/>
                <a:gd name="T9" fmla="*/ 3 h 188"/>
                <a:gd name="T10" fmla="*/ 1 w 78"/>
                <a:gd name="T11" fmla="*/ 5 h 188"/>
                <a:gd name="T12" fmla="*/ 34 w 78"/>
                <a:gd name="T13" fmla="*/ 92 h 188"/>
                <a:gd name="T14" fmla="*/ 61 w 78"/>
                <a:gd name="T15" fmla="*/ 165 h 188"/>
                <a:gd name="T16" fmla="*/ 70 w 78"/>
                <a:gd name="T17" fmla="*/ 188 h 188"/>
                <a:gd name="T18" fmla="*/ 78 w 78"/>
                <a:gd name="T19" fmla="*/ 184 h 188"/>
                <a:gd name="T20" fmla="*/ 59 w 78"/>
                <a:gd name="T21" fmla="*/ 13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" h="188">
                  <a:moveTo>
                    <a:pt x="59" y="133"/>
                  </a:moveTo>
                  <a:cubicBezTo>
                    <a:pt x="52" y="116"/>
                    <a:pt x="46" y="99"/>
                    <a:pt x="40" y="82"/>
                  </a:cubicBezTo>
                  <a:cubicBezTo>
                    <a:pt x="32" y="60"/>
                    <a:pt x="23" y="38"/>
                    <a:pt x="15" y="16"/>
                  </a:cubicBezTo>
                  <a:cubicBezTo>
                    <a:pt x="13" y="11"/>
                    <a:pt x="11" y="5"/>
                    <a:pt x="9" y="0"/>
                  </a:cubicBezTo>
                  <a:cubicBezTo>
                    <a:pt x="6" y="1"/>
                    <a:pt x="3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2" y="34"/>
                    <a:pt x="23" y="63"/>
                    <a:pt x="34" y="92"/>
                  </a:cubicBezTo>
                  <a:cubicBezTo>
                    <a:pt x="43" y="117"/>
                    <a:pt x="52" y="141"/>
                    <a:pt x="61" y="165"/>
                  </a:cubicBezTo>
                  <a:cubicBezTo>
                    <a:pt x="63" y="169"/>
                    <a:pt x="68" y="184"/>
                    <a:pt x="70" y="188"/>
                  </a:cubicBezTo>
                  <a:cubicBezTo>
                    <a:pt x="72" y="186"/>
                    <a:pt x="75" y="185"/>
                    <a:pt x="78" y="184"/>
                  </a:cubicBezTo>
                  <a:cubicBezTo>
                    <a:pt x="72" y="167"/>
                    <a:pt x="65" y="150"/>
                    <a:pt x="59" y="133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451">
              <a:extLst>
                <a:ext uri="{FF2B5EF4-FFF2-40B4-BE49-F238E27FC236}">
                  <a16:creationId xmlns:a16="http://schemas.microsoft.com/office/drawing/2014/main" id="{CE30A262-E09C-48C0-A9BA-9F22C99DB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481" y="4697029"/>
              <a:ext cx="121972" cy="65985"/>
            </a:xfrm>
            <a:custGeom>
              <a:avLst/>
              <a:gdLst>
                <a:gd name="T0" fmla="*/ 0 w 30"/>
                <a:gd name="T1" fmla="*/ 7 h 16"/>
                <a:gd name="T2" fmla="*/ 0 w 30"/>
                <a:gd name="T3" fmla="*/ 7 h 16"/>
                <a:gd name="T4" fmla="*/ 2 w 30"/>
                <a:gd name="T5" fmla="*/ 16 h 16"/>
                <a:gd name="T6" fmla="*/ 30 w 30"/>
                <a:gd name="T7" fmla="*/ 9 h 16"/>
                <a:gd name="T8" fmla="*/ 28 w 30"/>
                <a:gd name="T9" fmla="*/ 0 h 16"/>
                <a:gd name="T10" fmla="*/ 0 w 30"/>
                <a:gd name="T11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2" y="13"/>
                    <a:pt x="2" y="16"/>
                  </a:cubicBezTo>
                  <a:cubicBezTo>
                    <a:pt x="12" y="14"/>
                    <a:pt x="21" y="12"/>
                    <a:pt x="30" y="9"/>
                  </a:cubicBezTo>
                  <a:cubicBezTo>
                    <a:pt x="29" y="6"/>
                    <a:pt x="28" y="3"/>
                    <a:pt x="28" y="0"/>
                  </a:cubicBezTo>
                  <a:cubicBezTo>
                    <a:pt x="19" y="2"/>
                    <a:pt x="10" y="4"/>
                    <a:pt x="0" y="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452">
              <a:extLst>
                <a:ext uri="{FF2B5EF4-FFF2-40B4-BE49-F238E27FC236}">
                  <a16:creationId xmlns:a16="http://schemas.microsoft.com/office/drawing/2014/main" id="{430D35A9-FDE9-484C-B183-CD3762E3E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8157" y="5476844"/>
              <a:ext cx="55987" cy="79981"/>
            </a:xfrm>
            <a:custGeom>
              <a:avLst/>
              <a:gdLst>
                <a:gd name="T0" fmla="*/ 5 w 14"/>
                <a:gd name="T1" fmla="*/ 20 h 20"/>
                <a:gd name="T2" fmla="*/ 14 w 14"/>
                <a:gd name="T3" fmla="*/ 17 h 20"/>
                <a:gd name="T4" fmla="*/ 10 w 14"/>
                <a:gd name="T5" fmla="*/ 0 h 20"/>
                <a:gd name="T6" fmla="*/ 0 w 14"/>
                <a:gd name="T7" fmla="*/ 3 h 20"/>
                <a:gd name="T8" fmla="*/ 5 w 1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5" y="20"/>
                  </a:moveTo>
                  <a:cubicBezTo>
                    <a:pt x="8" y="19"/>
                    <a:pt x="11" y="18"/>
                    <a:pt x="14" y="17"/>
                  </a:cubicBezTo>
                  <a:cubicBezTo>
                    <a:pt x="13" y="12"/>
                    <a:pt x="11" y="6"/>
                    <a:pt x="10" y="0"/>
                  </a:cubicBezTo>
                  <a:cubicBezTo>
                    <a:pt x="7" y="2"/>
                    <a:pt x="4" y="3"/>
                    <a:pt x="0" y="3"/>
                  </a:cubicBezTo>
                  <a:cubicBezTo>
                    <a:pt x="2" y="9"/>
                    <a:pt x="4" y="14"/>
                    <a:pt x="5" y="2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453">
              <a:extLst>
                <a:ext uri="{FF2B5EF4-FFF2-40B4-BE49-F238E27FC236}">
                  <a16:creationId xmlns:a16="http://schemas.microsoft.com/office/drawing/2014/main" id="{BA89A925-DD8E-42C4-B408-632933BE3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4617" y="4653039"/>
              <a:ext cx="303928" cy="113974"/>
            </a:xfrm>
            <a:custGeom>
              <a:avLst/>
              <a:gdLst>
                <a:gd name="T0" fmla="*/ 52 w 76"/>
                <a:gd name="T1" fmla="*/ 12 h 28"/>
                <a:gd name="T2" fmla="*/ 4 w 76"/>
                <a:gd name="T3" fmla="*/ 1 h 28"/>
                <a:gd name="T4" fmla="*/ 2 w 76"/>
                <a:gd name="T5" fmla="*/ 0 h 28"/>
                <a:gd name="T6" fmla="*/ 0 w 76"/>
                <a:gd name="T7" fmla="*/ 10 h 28"/>
                <a:gd name="T8" fmla="*/ 1 w 76"/>
                <a:gd name="T9" fmla="*/ 10 h 28"/>
                <a:gd name="T10" fmla="*/ 10 w 76"/>
                <a:gd name="T11" fmla="*/ 12 h 28"/>
                <a:gd name="T12" fmla="*/ 55 w 76"/>
                <a:gd name="T13" fmla="*/ 23 h 28"/>
                <a:gd name="T14" fmla="*/ 74 w 76"/>
                <a:gd name="T15" fmla="*/ 28 h 28"/>
                <a:gd name="T16" fmla="*/ 76 w 76"/>
                <a:gd name="T17" fmla="*/ 18 h 28"/>
                <a:gd name="T18" fmla="*/ 52 w 76"/>
                <a:gd name="T1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8">
                  <a:moveTo>
                    <a:pt x="52" y="12"/>
                  </a:moveTo>
                  <a:cubicBezTo>
                    <a:pt x="36" y="8"/>
                    <a:pt x="20" y="5"/>
                    <a:pt x="4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4" y="10"/>
                    <a:pt x="7" y="11"/>
                    <a:pt x="10" y="12"/>
                  </a:cubicBezTo>
                  <a:cubicBezTo>
                    <a:pt x="25" y="16"/>
                    <a:pt x="40" y="19"/>
                    <a:pt x="55" y="23"/>
                  </a:cubicBezTo>
                  <a:cubicBezTo>
                    <a:pt x="61" y="24"/>
                    <a:pt x="67" y="26"/>
                    <a:pt x="74" y="28"/>
                  </a:cubicBezTo>
                  <a:cubicBezTo>
                    <a:pt x="74" y="24"/>
                    <a:pt x="75" y="21"/>
                    <a:pt x="76" y="18"/>
                  </a:cubicBezTo>
                  <a:cubicBezTo>
                    <a:pt x="68" y="16"/>
                    <a:pt x="60" y="14"/>
                    <a:pt x="52" y="1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454">
              <a:extLst>
                <a:ext uri="{FF2B5EF4-FFF2-40B4-BE49-F238E27FC236}">
                  <a16:creationId xmlns:a16="http://schemas.microsoft.com/office/drawing/2014/main" id="{6289652E-3A30-435A-AC4C-EA07C32E8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5875" y="3855228"/>
              <a:ext cx="249942" cy="249942"/>
            </a:xfrm>
            <a:custGeom>
              <a:avLst/>
              <a:gdLst>
                <a:gd name="T0" fmla="*/ 56 w 62"/>
                <a:gd name="T1" fmla="*/ 0 h 62"/>
                <a:gd name="T2" fmla="*/ 26 w 62"/>
                <a:gd name="T3" fmla="*/ 29 h 62"/>
                <a:gd name="T4" fmla="*/ 1 w 62"/>
                <a:gd name="T5" fmla="*/ 54 h 62"/>
                <a:gd name="T6" fmla="*/ 0 w 62"/>
                <a:gd name="T7" fmla="*/ 55 h 62"/>
                <a:gd name="T8" fmla="*/ 6 w 62"/>
                <a:gd name="T9" fmla="*/ 62 h 62"/>
                <a:gd name="T10" fmla="*/ 8 w 62"/>
                <a:gd name="T11" fmla="*/ 61 h 62"/>
                <a:gd name="T12" fmla="*/ 44 w 62"/>
                <a:gd name="T13" fmla="*/ 24 h 62"/>
                <a:gd name="T14" fmla="*/ 62 w 62"/>
                <a:gd name="T15" fmla="*/ 6 h 62"/>
                <a:gd name="T16" fmla="*/ 56 w 62"/>
                <a:gd name="T1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62">
                  <a:moveTo>
                    <a:pt x="56" y="0"/>
                  </a:moveTo>
                  <a:cubicBezTo>
                    <a:pt x="46" y="9"/>
                    <a:pt x="36" y="19"/>
                    <a:pt x="26" y="29"/>
                  </a:cubicBezTo>
                  <a:cubicBezTo>
                    <a:pt x="18" y="37"/>
                    <a:pt x="9" y="45"/>
                    <a:pt x="1" y="54"/>
                  </a:cubicBezTo>
                  <a:cubicBezTo>
                    <a:pt x="1" y="54"/>
                    <a:pt x="0" y="55"/>
                    <a:pt x="0" y="55"/>
                  </a:cubicBezTo>
                  <a:cubicBezTo>
                    <a:pt x="2" y="57"/>
                    <a:pt x="4" y="59"/>
                    <a:pt x="6" y="62"/>
                  </a:cubicBezTo>
                  <a:cubicBezTo>
                    <a:pt x="7" y="61"/>
                    <a:pt x="7" y="61"/>
                    <a:pt x="8" y="61"/>
                  </a:cubicBezTo>
                  <a:cubicBezTo>
                    <a:pt x="20" y="48"/>
                    <a:pt x="32" y="36"/>
                    <a:pt x="44" y="24"/>
                  </a:cubicBezTo>
                  <a:cubicBezTo>
                    <a:pt x="50" y="18"/>
                    <a:pt x="56" y="12"/>
                    <a:pt x="62" y="6"/>
                  </a:cubicBezTo>
                  <a:cubicBezTo>
                    <a:pt x="60" y="4"/>
                    <a:pt x="58" y="2"/>
                    <a:pt x="56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455">
              <a:extLst>
                <a:ext uri="{FF2B5EF4-FFF2-40B4-BE49-F238E27FC236}">
                  <a16:creationId xmlns:a16="http://schemas.microsoft.com/office/drawing/2014/main" id="{1C3155F9-AA41-4487-A53B-E7E87C264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0687" y="4361108"/>
              <a:ext cx="113974" cy="159962"/>
            </a:xfrm>
            <a:custGeom>
              <a:avLst/>
              <a:gdLst>
                <a:gd name="T0" fmla="*/ 28 w 28"/>
                <a:gd name="T1" fmla="*/ 35 h 40"/>
                <a:gd name="T2" fmla="*/ 9 w 28"/>
                <a:gd name="T3" fmla="*/ 0 h 40"/>
                <a:gd name="T4" fmla="*/ 0 w 28"/>
                <a:gd name="T5" fmla="*/ 5 h 40"/>
                <a:gd name="T6" fmla="*/ 4 w 28"/>
                <a:gd name="T7" fmla="*/ 10 h 40"/>
                <a:gd name="T8" fmla="*/ 19 w 28"/>
                <a:gd name="T9" fmla="*/ 40 h 40"/>
                <a:gd name="T10" fmla="*/ 28 w 28"/>
                <a:gd name="T11" fmla="*/ 36 h 40"/>
                <a:gd name="T12" fmla="*/ 28 w 28"/>
                <a:gd name="T1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28" y="35"/>
                  </a:moveTo>
                  <a:cubicBezTo>
                    <a:pt x="22" y="24"/>
                    <a:pt x="15" y="12"/>
                    <a:pt x="9" y="0"/>
                  </a:cubicBezTo>
                  <a:cubicBezTo>
                    <a:pt x="7" y="2"/>
                    <a:pt x="4" y="4"/>
                    <a:pt x="0" y="5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9" y="20"/>
                    <a:pt x="14" y="30"/>
                    <a:pt x="19" y="40"/>
                  </a:cubicBezTo>
                  <a:cubicBezTo>
                    <a:pt x="22" y="38"/>
                    <a:pt x="25" y="37"/>
                    <a:pt x="28" y="36"/>
                  </a:cubicBezTo>
                  <a:cubicBezTo>
                    <a:pt x="28" y="35"/>
                    <a:pt x="28" y="35"/>
                    <a:pt x="28" y="3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456">
              <a:extLst>
                <a:ext uri="{FF2B5EF4-FFF2-40B4-BE49-F238E27FC236}">
                  <a16:creationId xmlns:a16="http://schemas.microsoft.com/office/drawing/2014/main" id="{0E6B074B-9CF9-4C70-942F-48A311F04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08" y="2467557"/>
              <a:ext cx="283933" cy="289932"/>
            </a:xfrm>
            <a:custGeom>
              <a:avLst/>
              <a:gdLst>
                <a:gd name="T0" fmla="*/ 10 w 71"/>
                <a:gd name="T1" fmla="*/ 61 h 72"/>
                <a:gd name="T2" fmla="*/ 35 w 71"/>
                <a:gd name="T3" fmla="*/ 72 h 72"/>
                <a:gd name="T4" fmla="*/ 35 w 71"/>
                <a:gd name="T5" fmla="*/ 72 h 72"/>
                <a:gd name="T6" fmla="*/ 44 w 71"/>
                <a:gd name="T7" fmla="*/ 71 h 72"/>
                <a:gd name="T8" fmla="*/ 63 w 71"/>
                <a:gd name="T9" fmla="*/ 58 h 72"/>
                <a:gd name="T10" fmla="*/ 68 w 71"/>
                <a:gd name="T11" fmla="*/ 50 h 72"/>
                <a:gd name="T12" fmla="*/ 71 w 71"/>
                <a:gd name="T13" fmla="*/ 36 h 72"/>
                <a:gd name="T14" fmla="*/ 61 w 71"/>
                <a:gd name="T15" fmla="*/ 10 h 72"/>
                <a:gd name="T16" fmla="*/ 53 w 71"/>
                <a:gd name="T17" fmla="*/ 5 h 72"/>
                <a:gd name="T18" fmla="*/ 35 w 71"/>
                <a:gd name="T19" fmla="*/ 0 h 72"/>
                <a:gd name="T20" fmla="*/ 0 w 71"/>
                <a:gd name="T21" fmla="*/ 36 h 72"/>
                <a:gd name="T22" fmla="*/ 0 w 71"/>
                <a:gd name="T23" fmla="*/ 41 h 72"/>
                <a:gd name="T24" fmla="*/ 3 w 71"/>
                <a:gd name="T25" fmla="*/ 50 h 72"/>
                <a:gd name="T26" fmla="*/ 4 w 71"/>
                <a:gd name="T27" fmla="*/ 53 h 72"/>
                <a:gd name="T28" fmla="*/ 10 w 71"/>
                <a:gd name="T29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10" y="61"/>
                  </a:moveTo>
                  <a:cubicBezTo>
                    <a:pt x="16" y="67"/>
                    <a:pt x="25" y="71"/>
                    <a:pt x="35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72"/>
                    <a:pt x="41" y="71"/>
                    <a:pt x="44" y="71"/>
                  </a:cubicBezTo>
                  <a:cubicBezTo>
                    <a:pt x="52" y="69"/>
                    <a:pt x="58" y="64"/>
                    <a:pt x="63" y="58"/>
                  </a:cubicBezTo>
                  <a:cubicBezTo>
                    <a:pt x="65" y="56"/>
                    <a:pt x="67" y="53"/>
                    <a:pt x="68" y="50"/>
                  </a:cubicBezTo>
                  <a:cubicBezTo>
                    <a:pt x="70" y="46"/>
                    <a:pt x="71" y="41"/>
                    <a:pt x="71" y="36"/>
                  </a:cubicBezTo>
                  <a:cubicBezTo>
                    <a:pt x="71" y="26"/>
                    <a:pt x="67" y="17"/>
                    <a:pt x="61" y="10"/>
                  </a:cubicBezTo>
                  <a:cubicBezTo>
                    <a:pt x="58" y="8"/>
                    <a:pt x="56" y="6"/>
                    <a:pt x="53" y="5"/>
                  </a:cubicBezTo>
                  <a:cubicBezTo>
                    <a:pt x="48" y="2"/>
                    <a:pt x="42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4"/>
                    <a:pt x="1" y="47"/>
                    <a:pt x="3" y="50"/>
                  </a:cubicBezTo>
                  <a:cubicBezTo>
                    <a:pt x="3" y="51"/>
                    <a:pt x="3" y="52"/>
                    <a:pt x="4" y="53"/>
                  </a:cubicBezTo>
                  <a:cubicBezTo>
                    <a:pt x="5" y="56"/>
                    <a:pt x="7" y="58"/>
                    <a:pt x="10" y="6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457">
              <a:extLst>
                <a:ext uri="{FF2B5EF4-FFF2-40B4-BE49-F238E27FC236}">
                  <a16:creationId xmlns:a16="http://schemas.microsoft.com/office/drawing/2014/main" id="{29E66648-1DAE-4BBB-829D-B972C8AD0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798" y="3073413"/>
              <a:ext cx="283933" cy="285933"/>
            </a:xfrm>
            <a:custGeom>
              <a:avLst/>
              <a:gdLst>
                <a:gd name="T0" fmla="*/ 71 w 71"/>
                <a:gd name="T1" fmla="*/ 36 h 71"/>
                <a:gd name="T2" fmla="*/ 71 w 71"/>
                <a:gd name="T3" fmla="*/ 34 h 71"/>
                <a:gd name="T4" fmla="*/ 70 w 71"/>
                <a:gd name="T5" fmla="*/ 24 h 71"/>
                <a:gd name="T6" fmla="*/ 67 w 71"/>
                <a:gd name="T7" fmla="*/ 19 h 71"/>
                <a:gd name="T8" fmla="*/ 61 w 71"/>
                <a:gd name="T9" fmla="*/ 11 h 71"/>
                <a:gd name="T10" fmla="*/ 44 w 71"/>
                <a:gd name="T11" fmla="*/ 1 h 71"/>
                <a:gd name="T12" fmla="*/ 36 w 71"/>
                <a:gd name="T13" fmla="*/ 0 h 71"/>
                <a:gd name="T14" fmla="*/ 34 w 71"/>
                <a:gd name="T15" fmla="*/ 0 h 71"/>
                <a:gd name="T16" fmla="*/ 1 w 71"/>
                <a:gd name="T17" fmla="*/ 26 h 71"/>
                <a:gd name="T18" fmla="*/ 0 w 71"/>
                <a:gd name="T19" fmla="*/ 35 h 71"/>
                <a:gd name="T20" fmla="*/ 0 w 71"/>
                <a:gd name="T21" fmla="*/ 36 h 71"/>
                <a:gd name="T22" fmla="*/ 17 w 71"/>
                <a:gd name="T23" fmla="*/ 66 h 71"/>
                <a:gd name="T24" fmla="*/ 27 w 71"/>
                <a:gd name="T25" fmla="*/ 70 h 71"/>
                <a:gd name="T26" fmla="*/ 36 w 71"/>
                <a:gd name="T27" fmla="*/ 71 h 71"/>
                <a:gd name="T28" fmla="*/ 39 w 71"/>
                <a:gd name="T29" fmla="*/ 71 h 71"/>
                <a:gd name="T30" fmla="*/ 50 w 71"/>
                <a:gd name="T31" fmla="*/ 68 h 71"/>
                <a:gd name="T32" fmla="*/ 71 w 71"/>
                <a:gd name="T33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71">
                  <a:moveTo>
                    <a:pt x="71" y="36"/>
                  </a:moveTo>
                  <a:cubicBezTo>
                    <a:pt x="71" y="35"/>
                    <a:pt x="71" y="35"/>
                    <a:pt x="71" y="34"/>
                  </a:cubicBezTo>
                  <a:cubicBezTo>
                    <a:pt x="71" y="31"/>
                    <a:pt x="71" y="27"/>
                    <a:pt x="70" y="24"/>
                  </a:cubicBezTo>
                  <a:cubicBezTo>
                    <a:pt x="69" y="22"/>
                    <a:pt x="68" y="20"/>
                    <a:pt x="67" y="19"/>
                  </a:cubicBezTo>
                  <a:cubicBezTo>
                    <a:pt x="66" y="16"/>
                    <a:pt x="64" y="13"/>
                    <a:pt x="61" y="11"/>
                  </a:cubicBezTo>
                  <a:cubicBezTo>
                    <a:pt x="57" y="6"/>
                    <a:pt x="51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19" y="1"/>
                    <a:pt x="6" y="11"/>
                    <a:pt x="1" y="26"/>
                  </a:cubicBezTo>
                  <a:cubicBezTo>
                    <a:pt x="0" y="29"/>
                    <a:pt x="0" y="32"/>
                    <a:pt x="0" y="35"/>
                  </a:cubicBezTo>
                  <a:cubicBezTo>
                    <a:pt x="0" y="35"/>
                    <a:pt x="0" y="35"/>
                    <a:pt x="0" y="36"/>
                  </a:cubicBezTo>
                  <a:cubicBezTo>
                    <a:pt x="0" y="49"/>
                    <a:pt x="7" y="60"/>
                    <a:pt x="17" y="66"/>
                  </a:cubicBezTo>
                  <a:cubicBezTo>
                    <a:pt x="20" y="68"/>
                    <a:pt x="23" y="69"/>
                    <a:pt x="27" y="70"/>
                  </a:cubicBezTo>
                  <a:cubicBezTo>
                    <a:pt x="29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0" y="68"/>
                  </a:cubicBezTo>
                  <a:cubicBezTo>
                    <a:pt x="63" y="63"/>
                    <a:pt x="71" y="50"/>
                    <a:pt x="71" y="3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458">
              <a:extLst>
                <a:ext uri="{FF2B5EF4-FFF2-40B4-BE49-F238E27FC236}">
                  <a16:creationId xmlns:a16="http://schemas.microsoft.com/office/drawing/2014/main" id="{F493E159-9FB5-48ED-BF14-80D6FF397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8975" y="2949442"/>
              <a:ext cx="287932" cy="283933"/>
            </a:xfrm>
            <a:custGeom>
              <a:avLst/>
              <a:gdLst>
                <a:gd name="T0" fmla="*/ 70 w 72"/>
                <a:gd name="T1" fmla="*/ 46 h 71"/>
                <a:gd name="T2" fmla="*/ 72 w 72"/>
                <a:gd name="T3" fmla="*/ 36 h 71"/>
                <a:gd name="T4" fmla="*/ 72 w 72"/>
                <a:gd name="T5" fmla="*/ 35 h 71"/>
                <a:gd name="T6" fmla="*/ 71 w 72"/>
                <a:gd name="T7" fmla="*/ 29 h 71"/>
                <a:gd name="T8" fmla="*/ 68 w 72"/>
                <a:gd name="T9" fmla="*/ 20 h 71"/>
                <a:gd name="T10" fmla="*/ 63 w 72"/>
                <a:gd name="T11" fmla="*/ 12 h 71"/>
                <a:gd name="T12" fmla="*/ 56 w 72"/>
                <a:gd name="T13" fmla="*/ 6 h 71"/>
                <a:gd name="T14" fmla="*/ 36 w 72"/>
                <a:gd name="T15" fmla="*/ 0 h 71"/>
                <a:gd name="T16" fmla="*/ 0 w 72"/>
                <a:gd name="T17" fmla="*/ 35 h 71"/>
                <a:gd name="T18" fmla="*/ 36 w 72"/>
                <a:gd name="T19" fmla="*/ 71 h 71"/>
                <a:gd name="T20" fmla="*/ 44 w 72"/>
                <a:gd name="T21" fmla="*/ 70 h 71"/>
                <a:gd name="T22" fmla="*/ 53 w 72"/>
                <a:gd name="T23" fmla="*/ 67 h 71"/>
                <a:gd name="T24" fmla="*/ 70 w 72"/>
                <a:gd name="T25" fmla="*/ 4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1">
                  <a:moveTo>
                    <a:pt x="70" y="46"/>
                  </a:moveTo>
                  <a:cubicBezTo>
                    <a:pt x="71" y="43"/>
                    <a:pt x="72" y="40"/>
                    <a:pt x="72" y="36"/>
                  </a:cubicBezTo>
                  <a:cubicBezTo>
                    <a:pt x="72" y="36"/>
                    <a:pt x="72" y="3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71" y="26"/>
                    <a:pt x="70" y="23"/>
                    <a:pt x="68" y="20"/>
                  </a:cubicBezTo>
                  <a:cubicBezTo>
                    <a:pt x="67" y="17"/>
                    <a:pt x="65" y="14"/>
                    <a:pt x="63" y="12"/>
                  </a:cubicBezTo>
                  <a:cubicBezTo>
                    <a:pt x="61" y="9"/>
                    <a:pt x="59" y="7"/>
                    <a:pt x="56" y="6"/>
                  </a:cubicBezTo>
                  <a:cubicBezTo>
                    <a:pt x="50" y="2"/>
                    <a:pt x="43" y="0"/>
                    <a:pt x="36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39" y="71"/>
                    <a:pt x="42" y="71"/>
                    <a:pt x="44" y="70"/>
                  </a:cubicBezTo>
                  <a:cubicBezTo>
                    <a:pt x="47" y="70"/>
                    <a:pt x="50" y="68"/>
                    <a:pt x="53" y="67"/>
                  </a:cubicBezTo>
                  <a:cubicBezTo>
                    <a:pt x="61" y="63"/>
                    <a:pt x="68" y="55"/>
                    <a:pt x="70" y="4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9">
              <a:extLst>
                <a:ext uri="{FF2B5EF4-FFF2-40B4-BE49-F238E27FC236}">
                  <a16:creationId xmlns:a16="http://schemas.microsoft.com/office/drawing/2014/main" id="{CD276CAD-1B51-441B-B7F3-DEBE7EDD4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885" y="3951206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6 h 72"/>
                <a:gd name="T4" fmla="*/ 66 w 72"/>
                <a:gd name="T5" fmla="*/ 17 h 72"/>
                <a:gd name="T6" fmla="*/ 54 w 72"/>
                <a:gd name="T7" fmla="*/ 5 h 72"/>
                <a:gd name="T8" fmla="*/ 45 w 72"/>
                <a:gd name="T9" fmla="*/ 1 h 72"/>
                <a:gd name="T10" fmla="*/ 36 w 72"/>
                <a:gd name="T11" fmla="*/ 0 h 72"/>
                <a:gd name="T12" fmla="*/ 27 w 72"/>
                <a:gd name="T13" fmla="*/ 1 h 72"/>
                <a:gd name="T14" fmla="*/ 19 w 72"/>
                <a:gd name="T15" fmla="*/ 5 h 72"/>
                <a:gd name="T16" fmla="*/ 0 w 72"/>
                <a:gd name="T17" fmla="*/ 36 h 72"/>
                <a:gd name="T18" fmla="*/ 36 w 72"/>
                <a:gd name="T19" fmla="*/ 72 h 72"/>
                <a:gd name="T20" fmla="*/ 70 w 72"/>
                <a:gd name="T21" fmla="*/ 48 h 72"/>
                <a:gd name="T22" fmla="*/ 72 w 72"/>
                <a:gd name="T23" fmla="*/ 39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32"/>
                    <a:pt x="71" y="29"/>
                    <a:pt x="70" y="26"/>
                  </a:cubicBezTo>
                  <a:cubicBezTo>
                    <a:pt x="70" y="22"/>
                    <a:pt x="68" y="19"/>
                    <a:pt x="66" y="17"/>
                  </a:cubicBezTo>
                  <a:cubicBezTo>
                    <a:pt x="63" y="12"/>
                    <a:pt x="59" y="8"/>
                    <a:pt x="54" y="5"/>
                  </a:cubicBezTo>
                  <a:cubicBezTo>
                    <a:pt x="51" y="3"/>
                    <a:pt x="48" y="2"/>
                    <a:pt x="45" y="1"/>
                  </a:cubicBezTo>
                  <a:cubicBezTo>
                    <a:pt x="42" y="1"/>
                    <a:pt x="39" y="0"/>
                    <a:pt x="36" y="0"/>
                  </a:cubicBezTo>
                  <a:cubicBezTo>
                    <a:pt x="33" y="0"/>
                    <a:pt x="30" y="1"/>
                    <a:pt x="27" y="1"/>
                  </a:cubicBezTo>
                  <a:cubicBezTo>
                    <a:pt x="24" y="2"/>
                    <a:pt x="21" y="3"/>
                    <a:pt x="19" y="5"/>
                  </a:cubicBezTo>
                  <a:cubicBezTo>
                    <a:pt x="8" y="11"/>
                    <a:pt x="0" y="23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2" y="72"/>
                    <a:pt x="65" y="62"/>
                    <a:pt x="70" y="48"/>
                  </a:cubicBezTo>
                  <a:cubicBezTo>
                    <a:pt x="71" y="46"/>
                    <a:pt x="72" y="43"/>
                    <a:pt x="72" y="39"/>
                  </a:cubicBezTo>
                  <a:cubicBezTo>
                    <a:pt x="72" y="38"/>
                    <a:pt x="72" y="37"/>
                    <a:pt x="72" y="3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0">
              <a:extLst>
                <a:ext uri="{FF2B5EF4-FFF2-40B4-BE49-F238E27FC236}">
                  <a16:creationId xmlns:a16="http://schemas.microsoft.com/office/drawing/2014/main" id="{B2508CBE-EAC7-4FEC-98B1-4E28B7888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8732" y="4105169"/>
              <a:ext cx="287932" cy="283933"/>
            </a:xfrm>
            <a:custGeom>
              <a:avLst/>
              <a:gdLst>
                <a:gd name="T0" fmla="*/ 72 w 72"/>
                <a:gd name="T1" fmla="*/ 35 h 71"/>
                <a:gd name="T2" fmla="*/ 36 w 72"/>
                <a:gd name="T3" fmla="*/ 0 h 71"/>
                <a:gd name="T4" fmla="*/ 32 w 72"/>
                <a:gd name="T5" fmla="*/ 0 h 71"/>
                <a:gd name="T6" fmla="*/ 22 w 72"/>
                <a:gd name="T7" fmla="*/ 2 h 71"/>
                <a:gd name="T8" fmla="*/ 3 w 72"/>
                <a:gd name="T9" fmla="*/ 22 h 71"/>
                <a:gd name="T10" fmla="*/ 1 w 72"/>
                <a:gd name="T11" fmla="*/ 32 h 71"/>
                <a:gd name="T12" fmla="*/ 0 w 72"/>
                <a:gd name="T13" fmla="*/ 35 h 71"/>
                <a:gd name="T14" fmla="*/ 36 w 72"/>
                <a:gd name="T15" fmla="*/ 71 h 71"/>
                <a:gd name="T16" fmla="*/ 48 w 72"/>
                <a:gd name="T17" fmla="*/ 69 h 71"/>
                <a:gd name="T18" fmla="*/ 57 w 72"/>
                <a:gd name="T19" fmla="*/ 64 h 71"/>
                <a:gd name="T20" fmla="*/ 72 w 72"/>
                <a:gd name="T21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>
                  <a:moveTo>
                    <a:pt x="72" y="35"/>
                  </a:moveTo>
                  <a:cubicBezTo>
                    <a:pt x="72" y="16"/>
                    <a:pt x="56" y="0"/>
                    <a:pt x="36" y="0"/>
                  </a:cubicBezTo>
                  <a:cubicBezTo>
                    <a:pt x="35" y="0"/>
                    <a:pt x="33" y="0"/>
                    <a:pt x="32" y="0"/>
                  </a:cubicBezTo>
                  <a:cubicBezTo>
                    <a:pt x="29" y="0"/>
                    <a:pt x="25" y="1"/>
                    <a:pt x="22" y="2"/>
                  </a:cubicBezTo>
                  <a:cubicBezTo>
                    <a:pt x="13" y="6"/>
                    <a:pt x="6" y="13"/>
                    <a:pt x="3" y="22"/>
                  </a:cubicBezTo>
                  <a:cubicBezTo>
                    <a:pt x="2" y="25"/>
                    <a:pt x="1" y="29"/>
                    <a:pt x="1" y="32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40" y="71"/>
                    <a:pt x="45" y="70"/>
                    <a:pt x="48" y="69"/>
                  </a:cubicBezTo>
                  <a:cubicBezTo>
                    <a:pt x="52" y="68"/>
                    <a:pt x="55" y="66"/>
                    <a:pt x="57" y="64"/>
                  </a:cubicBezTo>
                  <a:cubicBezTo>
                    <a:pt x="66" y="58"/>
                    <a:pt x="72" y="47"/>
                    <a:pt x="72" y="3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61">
              <a:extLst>
                <a:ext uri="{FF2B5EF4-FFF2-40B4-BE49-F238E27FC236}">
                  <a16:creationId xmlns:a16="http://schemas.microsoft.com/office/drawing/2014/main" id="{7B976BC2-5B5A-4C42-ADCD-FD9B4F601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6683" y="4493077"/>
              <a:ext cx="289932" cy="289932"/>
            </a:xfrm>
            <a:custGeom>
              <a:avLst/>
              <a:gdLst>
                <a:gd name="T0" fmla="*/ 72 w 72"/>
                <a:gd name="T1" fmla="*/ 36 h 72"/>
                <a:gd name="T2" fmla="*/ 70 w 72"/>
                <a:gd name="T3" fmla="*/ 24 h 72"/>
                <a:gd name="T4" fmla="*/ 65 w 72"/>
                <a:gd name="T5" fmla="*/ 15 h 72"/>
                <a:gd name="T6" fmla="*/ 53 w 72"/>
                <a:gd name="T7" fmla="*/ 5 h 72"/>
                <a:gd name="T8" fmla="*/ 44 w 72"/>
                <a:gd name="T9" fmla="*/ 1 h 72"/>
                <a:gd name="T10" fmla="*/ 36 w 72"/>
                <a:gd name="T11" fmla="*/ 0 h 72"/>
                <a:gd name="T12" fmla="*/ 24 w 72"/>
                <a:gd name="T13" fmla="*/ 3 h 72"/>
                <a:gd name="T14" fmla="*/ 15 w 72"/>
                <a:gd name="T15" fmla="*/ 7 h 72"/>
                <a:gd name="T16" fmla="*/ 0 w 72"/>
                <a:gd name="T17" fmla="*/ 36 h 72"/>
                <a:gd name="T18" fmla="*/ 36 w 72"/>
                <a:gd name="T19" fmla="*/ 72 h 72"/>
                <a:gd name="T20" fmla="*/ 69 w 72"/>
                <a:gd name="T21" fmla="*/ 50 h 72"/>
                <a:gd name="T22" fmla="*/ 71 w 72"/>
                <a:gd name="T23" fmla="*/ 40 h 72"/>
                <a:gd name="T24" fmla="*/ 72 w 72"/>
                <a:gd name="T25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32"/>
                    <a:pt x="71" y="28"/>
                    <a:pt x="70" y="24"/>
                  </a:cubicBezTo>
                  <a:cubicBezTo>
                    <a:pt x="68" y="21"/>
                    <a:pt x="67" y="18"/>
                    <a:pt x="65" y="15"/>
                  </a:cubicBezTo>
                  <a:cubicBezTo>
                    <a:pt x="62" y="11"/>
                    <a:pt x="58" y="7"/>
                    <a:pt x="53" y="5"/>
                  </a:cubicBezTo>
                  <a:cubicBezTo>
                    <a:pt x="50" y="3"/>
                    <a:pt x="47" y="2"/>
                    <a:pt x="44" y="1"/>
                  </a:cubicBezTo>
                  <a:cubicBezTo>
                    <a:pt x="41" y="1"/>
                    <a:pt x="39" y="0"/>
                    <a:pt x="36" y="0"/>
                  </a:cubicBezTo>
                  <a:cubicBezTo>
                    <a:pt x="32" y="0"/>
                    <a:pt x="28" y="1"/>
                    <a:pt x="24" y="3"/>
                  </a:cubicBezTo>
                  <a:cubicBezTo>
                    <a:pt x="21" y="4"/>
                    <a:pt x="18" y="5"/>
                    <a:pt x="15" y="7"/>
                  </a:cubicBezTo>
                  <a:cubicBezTo>
                    <a:pt x="6" y="13"/>
                    <a:pt x="0" y="24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1" y="72"/>
                    <a:pt x="64" y="63"/>
                    <a:pt x="69" y="50"/>
                  </a:cubicBezTo>
                  <a:cubicBezTo>
                    <a:pt x="70" y="47"/>
                    <a:pt x="71" y="44"/>
                    <a:pt x="71" y="40"/>
                  </a:cubicBezTo>
                  <a:cubicBezTo>
                    <a:pt x="72" y="39"/>
                    <a:pt x="72" y="38"/>
                    <a:pt x="72" y="3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462">
              <a:extLst>
                <a:ext uri="{FF2B5EF4-FFF2-40B4-BE49-F238E27FC236}">
                  <a16:creationId xmlns:a16="http://schemas.microsoft.com/office/drawing/2014/main" id="{9FFF0E09-BD83-43F4-8115-F8B2DCB0A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547" y="4633044"/>
              <a:ext cx="283933" cy="289932"/>
            </a:xfrm>
            <a:custGeom>
              <a:avLst/>
              <a:gdLst>
                <a:gd name="T0" fmla="*/ 35 w 71"/>
                <a:gd name="T1" fmla="*/ 0 h 72"/>
                <a:gd name="T2" fmla="*/ 35 w 71"/>
                <a:gd name="T3" fmla="*/ 0 h 72"/>
                <a:gd name="T4" fmla="*/ 26 w 71"/>
                <a:gd name="T5" fmla="*/ 2 h 72"/>
                <a:gd name="T6" fmla="*/ 2 w 71"/>
                <a:gd name="T7" fmla="*/ 23 h 72"/>
                <a:gd name="T8" fmla="*/ 0 w 71"/>
                <a:gd name="T9" fmla="*/ 33 h 72"/>
                <a:gd name="T10" fmla="*/ 0 w 71"/>
                <a:gd name="T11" fmla="*/ 36 h 72"/>
                <a:gd name="T12" fmla="*/ 35 w 71"/>
                <a:gd name="T13" fmla="*/ 72 h 72"/>
                <a:gd name="T14" fmla="*/ 71 w 71"/>
                <a:gd name="T15" fmla="*/ 36 h 72"/>
                <a:gd name="T16" fmla="*/ 71 w 71"/>
                <a:gd name="T17" fmla="*/ 32 h 72"/>
                <a:gd name="T18" fmla="*/ 69 w 71"/>
                <a:gd name="T19" fmla="*/ 23 h 72"/>
                <a:gd name="T20" fmla="*/ 35 w 71"/>
                <a:gd name="T21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2"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9" y="1"/>
                    <a:pt x="26" y="2"/>
                  </a:cubicBezTo>
                  <a:cubicBezTo>
                    <a:pt x="15" y="5"/>
                    <a:pt x="6" y="13"/>
                    <a:pt x="2" y="23"/>
                  </a:cubicBezTo>
                  <a:cubicBezTo>
                    <a:pt x="1" y="26"/>
                    <a:pt x="0" y="29"/>
                    <a:pt x="0" y="33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56"/>
                    <a:pt x="16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35"/>
                    <a:pt x="71" y="34"/>
                    <a:pt x="71" y="32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4" y="10"/>
                    <a:pt x="51" y="0"/>
                    <a:pt x="35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463">
              <a:extLst>
                <a:ext uri="{FF2B5EF4-FFF2-40B4-BE49-F238E27FC236}">
                  <a16:creationId xmlns:a16="http://schemas.microsoft.com/office/drawing/2014/main" id="{5F74FFDE-A834-4361-B712-6BA5916BC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586" y="3387339"/>
              <a:ext cx="287932" cy="287932"/>
            </a:xfrm>
            <a:custGeom>
              <a:avLst/>
              <a:gdLst>
                <a:gd name="T0" fmla="*/ 68 w 72"/>
                <a:gd name="T1" fmla="*/ 51 h 72"/>
                <a:gd name="T2" fmla="*/ 71 w 72"/>
                <a:gd name="T3" fmla="*/ 42 h 72"/>
                <a:gd name="T4" fmla="*/ 72 w 72"/>
                <a:gd name="T5" fmla="*/ 36 h 72"/>
                <a:gd name="T6" fmla="*/ 65 w 72"/>
                <a:gd name="T7" fmla="*/ 15 h 72"/>
                <a:gd name="T8" fmla="*/ 58 w 72"/>
                <a:gd name="T9" fmla="*/ 8 h 72"/>
                <a:gd name="T10" fmla="*/ 38 w 72"/>
                <a:gd name="T11" fmla="*/ 0 h 72"/>
                <a:gd name="T12" fmla="*/ 36 w 72"/>
                <a:gd name="T13" fmla="*/ 0 h 72"/>
                <a:gd name="T14" fmla="*/ 28 w 72"/>
                <a:gd name="T15" fmla="*/ 1 h 72"/>
                <a:gd name="T16" fmla="*/ 0 w 72"/>
                <a:gd name="T17" fmla="*/ 36 h 72"/>
                <a:gd name="T18" fmla="*/ 2 w 72"/>
                <a:gd name="T19" fmla="*/ 46 h 72"/>
                <a:gd name="T20" fmla="*/ 6 w 72"/>
                <a:gd name="T21" fmla="*/ 55 h 72"/>
                <a:gd name="T22" fmla="*/ 17 w 72"/>
                <a:gd name="T23" fmla="*/ 66 h 72"/>
                <a:gd name="T24" fmla="*/ 25 w 72"/>
                <a:gd name="T25" fmla="*/ 70 h 72"/>
                <a:gd name="T26" fmla="*/ 36 w 72"/>
                <a:gd name="T27" fmla="*/ 72 h 72"/>
                <a:gd name="T28" fmla="*/ 36 w 72"/>
                <a:gd name="T29" fmla="*/ 72 h 72"/>
                <a:gd name="T30" fmla="*/ 46 w 72"/>
                <a:gd name="T31" fmla="*/ 70 h 72"/>
                <a:gd name="T32" fmla="*/ 68 w 72"/>
                <a:gd name="T33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68" y="51"/>
                  </a:moveTo>
                  <a:cubicBezTo>
                    <a:pt x="70" y="48"/>
                    <a:pt x="71" y="45"/>
                    <a:pt x="71" y="42"/>
                  </a:cubicBezTo>
                  <a:cubicBezTo>
                    <a:pt x="72" y="40"/>
                    <a:pt x="72" y="38"/>
                    <a:pt x="72" y="36"/>
                  </a:cubicBezTo>
                  <a:cubicBezTo>
                    <a:pt x="72" y="28"/>
                    <a:pt x="69" y="20"/>
                    <a:pt x="65" y="15"/>
                  </a:cubicBezTo>
                  <a:cubicBezTo>
                    <a:pt x="63" y="12"/>
                    <a:pt x="60" y="10"/>
                    <a:pt x="58" y="8"/>
                  </a:cubicBezTo>
                  <a:cubicBezTo>
                    <a:pt x="52" y="3"/>
                    <a:pt x="45" y="1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3" y="0"/>
                    <a:pt x="30" y="0"/>
                    <a:pt x="28" y="1"/>
                  </a:cubicBezTo>
                  <a:cubicBezTo>
                    <a:pt x="12" y="5"/>
                    <a:pt x="0" y="19"/>
                    <a:pt x="0" y="36"/>
                  </a:cubicBezTo>
                  <a:cubicBezTo>
                    <a:pt x="0" y="39"/>
                    <a:pt x="1" y="43"/>
                    <a:pt x="2" y="46"/>
                  </a:cubicBezTo>
                  <a:cubicBezTo>
                    <a:pt x="2" y="49"/>
                    <a:pt x="4" y="52"/>
                    <a:pt x="6" y="55"/>
                  </a:cubicBezTo>
                  <a:cubicBezTo>
                    <a:pt x="8" y="59"/>
                    <a:pt x="12" y="63"/>
                    <a:pt x="17" y="66"/>
                  </a:cubicBezTo>
                  <a:cubicBezTo>
                    <a:pt x="19" y="68"/>
                    <a:pt x="22" y="69"/>
                    <a:pt x="25" y="70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39" y="72"/>
                    <a:pt x="43" y="71"/>
                    <a:pt x="46" y="70"/>
                  </a:cubicBezTo>
                  <a:cubicBezTo>
                    <a:pt x="56" y="67"/>
                    <a:pt x="64" y="60"/>
                    <a:pt x="68" y="5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464">
              <a:extLst>
                <a:ext uri="{FF2B5EF4-FFF2-40B4-BE49-F238E27FC236}">
                  <a16:creationId xmlns:a16="http://schemas.microsoft.com/office/drawing/2014/main" id="{6D0C0884-9FAE-4FDE-85C5-E48C88370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6343" y="3715261"/>
              <a:ext cx="283933" cy="283933"/>
            </a:xfrm>
            <a:custGeom>
              <a:avLst/>
              <a:gdLst>
                <a:gd name="T0" fmla="*/ 31 w 71"/>
                <a:gd name="T1" fmla="*/ 0 h 71"/>
                <a:gd name="T2" fmla="*/ 21 w 71"/>
                <a:gd name="T3" fmla="*/ 3 h 71"/>
                <a:gd name="T4" fmla="*/ 3 w 71"/>
                <a:gd name="T5" fmla="*/ 20 h 71"/>
                <a:gd name="T6" fmla="*/ 0 w 71"/>
                <a:gd name="T7" fmla="*/ 29 h 71"/>
                <a:gd name="T8" fmla="*/ 0 w 71"/>
                <a:gd name="T9" fmla="*/ 36 h 71"/>
                <a:gd name="T10" fmla="*/ 2 w 71"/>
                <a:gd name="T11" fmla="*/ 48 h 71"/>
                <a:gd name="T12" fmla="*/ 7 w 71"/>
                <a:gd name="T13" fmla="*/ 57 h 71"/>
                <a:gd name="T14" fmla="*/ 14 w 71"/>
                <a:gd name="T15" fmla="*/ 64 h 71"/>
                <a:gd name="T16" fmla="*/ 22 w 71"/>
                <a:gd name="T17" fmla="*/ 69 h 71"/>
                <a:gd name="T18" fmla="*/ 35 w 71"/>
                <a:gd name="T19" fmla="*/ 71 h 71"/>
                <a:gd name="T20" fmla="*/ 67 w 71"/>
                <a:gd name="T21" fmla="*/ 52 h 71"/>
                <a:gd name="T22" fmla="*/ 71 w 71"/>
                <a:gd name="T23" fmla="*/ 42 h 71"/>
                <a:gd name="T24" fmla="*/ 71 w 71"/>
                <a:gd name="T25" fmla="*/ 36 h 71"/>
                <a:gd name="T26" fmla="*/ 71 w 71"/>
                <a:gd name="T27" fmla="*/ 33 h 71"/>
                <a:gd name="T28" fmla="*/ 69 w 71"/>
                <a:gd name="T29" fmla="*/ 23 h 71"/>
                <a:gd name="T30" fmla="*/ 63 w 71"/>
                <a:gd name="T31" fmla="*/ 13 h 71"/>
                <a:gd name="T32" fmla="*/ 55 w 71"/>
                <a:gd name="T33" fmla="*/ 6 h 71"/>
                <a:gd name="T34" fmla="*/ 35 w 71"/>
                <a:gd name="T35" fmla="*/ 0 h 71"/>
                <a:gd name="T36" fmla="*/ 31 w 71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" h="71">
                  <a:moveTo>
                    <a:pt x="31" y="0"/>
                  </a:moveTo>
                  <a:cubicBezTo>
                    <a:pt x="28" y="1"/>
                    <a:pt x="24" y="1"/>
                    <a:pt x="21" y="3"/>
                  </a:cubicBezTo>
                  <a:cubicBezTo>
                    <a:pt x="14" y="6"/>
                    <a:pt x="7" y="12"/>
                    <a:pt x="3" y="20"/>
                  </a:cubicBezTo>
                  <a:cubicBezTo>
                    <a:pt x="2" y="23"/>
                    <a:pt x="1" y="26"/>
                    <a:pt x="0" y="29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0" y="40"/>
                    <a:pt x="1" y="44"/>
                    <a:pt x="2" y="48"/>
                  </a:cubicBezTo>
                  <a:cubicBezTo>
                    <a:pt x="3" y="51"/>
                    <a:pt x="5" y="54"/>
                    <a:pt x="7" y="57"/>
                  </a:cubicBezTo>
                  <a:cubicBezTo>
                    <a:pt x="9" y="60"/>
                    <a:pt x="11" y="62"/>
                    <a:pt x="14" y="64"/>
                  </a:cubicBezTo>
                  <a:cubicBezTo>
                    <a:pt x="16" y="66"/>
                    <a:pt x="19" y="68"/>
                    <a:pt x="22" y="69"/>
                  </a:cubicBezTo>
                  <a:cubicBezTo>
                    <a:pt x="26" y="71"/>
                    <a:pt x="31" y="71"/>
                    <a:pt x="35" y="71"/>
                  </a:cubicBezTo>
                  <a:cubicBezTo>
                    <a:pt x="49" y="71"/>
                    <a:pt x="62" y="63"/>
                    <a:pt x="67" y="52"/>
                  </a:cubicBezTo>
                  <a:cubicBezTo>
                    <a:pt x="69" y="49"/>
                    <a:pt x="70" y="46"/>
                    <a:pt x="71" y="42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5"/>
                    <a:pt x="71" y="34"/>
                    <a:pt x="71" y="33"/>
                  </a:cubicBezTo>
                  <a:cubicBezTo>
                    <a:pt x="71" y="29"/>
                    <a:pt x="70" y="26"/>
                    <a:pt x="69" y="23"/>
                  </a:cubicBezTo>
                  <a:cubicBezTo>
                    <a:pt x="67" y="19"/>
                    <a:pt x="65" y="16"/>
                    <a:pt x="63" y="13"/>
                  </a:cubicBezTo>
                  <a:cubicBezTo>
                    <a:pt x="61" y="10"/>
                    <a:pt x="58" y="8"/>
                    <a:pt x="55" y="6"/>
                  </a:cubicBezTo>
                  <a:cubicBezTo>
                    <a:pt x="49" y="2"/>
                    <a:pt x="43" y="0"/>
                    <a:pt x="35" y="0"/>
                  </a:cubicBezTo>
                  <a:cubicBezTo>
                    <a:pt x="34" y="0"/>
                    <a:pt x="32" y="0"/>
                    <a:pt x="31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465">
              <a:extLst>
                <a:ext uri="{FF2B5EF4-FFF2-40B4-BE49-F238E27FC236}">
                  <a16:creationId xmlns:a16="http://schemas.microsoft.com/office/drawing/2014/main" id="{2CCA9E8E-236C-4036-AC5F-A7475108D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55" y="4537066"/>
              <a:ext cx="283933" cy="289932"/>
            </a:xfrm>
            <a:custGeom>
              <a:avLst/>
              <a:gdLst>
                <a:gd name="T0" fmla="*/ 65 w 71"/>
                <a:gd name="T1" fmla="*/ 56 h 72"/>
                <a:gd name="T2" fmla="*/ 67 w 71"/>
                <a:gd name="T3" fmla="*/ 53 h 72"/>
                <a:gd name="T4" fmla="*/ 70 w 71"/>
                <a:gd name="T5" fmla="*/ 43 h 72"/>
                <a:gd name="T6" fmla="*/ 71 w 71"/>
                <a:gd name="T7" fmla="*/ 37 h 72"/>
                <a:gd name="T8" fmla="*/ 71 w 71"/>
                <a:gd name="T9" fmla="*/ 36 h 72"/>
                <a:gd name="T10" fmla="*/ 70 w 71"/>
                <a:gd name="T11" fmla="*/ 27 h 72"/>
                <a:gd name="T12" fmla="*/ 57 w 71"/>
                <a:gd name="T13" fmla="*/ 8 h 72"/>
                <a:gd name="T14" fmla="*/ 49 w 71"/>
                <a:gd name="T15" fmla="*/ 3 h 72"/>
                <a:gd name="T16" fmla="*/ 35 w 71"/>
                <a:gd name="T17" fmla="*/ 0 h 72"/>
                <a:gd name="T18" fmla="*/ 0 w 71"/>
                <a:gd name="T19" fmla="*/ 36 h 72"/>
                <a:gd name="T20" fmla="*/ 0 w 71"/>
                <a:gd name="T21" fmla="*/ 40 h 72"/>
                <a:gd name="T22" fmla="*/ 2 w 71"/>
                <a:gd name="T23" fmla="*/ 49 h 72"/>
                <a:gd name="T24" fmla="*/ 35 w 71"/>
                <a:gd name="T25" fmla="*/ 72 h 72"/>
                <a:gd name="T26" fmla="*/ 59 w 71"/>
                <a:gd name="T27" fmla="*/ 63 h 72"/>
                <a:gd name="T28" fmla="*/ 65 w 71"/>
                <a:gd name="T29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65" y="56"/>
                  </a:moveTo>
                  <a:cubicBezTo>
                    <a:pt x="66" y="55"/>
                    <a:pt x="67" y="54"/>
                    <a:pt x="67" y="53"/>
                  </a:cubicBezTo>
                  <a:cubicBezTo>
                    <a:pt x="69" y="50"/>
                    <a:pt x="70" y="47"/>
                    <a:pt x="70" y="43"/>
                  </a:cubicBezTo>
                  <a:cubicBezTo>
                    <a:pt x="71" y="41"/>
                    <a:pt x="71" y="39"/>
                    <a:pt x="71" y="37"/>
                  </a:cubicBezTo>
                  <a:cubicBezTo>
                    <a:pt x="71" y="37"/>
                    <a:pt x="71" y="36"/>
                    <a:pt x="71" y="36"/>
                  </a:cubicBezTo>
                  <a:cubicBezTo>
                    <a:pt x="71" y="33"/>
                    <a:pt x="71" y="30"/>
                    <a:pt x="70" y="27"/>
                  </a:cubicBezTo>
                  <a:cubicBezTo>
                    <a:pt x="68" y="19"/>
                    <a:pt x="64" y="12"/>
                    <a:pt x="57" y="8"/>
                  </a:cubicBezTo>
                  <a:cubicBezTo>
                    <a:pt x="55" y="6"/>
                    <a:pt x="52" y="4"/>
                    <a:pt x="49" y="3"/>
                  </a:cubicBezTo>
                  <a:cubicBezTo>
                    <a:pt x="45" y="1"/>
                    <a:pt x="40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0" y="43"/>
                    <a:pt x="1" y="46"/>
                    <a:pt x="2" y="49"/>
                  </a:cubicBezTo>
                  <a:cubicBezTo>
                    <a:pt x="8" y="62"/>
                    <a:pt x="20" y="72"/>
                    <a:pt x="35" y="72"/>
                  </a:cubicBezTo>
                  <a:cubicBezTo>
                    <a:pt x="44" y="72"/>
                    <a:pt x="53" y="68"/>
                    <a:pt x="59" y="63"/>
                  </a:cubicBezTo>
                  <a:cubicBezTo>
                    <a:pt x="61" y="61"/>
                    <a:pt x="63" y="58"/>
                    <a:pt x="65" y="5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466">
              <a:extLst>
                <a:ext uri="{FF2B5EF4-FFF2-40B4-BE49-F238E27FC236}">
                  <a16:creationId xmlns:a16="http://schemas.microsoft.com/office/drawing/2014/main" id="{1E75BEC5-54F3-45D2-ABE7-03E2F328C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2386" y="3077412"/>
              <a:ext cx="283933" cy="285933"/>
            </a:xfrm>
            <a:custGeom>
              <a:avLst/>
              <a:gdLst>
                <a:gd name="T0" fmla="*/ 35 w 71"/>
                <a:gd name="T1" fmla="*/ 71 h 71"/>
                <a:gd name="T2" fmla="*/ 40 w 71"/>
                <a:gd name="T3" fmla="*/ 71 h 71"/>
                <a:gd name="T4" fmla="*/ 50 w 71"/>
                <a:gd name="T5" fmla="*/ 68 h 71"/>
                <a:gd name="T6" fmla="*/ 71 w 71"/>
                <a:gd name="T7" fmla="*/ 36 h 71"/>
                <a:gd name="T8" fmla="*/ 66 w 71"/>
                <a:gd name="T9" fmla="*/ 17 h 71"/>
                <a:gd name="T10" fmla="*/ 60 w 71"/>
                <a:gd name="T11" fmla="*/ 9 h 71"/>
                <a:gd name="T12" fmla="*/ 35 w 71"/>
                <a:gd name="T13" fmla="*/ 0 h 71"/>
                <a:gd name="T14" fmla="*/ 9 w 71"/>
                <a:gd name="T15" fmla="*/ 12 h 71"/>
                <a:gd name="T16" fmla="*/ 3 w 71"/>
                <a:gd name="T17" fmla="*/ 20 h 71"/>
                <a:gd name="T18" fmla="*/ 0 w 71"/>
                <a:gd name="T19" fmla="*/ 36 h 71"/>
                <a:gd name="T20" fmla="*/ 35 w 71"/>
                <a:gd name="T2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1">
                  <a:moveTo>
                    <a:pt x="35" y="71"/>
                  </a:move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29"/>
                    <a:pt x="69" y="22"/>
                    <a:pt x="66" y="17"/>
                  </a:cubicBezTo>
                  <a:cubicBezTo>
                    <a:pt x="64" y="14"/>
                    <a:pt x="62" y="12"/>
                    <a:pt x="60" y="9"/>
                  </a:cubicBezTo>
                  <a:cubicBezTo>
                    <a:pt x="53" y="3"/>
                    <a:pt x="45" y="0"/>
                    <a:pt x="35" y="0"/>
                  </a:cubicBezTo>
                  <a:cubicBezTo>
                    <a:pt x="25" y="0"/>
                    <a:pt x="15" y="5"/>
                    <a:pt x="9" y="12"/>
                  </a:cubicBezTo>
                  <a:cubicBezTo>
                    <a:pt x="6" y="15"/>
                    <a:pt x="5" y="17"/>
                    <a:pt x="3" y="20"/>
                  </a:cubicBezTo>
                  <a:cubicBezTo>
                    <a:pt x="1" y="25"/>
                    <a:pt x="0" y="30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467">
              <a:extLst>
                <a:ext uri="{FF2B5EF4-FFF2-40B4-BE49-F238E27FC236}">
                  <a16:creationId xmlns:a16="http://schemas.microsoft.com/office/drawing/2014/main" id="{37B8605B-31EF-4684-8BB7-CBDF8A617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266" y="4445088"/>
              <a:ext cx="283933" cy="285933"/>
            </a:xfrm>
            <a:custGeom>
              <a:avLst/>
              <a:gdLst>
                <a:gd name="T0" fmla="*/ 0 w 71"/>
                <a:gd name="T1" fmla="*/ 35 h 71"/>
                <a:gd name="T2" fmla="*/ 0 w 71"/>
                <a:gd name="T3" fmla="*/ 36 h 71"/>
                <a:gd name="T4" fmla="*/ 1 w 71"/>
                <a:gd name="T5" fmla="*/ 45 h 71"/>
                <a:gd name="T6" fmla="*/ 36 w 71"/>
                <a:gd name="T7" fmla="*/ 71 h 71"/>
                <a:gd name="T8" fmla="*/ 44 w 71"/>
                <a:gd name="T9" fmla="*/ 70 h 71"/>
                <a:gd name="T10" fmla="*/ 54 w 71"/>
                <a:gd name="T11" fmla="*/ 66 h 71"/>
                <a:gd name="T12" fmla="*/ 71 w 71"/>
                <a:gd name="T13" fmla="*/ 36 h 71"/>
                <a:gd name="T14" fmla="*/ 70 w 71"/>
                <a:gd name="T15" fmla="*/ 26 h 71"/>
                <a:gd name="T16" fmla="*/ 66 w 71"/>
                <a:gd name="T17" fmla="*/ 17 h 71"/>
                <a:gd name="T18" fmla="*/ 42 w 71"/>
                <a:gd name="T19" fmla="*/ 1 h 71"/>
                <a:gd name="T20" fmla="*/ 36 w 71"/>
                <a:gd name="T21" fmla="*/ 0 h 71"/>
                <a:gd name="T22" fmla="*/ 33 w 71"/>
                <a:gd name="T23" fmla="*/ 0 h 71"/>
                <a:gd name="T24" fmla="*/ 0 w 71"/>
                <a:gd name="T25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cubicBezTo>
                    <a:pt x="0" y="35"/>
                    <a:pt x="0" y="35"/>
                    <a:pt x="0" y="36"/>
                  </a:cubicBezTo>
                  <a:cubicBezTo>
                    <a:pt x="0" y="39"/>
                    <a:pt x="0" y="42"/>
                    <a:pt x="1" y="45"/>
                  </a:cubicBezTo>
                  <a:cubicBezTo>
                    <a:pt x="5" y="60"/>
                    <a:pt x="19" y="71"/>
                    <a:pt x="36" y="71"/>
                  </a:cubicBezTo>
                  <a:cubicBezTo>
                    <a:pt x="39" y="71"/>
                    <a:pt x="41" y="71"/>
                    <a:pt x="44" y="70"/>
                  </a:cubicBezTo>
                  <a:cubicBezTo>
                    <a:pt x="48" y="70"/>
                    <a:pt x="51" y="68"/>
                    <a:pt x="54" y="66"/>
                  </a:cubicBezTo>
                  <a:cubicBezTo>
                    <a:pt x="64" y="60"/>
                    <a:pt x="71" y="49"/>
                    <a:pt x="71" y="36"/>
                  </a:cubicBezTo>
                  <a:cubicBezTo>
                    <a:pt x="71" y="32"/>
                    <a:pt x="71" y="29"/>
                    <a:pt x="70" y="26"/>
                  </a:cubicBezTo>
                  <a:cubicBezTo>
                    <a:pt x="69" y="23"/>
                    <a:pt x="68" y="20"/>
                    <a:pt x="66" y="17"/>
                  </a:cubicBezTo>
                  <a:cubicBezTo>
                    <a:pt x="61" y="9"/>
                    <a:pt x="53" y="2"/>
                    <a:pt x="42" y="1"/>
                  </a:cubicBezTo>
                  <a:cubicBezTo>
                    <a:pt x="40" y="0"/>
                    <a:pt x="38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14" y="2"/>
                    <a:pt x="0" y="17"/>
                    <a:pt x="0" y="3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468">
              <a:extLst>
                <a:ext uri="{FF2B5EF4-FFF2-40B4-BE49-F238E27FC236}">
                  <a16:creationId xmlns:a16="http://schemas.microsoft.com/office/drawing/2014/main" id="{2B197030-6EE7-4A34-A1DE-BA3098C8A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8195" y="5202910"/>
              <a:ext cx="283933" cy="285933"/>
            </a:xfrm>
            <a:custGeom>
              <a:avLst/>
              <a:gdLst>
                <a:gd name="T0" fmla="*/ 57 w 71"/>
                <a:gd name="T1" fmla="*/ 7 h 71"/>
                <a:gd name="T2" fmla="*/ 49 w 71"/>
                <a:gd name="T3" fmla="*/ 3 h 71"/>
                <a:gd name="T4" fmla="*/ 49 w 71"/>
                <a:gd name="T5" fmla="*/ 3 h 71"/>
                <a:gd name="T6" fmla="*/ 40 w 71"/>
                <a:gd name="T7" fmla="*/ 0 h 71"/>
                <a:gd name="T8" fmla="*/ 35 w 71"/>
                <a:gd name="T9" fmla="*/ 0 h 71"/>
                <a:gd name="T10" fmla="*/ 27 w 71"/>
                <a:gd name="T11" fmla="*/ 1 h 71"/>
                <a:gd name="T12" fmla="*/ 18 w 71"/>
                <a:gd name="T13" fmla="*/ 4 h 71"/>
                <a:gd name="T14" fmla="*/ 0 w 71"/>
                <a:gd name="T15" fmla="*/ 36 h 71"/>
                <a:gd name="T16" fmla="*/ 35 w 71"/>
                <a:gd name="T17" fmla="*/ 71 h 71"/>
                <a:gd name="T18" fmla="*/ 40 w 71"/>
                <a:gd name="T19" fmla="*/ 71 h 71"/>
                <a:gd name="T20" fmla="*/ 50 w 71"/>
                <a:gd name="T21" fmla="*/ 68 h 71"/>
                <a:gd name="T22" fmla="*/ 71 w 71"/>
                <a:gd name="T23" fmla="*/ 36 h 71"/>
                <a:gd name="T24" fmla="*/ 71 w 71"/>
                <a:gd name="T25" fmla="*/ 29 h 71"/>
                <a:gd name="T26" fmla="*/ 68 w 71"/>
                <a:gd name="T27" fmla="*/ 21 h 71"/>
                <a:gd name="T28" fmla="*/ 57 w 71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57" y="7"/>
                  </a:moveTo>
                  <a:cubicBezTo>
                    <a:pt x="55" y="6"/>
                    <a:pt x="52" y="4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6" y="1"/>
                    <a:pt x="43" y="1"/>
                    <a:pt x="40" y="0"/>
                  </a:cubicBezTo>
                  <a:cubicBezTo>
                    <a:pt x="38" y="0"/>
                    <a:pt x="37" y="0"/>
                    <a:pt x="35" y="0"/>
                  </a:cubicBez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7" y="10"/>
                    <a:pt x="0" y="22"/>
                    <a:pt x="0" y="36"/>
                  </a:cubicBezTo>
                  <a:cubicBezTo>
                    <a:pt x="0" y="55"/>
                    <a:pt x="16" y="71"/>
                    <a:pt x="35" y="71"/>
                  </a:cubicBezTo>
                  <a:cubicBezTo>
                    <a:pt x="37" y="71"/>
                    <a:pt x="39" y="71"/>
                    <a:pt x="40" y="71"/>
                  </a:cubicBezTo>
                  <a:cubicBezTo>
                    <a:pt x="44" y="71"/>
                    <a:pt x="47" y="70"/>
                    <a:pt x="50" y="68"/>
                  </a:cubicBezTo>
                  <a:cubicBezTo>
                    <a:pt x="62" y="63"/>
                    <a:pt x="71" y="50"/>
                    <a:pt x="71" y="36"/>
                  </a:cubicBezTo>
                  <a:cubicBezTo>
                    <a:pt x="71" y="34"/>
                    <a:pt x="71" y="32"/>
                    <a:pt x="71" y="29"/>
                  </a:cubicBezTo>
                  <a:cubicBezTo>
                    <a:pt x="70" y="26"/>
                    <a:pt x="69" y="23"/>
                    <a:pt x="68" y="21"/>
                  </a:cubicBezTo>
                  <a:cubicBezTo>
                    <a:pt x="65" y="15"/>
                    <a:pt x="62" y="11"/>
                    <a:pt x="57" y="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469">
              <a:extLst>
                <a:ext uri="{FF2B5EF4-FFF2-40B4-BE49-F238E27FC236}">
                  <a16:creationId xmlns:a16="http://schemas.microsoft.com/office/drawing/2014/main" id="{8FCFDFD4-49EB-426E-BDD4-1F9602CA9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4172" y="5544828"/>
              <a:ext cx="283933" cy="283933"/>
            </a:xfrm>
            <a:custGeom>
              <a:avLst/>
              <a:gdLst>
                <a:gd name="T0" fmla="*/ 11 w 71"/>
                <a:gd name="T1" fmla="*/ 10 h 71"/>
                <a:gd name="T2" fmla="*/ 5 w 71"/>
                <a:gd name="T3" fmla="*/ 17 h 71"/>
                <a:gd name="T4" fmla="*/ 0 w 71"/>
                <a:gd name="T5" fmla="*/ 36 h 71"/>
                <a:gd name="T6" fmla="*/ 36 w 71"/>
                <a:gd name="T7" fmla="*/ 71 h 71"/>
                <a:gd name="T8" fmla="*/ 71 w 71"/>
                <a:gd name="T9" fmla="*/ 36 h 71"/>
                <a:gd name="T10" fmla="*/ 36 w 71"/>
                <a:gd name="T11" fmla="*/ 0 h 71"/>
                <a:gd name="T12" fmla="*/ 30 w 71"/>
                <a:gd name="T13" fmla="*/ 0 h 71"/>
                <a:gd name="T14" fmla="*/ 21 w 71"/>
                <a:gd name="T15" fmla="*/ 3 h 71"/>
                <a:gd name="T16" fmla="*/ 11 w 71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11" y="10"/>
                  </a:moveTo>
                  <a:cubicBezTo>
                    <a:pt x="9" y="12"/>
                    <a:pt x="7" y="14"/>
                    <a:pt x="5" y="17"/>
                  </a:cubicBezTo>
                  <a:cubicBezTo>
                    <a:pt x="2" y="23"/>
                    <a:pt x="0" y="29"/>
                    <a:pt x="0" y="36"/>
                  </a:cubicBezTo>
                  <a:cubicBezTo>
                    <a:pt x="0" y="55"/>
                    <a:pt x="16" y="71"/>
                    <a:pt x="36" y="71"/>
                  </a:cubicBezTo>
                  <a:cubicBezTo>
                    <a:pt x="55" y="71"/>
                    <a:pt x="71" y="55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7" y="1"/>
                    <a:pt x="24" y="2"/>
                    <a:pt x="21" y="3"/>
                  </a:cubicBezTo>
                  <a:cubicBezTo>
                    <a:pt x="17" y="5"/>
                    <a:pt x="14" y="7"/>
                    <a:pt x="11" y="1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470">
              <a:extLst>
                <a:ext uri="{FF2B5EF4-FFF2-40B4-BE49-F238E27FC236}">
                  <a16:creationId xmlns:a16="http://schemas.microsoft.com/office/drawing/2014/main" id="{A580C93A-855B-404B-AA1E-01321599B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5997" y="4934973"/>
              <a:ext cx="283933" cy="287932"/>
            </a:xfrm>
            <a:custGeom>
              <a:avLst/>
              <a:gdLst>
                <a:gd name="T0" fmla="*/ 35 w 71"/>
                <a:gd name="T1" fmla="*/ 0 h 72"/>
                <a:gd name="T2" fmla="*/ 28 w 71"/>
                <a:gd name="T3" fmla="*/ 1 h 72"/>
                <a:gd name="T4" fmla="*/ 17 w 71"/>
                <a:gd name="T5" fmla="*/ 5 h 72"/>
                <a:gd name="T6" fmla="*/ 2 w 71"/>
                <a:gd name="T7" fmla="*/ 23 h 72"/>
                <a:gd name="T8" fmla="*/ 0 w 71"/>
                <a:gd name="T9" fmla="*/ 32 h 72"/>
                <a:gd name="T10" fmla="*/ 0 w 71"/>
                <a:gd name="T11" fmla="*/ 36 h 72"/>
                <a:gd name="T12" fmla="*/ 0 w 71"/>
                <a:gd name="T13" fmla="*/ 41 h 72"/>
                <a:gd name="T14" fmla="*/ 3 w 71"/>
                <a:gd name="T15" fmla="*/ 52 h 72"/>
                <a:gd name="T16" fmla="*/ 35 w 71"/>
                <a:gd name="T17" fmla="*/ 72 h 72"/>
                <a:gd name="T18" fmla="*/ 71 w 71"/>
                <a:gd name="T19" fmla="*/ 36 h 72"/>
                <a:gd name="T20" fmla="*/ 50 w 71"/>
                <a:gd name="T21" fmla="*/ 4 h 72"/>
                <a:gd name="T22" fmla="*/ 41 w 71"/>
                <a:gd name="T23" fmla="*/ 1 h 72"/>
                <a:gd name="T24" fmla="*/ 35 w 71"/>
                <a:gd name="T25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35" y="0"/>
                  </a:moveTo>
                  <a:cubicBezTo>
                    <a:pt x="33" y="0"/>
                    <a:pt x="30" y="1"/>
                    <a:pt x="28" y="1"/>
                  </a:cubicBezTo>
                  <a:cubicBezTo>
                    <a:pt x="24" y="2"/>
                    <a:pt x="20" y="3"/>
                    <a:pt x="17" y="5"/>
                  </a:cubicBezTo>
                  <a:cubicBezTo>
                    <a:pt x="10" y="9"/>
                    <a:pt x="5" y="16"/>
                    <a:pt x="2" y="23"/>
                  </a:cubicBezTo>
                  <a:cubicBezTo>
                    <a:pt x="1" y="26"/>
                    <a:pt x="0" y="29"/>
                    <a:pt x="0" y="32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39"/>
                    <a:pt x="0" y="41"/>
                  </a:cubicBezTo>
                  <a:cubicBezTo>
                    <a:pt x="0" y="45"/>
                    <a:pt x="2" y="48"/>
                    <a:pt x="3" y="52"/>
                  </a:cubicBezTo>
                  <a:cubicBezTo>
                    <a:pt x="9" y="64"/>
                    <a:pt x="21" y="72"/>
                    <a:pt x="35" y="72"/>
                  </a:cubicBezTo>
                  <a:cubicBezTo>
                    <a:pt x="55" y="72"/>
                    <a:pt x="71" y="56"/>
                    <a:pt x="71" y="36"/>
                  </a:cubicBezTo>
                  <a:cubicBezTo>
                    <a:pt x="71" y="22"/>
                    <a:pt x="63" y="9"/>
                    <a:pt x="50" y="4"/>
                  </a:cubicBezTo>
                  <a:cubicBezTo>
                    <a:pt x="48" y="2"/>
                    <a:pt x="44" y="1"/>
                    <a:pt x="41" y="1"/>
                  </a:cubicBezTo>
                  <a:cubicBezTo>
                    <a:pt x="39" y="1"/>
                    <a:pt x="37" y="0"/>
                    <a:pt x="35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471">
              <a:extLst>
                <a:ext uri="{FF2B5EF4-FFF2-40B4-BE49-F238E27FC236}">
                  <a16:creationId xmlns:a16="http://schemas.microsoft.com/office/drawing/2014/main" id="{8F54E9D4-895D-48B1-AF60-D7C7C062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6080" y="4101170"/>
              <a:ext cx="285933" cy="287932"/>
            </a:xfrm>
            <a:custGeom>
              <a:avLst/>
              <a:gdLst>
                <a:gd name="T0" fmla="*/ 0 w 71"/>
                <a:gd name="T1" fmla="*/ 36 h 72"/>
                <a:gd name="T2" fmla="*/ 1 w 71"/>
                <a:gd name="T3" fmla="*/ 46 h 72"/>
                <a:gd name="T4" fmla="*/ 6 w 71"/>
                <a:gd name="T5" fmla="*/ 56 h 72"/>
                <a:gd name="T6" fmla="*/ 17 w 71"/>
                <a:gd name="T7" fmla="*/ 67 h 72"/>
                <a:gd name="T8" fmla="*/ 26 w 71"/>
                <a:gd name="T9" fmla="*/ 71 h 72"/>
                <a:gd name="T10" fmla="*/ 36 w 71"/>
                <a:gd name="T11" fmla="*/ 72 h 72"/>
                <a:gd name="T12" fmla="*/ 44 w 71"/>
                <a:gd name="T13" fmla="*/ 71 h 72"/>
                <a:gd name="T14" fmla="*/ 53 w 71"/>
                <a:gd name="T15" fmla="*/ 67 h 72"/>
                <a:gd name="T16" fmla="*/ 71 w 71"/>
                <a:gd name="T17" fmla="*/ 38 h 72"/>
                <a:gd name="T18" fmla="*/ 71 w 71"/>
                <a:gd name="T19" fmla="*/ 36 h 72"/>
                <a:gd name="T20" fmla="*/ 71 w 71"/>
                <a:gd name="T21" fmla="*/ 28 h 72"/>
                <a:gd name="T22" fmla="*/ 36 w 71"/>
                <a:gd name="T23" fmla="*/ 0 h 72"/>
                <a:gd name="T24" fmla="*/ 4 w 71"/>
                <a:gd name="T25" fmla="*/ 20 h 72"/>
                <a:gd name="T26" fmla="*/ 1 w 71"/>
                <a:gd name="T27" fmla="*/ 29 h 72"/>
                <a:gd name="T28" fmla="*/ 0 w 71"/>
                <a:gd name="T29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cubicBezTo>
                    <a:pt x="0" y="39"/>
                    <a:pt x="0" y="43"/>
                    <a:pt x="1" y="46"/>
                  </a:cubicBezTo>
                  <a:cubicBezTo>
                    <a:pt x="2" y="49"/>
                    <a:pt x="4" y="53"/>
                    <a:pt x="6" y="56"/>
                  </a:cubicBezTo>
                  <a:cubicBezTo>
                    <a:pt x="9" y="60"/>
                    <a:pt x="12" y="64"/>
                    <a:pt x="17" y="67"/>
                  </a:cubicBezTo>
                  <a:cubicBezTo>
                    <a:pt x="20" y="68"/>
                    <a:pt x="23" y="70"/>
                    <a:pt x="26" y="71"/>
                  </a:cubicBezTo>
                  <a:cubicBezTo>
                    <a:pt x="29" y="71"/>
                    <a:pt x="32" y="72"/>
                    <a:pt x="36" y="72"/>
                  </a:cubicBezTo>
                  <a:cubicBezTo>
                    <a:pt x="39" y="72"/>
                    <a:pt x="42" y="72"/>
                    <a:pt x="44" y="71"/>
                  </a:cubicBezTo>
                  <a:cubicBezTo>
                    <a:pt x="48" y="70"/>
                    <a:pt x="51" y="69"/>
                    <a:pt x="53" y="67"/>
                  </a:cubicBezTo>
                  <a:cubicBezTo>
                    <a:pt x="64" y="61"/>
                    <a:pt x="71" y="50"/>
                    <a:pt x="71" y="38"/>
                  </a:cubicBezTo>
                  <a:cubicBezTo>
                    <a:pt x="71" y="37"/>
                    <a:pt x="71" y="37"/>
                    <a:pt x="71" y="36"/>
                  </a:cubicBezTo>
                  <a:cubicBezTo>
                    <a:pt x="71" y="33"/>
                    <a:pt x="71" y="31"/>
                    <a:pt x="71" y="28"/>
                  </a:cubicBezTo>
                  <a:cubicBezTo>
                    <a:pt x="67" y="12"/>
                    <a:pt x="53" y="0"/>
                    <a:pt x="36" y="0"/>
                  </a:cubicBezTo>
                  <a:cubicBezTo>
                    <a:pt x="22" y="0"/>
                    <a:pt x="10" y="8"/>
                    <a:pt x="4" y="20"/>
                  </a:cubicBezTo>
                  <a:cubicBezTo>
                    <a:pt x="2" y="23"/>
                    <a:pt x="1" y="26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472">
              <a:extLst>
                <a:ext uri="{FF2B5EF4-FFF2-40B4-BE49-F238E27FC236}">
                  <a16:creationId xmlns:a16="http://schemas.microsoft.com/office/drawing/2014/main" id="{24CC7C30-879B-437B-A1DF-026FEC973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8091" y="3475318"/>
              <a:ext cx="289932" cy="287932"/>
            </a:xfrm>
            <a:custGeom>
              <a:avLst/>
              <a:gdLst>
                <a:gd name="T0" fmla="*/ 67 w 72"/>
                <a:gd name="T1" fmla="*/ 18 h 72"/>
                <a:gd name="T2" fmla="*/ 61 w 72"/>
                <a:gd name="T3" fmla="*/ 11 h 72"/>
                <a:gd name="T4" fmla="*/ 48 w 72"/>
                <a:gd name="T5" fmla="*/ 2 h 72"/>
                <a:gd name="T6" fmla="*/ 39 w 72"/>
                <a:gd name="T7" fmla="*/ 0 h 72"/>
                <a:gd name="T8" fmla="*/ 36 w 72"/>
                <a:gd name="T9" fmla="*/ 0 h 72"/>
                <a:gd name="T10" fmla="*/ 18 w 72"/>
                <a:gd name="T11" fmla="*/ 5 h 72"/>
                <a:gd name="T12" fmla="*/ 10 w 72"/>
                <a:gd name="T13" fmla="*/ 11 h 72"/>
                <a:gd name="T14" fmla="*/ 0 w 72"/>
                <a:gd name="T15" fmla="*/ 36 h 72"/>
                <a:gd name="T16" fmla="*/ 0 w 72"/>
                <a:gd name="T17" fmla="*/ 40 h 72"/>
                <a:gd name="T18" fmla="*/ 3 w 72"/>
                <a:gd name="T19" fmla="*/ 49 h 72"/>
                <a:gd name="T20" fmla="*/ 22 w 72"/>
                <a:gd name="T21" fmla="*/ 69 h 72"/>
                <a:gd name="T22" fmla="*/ 32 w 72"/>
                <a:gd name="T23" fmla="*/ 72 h 72"/>
                <a:gd name="T24" fmla="*/ 36 w 72"/>
                <a:gd name="T25" fmla="*/ 72 h 72"/>
                <a:gd name="T26" fmla="*/ 59 w 72"/>
                <a:gd name="T27" fmla="*/ 63 h 72"/>
                <a:gd name="T28" fmla="*/ 66 w 72"/>
                <a:gd name="T29" fmla="*/ 56 h 72"/>
                <a:gd name="T30" fmla="*/ 70 w 72"/>
                <a:gd name="T31" fmla="*/ 46 h 72"/>
                <a:gd name="T32" fmla="*/ 72 w 72"/>
                <a:gd name="T33" fmla="*/ 37 h 72"/>
                <a:gd name="T34" fmla="*/ 72 w 72"/>
                <a:gd name="T35" fmla="*/ 36 h 72"/>
                <a:gd name="T36" fmla="*/ 67 w 72"/>
                <a:gd name="T37" fmla="*/ 1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2">
                  <a:moveTo>
                    <a:pt x="67" y="18"/>
                  </a:moveTo>
                  <a:cubicBezTo>
                    <a:pt x="65" y="15"/>
                    <a:pt x="63" y="13"/>
                    <a:pt x="61" y="11"/>
                  </a:cubicBezTo>
                  <a:cubicBezTo>
                    <a:pt x="58" y="7"/>
                    <a:pt x="53" y="4"/>
                    <a:pt x="48" y="2"/>
                  </a:cubicBezTo>
                  <a:cubicBezTo>
                    <a:pt x="45" y="1"/>
                    <a:pt x="42" y="1"/>
                    <a:pt x="39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29" y="0"/>
                    <a:pt x="23" y="2"/>
                    <a:pt x="18" y="5"/>
                  </a:cubicBezTo>
                  <a:cubicBezTo>
                    <a:pt x="15" y="7"/>
                    <a:pt x="13" y="9"/>
                    <a:pt x="10" y="11"/>
                  </a:cubicBezTo>
                  <a:cubicBezTo>
                    <a:pt x="4" y="17"/>
                    <a:pt x="0" y="26"/>
                    <a:pt x="0" y="36"/>
                  </a:cubicBezTo>
                  <a:cubicBezTo>
                    <a:pt x="0" y="37"/>
                    <a:pt x="0" y="39"/>
                    <a:pt x="0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6" y="58"/>
                    <a:pt x="13" y="65"/>
                    <a:pt x="22" y="69"/>
                  </a:cubicBezTo>
                  <a:cubicBezTo>
                    <a:pt x="25" y="70"/>
                    <a:pt x="29" y="71"/>
                    <a:pt x="32" y="72"/>
                  </a:cubicBezTo>
                  <a:cubicBezTo>
                    <a:pt x="34" y="72"/>
                    <a:pt x="35" y="72"/>
                    <a:pt x="36" y="72"/>
                  </a:cubicBezTo>
                  <a:cubicBezTo>
                    <a:pt x="45" y="72"/>
                    <a:pt x="53" y="68"/>
                    <a:pt x="59" y="63"/>
                  </a:cubicBezTo>
                  <a:cubicBezTo>
                    <a:pt x="62" y="61"/>
                    <a:pt x="64" y="59"/>
                    <a:pt x="66" y="56"/>
                  </a:cubicBezTo>
                  <a:cubicBezTo>
                    <a:pt x="68" y="53"/>
                    <a:pt x="69" y="50"/>
                    <a:pt x="70" y="46"/>
                  </a:cubicBezTo>
                  <a:cubicBezTo>
                    <a:pt x="71" y="43"/>
                    <a:pt x="72" y="40"/>
                    <a:pt x="72" y="37"/>
                  </a:cubicBezTo>
                  <a:cubicBezTo>
                    <a:pt x="72" y="37"/>
                    <a:pt x="72" y="36"/>
                    <a:pt x="72" y="36"/>
                  </a:cubicBezTo>
                  <a:cubicBezTo>
                    <a:pt x="72" y="29"/>
                    <a:pt x="70" y="23"/>
                    <a:pt x="67" y="1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473">
              <a:extLst>
                <a:ext uri="{FF2B5EF4-FFF2-40B4-BE49-F238E27FC236}">
                  <a16:creationId xmlns:a16="http://schemas.microsoft.com/office/drawing/2014/main" id="{079C72C2-1DBC-418C-8755-2B346ABB6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3929" y="4049182"/>
              <a:ext cx="289932" cy="283933"/>
            </a:xfrm>
            <a:custGeom>
              <a:avLst/>
              <a:gdLst>
                <a:gd name="T0" fmla="*/ 58 w 72"/>
                <a:gd name="T1" fmla="*/ 7 h 71"/>
                <a:gd name="T2" fmla="*/ 44 w 72"/>
                <a:gd name="T3" fmla="*/ 1 h 71"/>
                <a:gd name="T4" fmla="*/ 36 w 72"/>
                <a:gd name="T5" fmla="*/ 0 h 71"/>
                <a:gd name="T6" fmla="*/ 34 w 72"/>
                <a:gd name="T7" fmla="*/ 0 h 71"/>
                <a:gd name="T8" fmla="*/ 12 w 72"/>
                <a:gd name="T9" fmla="*/ 9 h 71"/>
                <a:gd name="T10" fmla="*/ 6 w 72"/>
                <a:gd name="T11" fmla="*/ 17 h 71"/>
                <a:gd name="T12" fmla="*/ 0 w 72"/>
                <a:gd name="T13" fmla="*/ 34 h 71"/>
                <a:gd name="T14" fmla="*/ 0 w 72"/>
                <a:gd name="T15" fmla="*/ 36 h 71"/>
                <a:gd name="T16" fmla="*/ 1 w 72"/>
                <a:gd name="T17" fmla="*/ 43 h 71"/>
                <a:gd name="T18" fmla="*/ 21 w 72"/>
                <a:gd name="T19" fmla="*/ 68 h 71"/>
                <a:gd name="T20" fmla="*/ 29 w 72"/>
                <a:gd name="T21" fmla="*/ 71 h 71"/>
                <a:gd name="T22" fmla="*/ 36 w 72"/>
                <a:gd name="T23" fmla="*/ 71 h 71"/>
                <a:gd name="T24" fmla="*/ 72 w 72"/>
                <a:gd name="T25" fmla="*/ 36 h 71"/>
                <a:gd name="T26" fmla="*/ 64 w 72"/>
                <a:gd name="T27" fmla="*/ 14 h 71"/>
                <a:gd name="T28" fmla="*/ 58 w 72"/>
                <a:gd name="T29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>
                  <a:moveTo>
                    <a:pt x="58" y="7"/>
                  </a:moveTo>
                  <a:cubicBezTo>
                    <a:pt x="54" y="4"/>
                    <a:pt x="49" y="2"/>
                    <a:pt x="44" y="1"/>
                  </a:cubicBezTo>
                  <a:cubicBezTo>
                    <a:pt x="41" y="0"/>
                    <a:pt x="39" y="0"/>
                    <a:pt x="36" y="0"/>
                  </a:cubicBezTo>
                  <a:cubicBezTo>
                    <a:pt x="35" y="0"/>
                    <a:pt x="35" y="0"/>
                    <a:pt x="34" y="0"/>
                  </a:cubicBezTo>
                  <a:cubicBezTo>
                    <a:pt x="26" y="0"/>
                    <a:pt x="18" y="4"/>
                    <a:pt x="12" y="9"/>
                  </a:cubicBezTo>
                  <a:cubicBezTo>
                    <a:pt x="9" y="11"/>
                    <a:pt x="7" y="14"/>
                    <a:pt x="6" y="17"/>
                  </a:cubicBezTo>
                  <a:cubicBezTo>
                    <a:pt x="3" y="22"/>
                    <a:pt x="1" y="27"/>
                    <a:pt x="0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0" y="38"/>
                    <a:pt x="0" y="41"/>
                    <a:pt x="1" y="43"/>
                  </a:cubicBezTo>
                  <a:cubicBezTo>
                    <a:pt x="3" y="54"/>
                    <a:pt x="11" y="63"/>
                    <a:pt x="21" y="68"/>
                  </a:cubicBezTo>
                  <a:cubicBezTo>
                    <a:pt x="23" y="69"/>
                    <a:pt x="26" y="70"/>
                    <a:pt x="29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56" y="71"/>
                    <a:pt x="72" y="55"/>
                    <a:pt x="72" y="36"/>
                  </a:cubicBezTo>
                  <a:cubicBezTo>
                    <a:pt x="72" y="27"/>
                    <a:pt x="69" y="20"/>
                    <a:pt x="64" y="14"/>
                  </a:cubicBezTo>
                  <a:cubicBezTo>
                    <a:pt x="62" y="11"/>
                    <a:pt x="60" y="9"/>
                    <a:pt x="58" y="7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474">
              <a:extLst>
                <a:ext uri="{FF2B5EF4-FFF2-40B4-BE49-F238E27FC236}">
                  <a16:creationId xmlns:a16="http://schemas.microsoft.com/office/drawing/2014/main" id="{F722018D-6631-40BF-9009-5DC5CB40A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9828" y="3623283"/>
              <a:ext cx="287932" cy="283933"/>
            </a:xfrm>
            <a:custGeom>
              <a:avLst/>
              <a:gdLst>
                <a:gd name="T0" fmla="*/ 36 w 72"/>
                <a:gd name="T1" fmla="*/ 0 h 71"/>
                <a:gd name="T2" fmla="*/ 27 w 72"/>
                <a:gd name="T3" fmla="*/ 1 h 71"/>
                <a:gd name="T4" fmla="*/ 18 w 72"/>
                <a:gd name="T5" fmla="*/ 4 h 71"/>
                <a:gd name="T6" fmla="*/ 2 w 72"/>
                <a:gd name="T7" fmla="*/ 26 h 71"/>
                <a:gd name="T8" fmla="*/ 0 w 72"/>
                <a:gd name="T9" fmla="*/ 35 h 71"/>
                <a:gd name="T10" fmla="*/ 0 w 72"/>
                <a:gd name="T11" fmla="*/ 35 h 71"/>
                <a:gd name="T12" fmla="*/ 8 w 72"/>
                <a:gd name="T13" fmla="*/ 58 h 71"/>
                <a:gd name="T14" fmla="*/ 14 w 72"/>
                <a:gd name="T15" fmla="*/ 64 h 71"/>
                <a:gd name="T16" fmla="*/ 36 w 72"/>
                <a:gd name="T17" fmla="*/ 71 h 71"/>
                <a:gd name="T18" fmla="*/ 72 w 72"/>
                <a:gd name="T19" fmla="*/ 35 h 71"/>
                <a:gd name="T20" fmla="*/ 36 w 72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71">
                  <a:moveTo>
                    <a:pt x="36" y="0"/>
                  </a:moveTo>
                  <a:cubicBezTo>
                    <a:pt x="33" y="0"/>
                    <a:pt x="30" y="0"/>
                    <a:pt x="27" y="1"/>
                  </a:cubicBezTo>
                  <a:cubicBezTo>
                    <a:pt x="24" y="2"/>
                    <a:pt x="21" y="3"/>
                    <a:pt x="18" y="4"/>
                  </a:cubicBezTo>
                  <a:cubicBezTo>
                    <a:pt x="10" y="9"/>
                    <a:pt x="4" y="17"/>
                    <a:pt x="2" y="26"/>
                  </a:cubicBezTo>
                  <a:cubicBezTo>
                    <a:pt x="1" y="29"/>
                    <a:pt x="0" y="32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0"/>
                    <a:pt x="12" y="62"/>
                    <a:pt x="14" y="64"/>
                  </a:cubicBezTo>
                  <a:cubicBezTo>
                    <a:pt x="20" y="68"/>
                    <a:pt x="28" y="71"/>
                    <a:pt x="36" y="71"/>
                  </a:cubicBezTo>
                  <a:cubicBezTo>
                    <a:pt x="56" y="71"/>
                    <a:pt x="72" y="55"/>
                    <a:pt x="72" y="35"/>
                  </a:cubicBezTo>
                  <a:cubicBezTo>
                    <a:pt x="72" y="16"/>
                    <a:pt x="56" y="0"/>
                    <a:pt x="36" y="0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475">
              <a:extLst>
                <a:ext uri="{FF2B5EF4-FFF2-40B4-BE49-F238E27FC236}">
                  <a16:creationId xmlns:a16="http://schemas.microsoft.com/office/drawing/2014/main" id="{CC843C1E-1312-4F69-AD55-7ACD397C1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9907" y="2853465"/>
              <a:ext cx="285933" cy="283933"/>
            </a:xfrm>
            <a:custGeom>
              <a:avLst/>
              <a:gdLst>
                <a:gd name="T0" fmla="*/ 1 w 71"/>
                <a:gd name="T1" fmla="*/ 24 h 71"/>
                <a:gd name="T2" fmla="*/ 0 w 71"/>
                <a:gd name="T3" fmla="*/ 34 h 71"/>
                <a:gd name="T4" fmla="*/ 0 w 71"/>
                <a:gd name="T5" fmla="*/ 35 h 71"/>
                <a:gd name="T6" fmla="*/ 5 w 71"/>
                <a:gd name="T7" fmla="*/ 54 h 71"/>
                <a:gd name="T8" fmla="*/ 11 w 71"/>
                <a:gd name="T9" fmla="*/ 61 h 71"/>
                <a:gd name="T10" fmla="*/ 28 w 71"/>
                <a:gd name="T11" fmla="*/ 70 h 71"/>
                <a:gd name="T12" fmla="*/ 35 w 71"/>
                <a:gd name="T13" fmla="*/ 71 h 71"/>
                <a:gd name="T14" fmla="*/ 38 w 71"/>
                <a:gd name="T15" fmla="*/ 71 h 71"/>
                <a:gd name="T16" fmla="*/ 45 w 71"/>
                <a:gd name="T17" fmla="*/ 70 h 71"/>
                <a:gd name="T18" fmla="*/ 54 w 71"/>
                <a:gd name="T19" fmla="*/ 66 h 71"/>
                <a:gd name="T20" fmla="*/ 71 w 71"/>
                <a:gd name="T21" fmla="*/ 35 h 71"/>
                <a:gd name="T22" fmla="*/ 35 w 71"/>
                <a:gd name="T23" fmla="*/ 0 h 71"/>
                <a:gd name="T24" fmla="*/ 19 w 71"/>
                <a:gd name="T25" fmla="*/ 3 h 71"/>
                <a:gd name="T26" fmla="*/ 12 w 71"/>
                <a:gd name="T27" fmla="*/ 9 h 71"/>
                <a:gd name="T28" fmla="*/ 1 w 71"/>
                <a:gd name="T29" fmla="*/ 2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71">
                  <a:moveTo>
                    <a:pt x="1" y="24"/>
                  </a:moveTo>
                  <a:cubicBezTo>
                    <a:pt x="0" y="27"/>
                    <a:pt x="0" y="31"/>
                    <a:pt x="0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0" y="42"/>
                    <a:pt x="2" y="49"/>
                    <a:pt x="5" y="54"/>
                  </a:cubicBezTo>
                  <a:cubicBezTo>
                    <a:pt x="7" y="57"/>
                    <a:pt x="9" y="59"/>
                    <a:pt x="11" y="61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5" y="71"/>
                  </a:cubicBezTo>
                  <a:cubicBezTo>
                    <a:pt x="36" y="71"/>
                    <a:pt x="37" y="71"/>
                    <a:pt x="38" y="71"/>
                  </a:cubicBezTo>
                  <a:cubicBezTo>
                    <a:pt x="40" y="71"/>
                    <a:pt x="43" y="70"/>
                    <a:pt x="45" y="70"/>
                  </a:cubicBezTo>
                  <a:cubicBezTo>
                    <a:pt x="49" y="69"/>
                    <a:pt x="51" y="68"/>
                    <a:pt x="54" y="66"/>
                  </a:cubicBezTo>
                  <a:cubicBezTo>
                    <a:pt x="64" y="60"/>
                    <a:pt x="71" y="48"/>
                    <a:pt x="71" y="35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30" y="0"/>
                    <a:pt x="24" y="1"/>
                    <a:pt x="19" y="3"/>
                  </a:cubicBezTo>
                  <a:cubicBezTo>
                    <a:pt x="16" y="5"/>
                    <a:pt x="14" y="7"/>
                    <a:pt x="12" y="9"/>
                  </a:cubicBezTo>
                  <a:cubicBezTo>
                    <a:pt x="7" y="13"/>
                    <a:pt x="3" y="18"/>
                    <a:pt x="1" y="24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476">
              <a:extLst>
                <a:ext uri="{FF2B5EF4-FFF2-40B4-BE49-F238E27FC236}">
                  <a16:creationId xmlns:a16="http://schemas.microsoft.com/office/drawing/2014/main" id="{96C3BE3C-B09C-4E10-96AD-F55BDDD9F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6021" y="2163628"/>
              <a:ext cx="287932" cy="283933"/>
            </a:xfrm>
            <a:custGeom>
              <a:avLst/>
              <a:gdLst>
                <a:gd name="T0" fmla="*/ 1 w 72"/>
                <a:gd name="T1" fmla="*/ 29 h 71"/>
                <a:gd name="T2" fmla="*/ 0 w 72"/>
                <a:gd name="T3" fmla="*/ 36 h 71"/>
                <a:gd name="T4" fmla="*/ 1 w 72"/>
                <a:gd name="T5" fmla="*/ 39 h 71"/>
                <a:gd name="T6" fmla="*/ 9 w 72"/>
                <a:gd name="T7" fmla="*/ 59 h 71"/>
                <a:gd name="T8" fmla="*/ 17 w 72"/>
                <a:gd name="T9" fmla="*/ 66 h 71"/>
                <a:gd name="T10" fmla="*/ 24 w 72"/>
                <a:gd name="T11" fmla="*/ 69 h 71"/>
                <a:gd name="T12" fmla="*/ 33 w 72"/>
                <a:gd name="T13" fmla="*/ 71 h 71"/>
                <a:gd name="T14" fmla="*/ 36 w 72"/>
                <a:gd name="T15" fmla="*/ 71 h 71"/>
                <a:gd name="T16" fmla="*/ 53 w 72"/>
                <a:gd name="T17" fmla="*/ 67 h 71"/>
                <a:gd name="T18" fmla="*/ 61 w 72"/>
                <a:gd name="T19" fmla="*/ 62 h 71"/>
                <a:gd name="T20" fmla="*/ 72 w 72"/>
                <a:gd name="T21" fmla="*/ 36 h 71"/>
                <a:gd name="T22" fmla="*/ 36 w 72"/>
                <a:gd name="T23" fmla="*/ 0 h 71"/>
                <a:gd name="T24" fmla="*/ 10 w 72"/>
                <a:gd name="T25" fmla="*/ 12 h 71"/>
                <a:gd name="T26" fmla="*/ 4 w 72"/>
                <a:gd name="T27" fmla="*/ 20 h 71"/>
                <a:gd name="T28" fmla="*/ 1 w 72"/>
                <a:gd name="T29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71">
                  <a:moveTo>
                    <a:pt x="1" y="29"/>
                  </a:moveTo>
                  <a:cubicBezTo>
                    <a:pt x="1" y="31"/>
                    <a:pt x="0" y="33"/>
                    <a:pt x="0" y="36"/>
                  </a:cubicBezTo>
                  <a:cubicBezTo>
                    <a:pt x="0" y="37"/>
                    <a:pt x="0" y="38"/>
                    <a:pt x="1" y="39"/>
                  </a:cubicBezTo>
                  <a:cubicBezTo>
                    <a:pt x="1" y="47"/>
                    <a:pt x="4" y="54"/>
                    <a:pt x="9" y="59"/>
                  </a:cubicBezTo>
                  <a:cubicBezTo>
                    <a:pt x="12" y="62"/>
                    <a:pt x="14" y="64"/>
                    <a:pt x="17" y="66"/>
                  </a:cubicBezTo>
                  <a:cubicBezTo>
                    <a:pt x="19" y="67"/>
                    <a:pt x="21" y="68"/>
                    <a:pt x="24" y="69"/>
                  </a:cubicBezTo>
                  <a:cubicBezTo>
                    <a:pt x="27" y="70"/>
                    <a:pt x="30" y="71"/>
                    <a:pt x="33" y="71"/>
                  </a:cubicBezTo>
                  <a:cubicBezTo>
                    <a:pt x="34" y="71"/>
                    <a:pt x="35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cubicBezTo>
                    <a:pt x="56" y="66"/>
                    <a:pt x="58" y="64"/>
                    <a:pt x="61" y="62"/>
                  </a:cubicBezTo>
                  <a:cubicBezTo>
                    <a:pt x="68" y="55"/>
                    <a:pt x="72" y="4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ubicBezTo>
                    <a:pt x="26" y="0"/>
                    <a:pt x="16" y="4"/>
                    <a:pt x="10" y="12"/>
                  </a:cubicBezTo>
                  <a:cubicBezTo>
                    <a:pt x="7" y="14"/>
                    <a:pt x="5" y="17"/>
                    <a:pt x="4" y="20"/>
                  </a:cubicBezTo>
                  <a:cubicBezTo>
                    <a:pt x="3" y="23"/>
                    <a:pt x="2" y="26"/>
                    <a:pt x="1" y="29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477">
              <a:extLst>
                <a:ext uri="{FF2B5EF4-FFF2-40B4-BE49-F238E27FC236}">
                  <a16:creationId xmlns:a16="http://schemas.microsoft.com/office/drawing/2014/main" id="{E55BA17E-B778-4148-AB41-1004BA7BE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6184" y="1721732"/>
              <a:ext cx="283933" cy="289932"/>
            </a:xfrm>
            <a:custGeom>
              <a:avLst/>
              <a:gdLst>
                <a:gd name="T0" fmla="*/ 0 w 71"/>
                <a:gd name="T1" fmla="*/ 38 h 72"/>
                <a:gd name="T2" fmla="*/ 6 w 71"/>
                <a:gd name="T3" fmla="*/ 57 h 72"/>
                <a:gd name="T4" fmla="*/ 13 w 71"/>
                <a:gd name="T5" fmla="*/ 64 h 72"/>
                <a:gd name="T6" fmla="*/ 20 w 71"/>
                <a:gd name="T7" fmla="*/ 69 h 72"/>
                <a:gd name="T8" fmla="*/ 29 w 71"/>
                <a:gd name="T9" fmla="*/ 71 h 72"/>
                <a:gd name="T10" fmla="*/ 35 w 71"/>
                <a:gd name="T11" fmla="*/ 72 h 72"/>
                <a:gd name="T12" fmla="*/ 63 w 71"/>
                <a:gd name="T13" fmla="*/ 59 h 72"/>
                <a:gd name="T14" fmla="*/ 68 w 71"/>
                <a:gd name="T15" fmla="*/ 51 h 72"/>
                <a:gd name="T16" fmla="*/ 71 w 71"/>
                <a:gd name="T17" fmla="*/ 36 h 72"/>
                <a:gd name="T18" fmla="*/ 35 w 71"/>
                <a:gd name="T19" fmla="*/ 0 h 72"/>
                <a:gd name="T20" fmla="*/ 1 w 71"/>
                <a:gd name="T21" fmla="*/ 28 h 72"/>
                <a:gd name="T22" fmla="*/ 0 w 71"/>
                <a:gd name="T23" fmla="*/ 36 h 72"/>
                <a:gd name="T24" fmla="*/ 0 w 71"/>
                <a:gd name="T25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0" y="38"/>
                  </a:moveTo>
                  <a:cubicBezTo>
                    <a:pt x="0" y="45"/>
                    <a:pt x="2" y="51"/>
                    <a:pt x="6" y="57"/>
                  </a:cubicBezTo>
                  <a:cubicBezTo>
                    <a:pt x="8" y="59"/>
                    <a:pt x="10" y="62"/>
                    <a:pt x="13" y="64"/>
                  </a:cubicBezTo>
                  <a:cubicBezTo>
                    <a:pt x="15" y="66"/>
                    <a:pt x="17" y="67"/>
                    <a:pt x="20" y="69"/>
                  </a:cubicBezTo>
                  <a:cubicBezTo>
                    <a:pt x="23" y="70"/>
                    <a:pt x="26" y="71"/>
                    <a:pt x="29" y="71"/>
                  </a:cubicBezTo>
                  <a:cubicBezTo>
                    <a:pt x="31" y="72"/>
                    <a:pt x="33" y="72"/>
                    <a:pt x="35" y="72"/>
                  </a:cubicBezTo>
                  <a:cubicBezTo>
                    <a:pt x="46" y="72"/>
                    <a:pt x="56" y="67"/>
                    <a:pt x="63" y="59"/>
                  </a:cubicBezTo>
                  <a:cubicBezTo>
                    <a:pt x="65" y="57"/>
                    <a:pt x="66" y="54"/>
                    <a:pt x="68" y="51"/>
                  </a:cubicBezTo>
                  <a:cubicBezTo>
                    <a:pt x="70" y="47"/>
                    <a:pt x="71" y="42"/>
                    <a:pt x="71" y="36"/>
                  </a:cubicBezTo>
                  <a:cubicBezTo>
                    <a:pt x="71" y="16"/>
                    <a:pt x="55" y="0"/>
                    <a:pt x="35" y="0"/>
                  </a:cubicBezTo>
                  <a:cubicBezTo>
                    <a:pt x="19" y="0"/>
                    <a:pt x="4" y="12"/>
                    <a:pt x="1" y="28"/>
                  </a:cubicBezTo>
                  <a:cubicBezTo>
                    <a:pt x="0" y="30"/>
                    <a:pt x="0" y="33"/>
                    <a:pt x="0" y="36"/>
                  </a:cubicBezTo>
                  <a:cubicBezTo>
                    <a:pt x="0" y="37"/>
                    <a:pt x="0" y="37"/>
                    <a:pt x="0" y="38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478">
              <a:extLst>
                <a:ext uri="{FF2B5EF4-FFF2-40B4-BE49-F238E27FC236}">
                  <a16:creationId xmlns:a16="http://schemas.microsoft.com/office/drawing/2014/main" id="{DC9159B7-B2FE-4445-954D-CE9A9B8D9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243" y="2591527"/>
              <a:ext cx="287932" cy="285933"/>
            </a:xfrm>
            <a:custGeom>
              <a:avLst/>
              <a:gdLst>
                <a:gd name="T0" fmla="*/ 50 w 72"/>
                <a:gd name="T1" fmla="*/ 2 h 71"/>
                <a:gd name="T2" fmla="*/ 41 w 72"/>
                <a:gd name="T3" fmla="*/ 0 h 71"/>
                <a:gd name="T4" fmla="*/ 36 w 72"/>
                <a:gd name="T5" fmla="*/ 0 h 71"/>
                <a:gd name="T6" fmla="*/ 14 w 72"/>
                <a:gd name="T7" fmla="*/ 7 h 71"/>
                <a:gd name="T8" fmla="*/ 8 w 72"/>
                <a:gd name="T9" fmla="*/ 14 h 71"/>
                <a:gd name="T10" fmla="*/ 0 w 72"/>
                <a:gd name="T11" fmla="*/ 35 h 71"/>
                <a:gd name="T12" fmla="*/ 0 w 72"/>
                <a:gd name="T13" fmla="*/ 39 h 71"/>
                <a:gd name="T14" fmla="*/ 2 w 72"/>
                <a:gd name="T15" fmla="*/ 48 h 71"/>
                <a:gd name="T16" fmla="*/ 5 w 72"/>
                <a:gd name="T17" fmla="*/ 54 h 71"/>
                <a:gd name="T18" fmla="*/ 12 w 72"/>
                <a:gd name="T19" fmla="*/ 62 h 71"/>
                <a:gd name="T20" fmla="*/ 28 w 72"/>
                <a:gd name="T21" fmla="*/ 70 h 71"/>
                <a:gd name="T22" fmla="*/ 36 w 72"/>
                <a:gd name="T23" fmla="*/ 71 h 71"/>
                <a:gd name="T24" fmla="*/ 39 w 72"/>
                <a:gd name="T25" fmla="*/ 71 h 71"/>
                <a:gd name="T26" fmla="*/ 51 w 72"/>
                <a:gd name="T27" fmla="*/ 68 h 71"/>
                <a:gd name="T28" fmla="*/ 60 w 72"/>
                <a:gd name="T29" fmla="*/ 62 h 71"/>
                <a:gd name="T30" fmla="*/ 70 w 72"/>
                <a:gd name="T31" fmla="*/ 47 h 71"/>
                <a:gd name="T32" fmla="*/ 72 w 72"/>
                <a:gd name="T33" fmla="*/ 38 h 71"/>
                <a:gd name="T34" fmla="*/ 72 w 72"/>
                <a:gd name="T35" fmla="*/ 35 h 71"/>
                <a:gd name="T36" fmla="*/ 50 w 72"/>
                <a:gd name="T37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71">
                  <a:moveTo>
                    <a:pt x="50" y="2"/>
                  </a:moveTo>
                  <a:cubicBezTo>
                    <a:pt x="47" y="1"/>
                    <a:pt x="44" y="0"/>
                    <a:pt x="41" y="0"/>
                  </a:cubicBezTo>
                  <a:cubicBezTo>
                    <a:pt x="39" y="0"/>
                    <a:pt x="38" y="0"/>
                    <a:pt x="36" y="0"/>
                  </a:cubicBezTo>
                  <a:cubicBezTo>
                    <a:pt x="28" y="0"/>
                    <a:pt x="20" y="2"/>
                    <a:pt x="14" y="7"/>
                  </a:cubicBezTo>
                  <a:cubicBezTo>
                    <a:pt x="12" y="9"/>
                    <a:pt x="10" y="11"/>
                    <a:pt x="8" y="14"/>
                  </a:cubicBezTo>
                  <a:cubicBezTo>
                    <a:pt x="3" y="20"/>
                    <a:pt x="0" y="27"/>
                    <a:pt x="0" y="35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42"/>
                    <a:pt x="1" y="45"/>
                    <a:pt x="2" y="48"/>
                  </a:cubicBezTo>
                  <a:cubicBezTo>
                    <a:pt x="3" y="50"/>
                    <a:pt x="4" y="52"/>
                    <a:pt x="5" y="54"/>
                  </a:cubicBezTo>
                  <a:cubicBezTo>
                    <a:pt x="7" y="57"/>
                    <a:pt x="9" y="59"/>
                    <a:pt x="12" y="62"/>
                  </a:cubicBezTo>
                  <a:cubicBezTo>
                    <a:pt x="16" y="66"/>
                    <a:pt x="22" y="69"/>
                    <a:pt x="28" y="70"/>
                  </a:cubicBezTo>
                  <a:cubicBezTo>
                    <a:pt x="31" y="71"/>
                    <a:pt x="33" y="71"/>
                    <a:pt x="36" y="71"/>
                  </a:cubicBezTo>
                  <a:cubicBezTo>
                    <a:pt x="37" y="71"/>
                    <a:pt x="38" y="71"/>
                    <a:pt x="39" y="71"/>
                  </a:cubicBezTo>
                  <a:cubicBezTo>
                    <a:pt x="43" y="71"/>
                    <a:pt x="47" y="70"/>
                    <a:pt x="51" y="68"/>
                  </a:cubicBezTo>
                  <a:cubicBezTo>
                    <a:pt x="54" y="66"/>
                    <a:pt x="57" y="64"/>
                    <a:pt x="60" y="62"/>
                  </a:cubicBezTo>
                  <a:cubicBezTo>
                    <a:pt x="64" y="58"/>
                    <a:pt x="68" y="53"/>
                    <a:pt x="70" y="47"/>
                  </a:cubicBezTo>
                  <a:cubicBezTo>
                    <a:pt x="71" y="44"/>
                    <a:pt x="71" y="41"/>
                    <a:pt x="72" y="38"/>
                  </a:cubicBezTo>
                  <a:cubicBezTo>
                    <a:pt x="72" y="37"/>
                    <a:pt x="72" y="36"/>
                    <a:pt x="72" y="35"/>
                  </a:cubicBezTo>
                  <a:cubicBezTo>
                    <a:pt x="72" y="21"/>
                    <a:pt x="63" y="8"/>
                    <a:pt x="50" y="2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479">
              <a:extLst>
                <a:ext uri="{FF2B5EF4-FFF2-40B4-BE49-F238E27FC236}">
                  <a16:creationId xmlns:a16="http://schemas.microsoft.com/office/drawing/2014/main" id="{77AB06B2-0939-4638-BA27-21D2FBBC5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4776" y="2019662"/>
              <a:ext cx="283933" cy="287932"/>
            </a:xfrm>
            <a:custGeom>
              <a:avLst/>
              <a:gdLst>
                <a:gd name="T0" fmla="*/ 15 w 71"/>
                <a:gd name="T1" fmla="*/ 65 h 72"/>
                <a:gd name="T2" fmla="*/ 26 w 71"/>
                <a:gd name="T3" fmla="*/ 70 h 72"/>
                <a:gd name="T4" fmla="*/ 35 w 71"/>
                <a:gd name="T5" fmla="*/ 72 h 72"/>
                <a:gd name="T6" fmla="*/ 37 w 71"/>
                <a:gd name="T7" fmla="*/ 72 h 72"/>
                <a:gd name="T8" fmla="*/ 71 w 71"/>
                <a:gd name="T9" fmla="*/ 41 h 72"/>
                <a:gd name="T10" fmla="*/ 71 w 71"/>
                <a:gd name="T11" fmla="*/ 36 h 72"/>
                <a:gd name="T12" fmla="*/ 71 w 71"/>
                <a:gd name="T13" fmla="*/ 31 h 72"/>
                <a:gd name="T14" fmla="*/ 71 w 71"/>
                <a:gd name="T15" fmla="*/ 29 h 72"/>
                <a:gd name="T16" fmla="*/ 67 w 71"/>
                <a:gd name="T17" fmla="*/ 18 h 72"/>
                <a:gd name="T18" fmla="*/ 35 w 71"/>
                <a:gd name="T19" fmla="*/ 0 h 72"/>
                <a:gd name="T20" fmla="*/ 0 w 71"/>
                <a:gd name="T21" fmla="*/ 36 h 72"/>
                <a:gd name="T22" fmla="*/ 8 w 71"/>
                <a:gd name="T23" fmla="*/ 58 h 72"/>
                <a:gd name="T24" fmla="*/ 15 w 71"/>
                <a:gd name="T2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72">
                  <a:moveTo>
                    <a:pt x="15" y="65"/>
                  </a:moveTo>
                  <a:cubicBezTo>
                    <a:pt x="18" y="67"/>
                    <a:pt x="22" y="69"/>
                    <a:pt x="26" y="70"/>
                  </a:cubicBezTo>
                  <a:cubicBezTo>
                    <a:pt x="29" y="71"/>
                    <a:pt x="32" y="72"/>
                    <a:pt x="35" y="72"/>
                  </a:cubicBezTo>
                  <a:cubicBezTo>
                    <a:pt x="36" y="72"/>
                    <a:pt x="37" y="72"/>
                    <a:pt x="37" y="72"/>
                  </a:cubicBezTo>
                  <a:cubicBezTo>
                    <a:pt x="54" y="71"/>
                    <a:pt x="68" y="58"/>
                    <a:pt x="71" y="41"/>
                  </a:cubicBezTo>
                  <a:cubicBezTo>
                    <a:pt x="71" y="40"/>
                    <a:pt x="71" y="38"/>
                    <a:pt x="71" y="36"/>
                  </a:cubicBezTo>
                  <a:cubicBezTo>
                    <a:pt x="71" y="34"/>
                    <a:pt x="71" y="33"/>
                    <a:pt x="71" y="31"/>
                  </a:cubicBezTo>
                  <a:cubicBezTo>
                    <a:pt x="71" y="31"/>
                    <a:pt x="71" y="30"/>
                    <a:pt x="71" y="29"/>
                  </a:cubicBezTo>
                  <a:cubicBezTo>
                    <a:pt x="70" y="25"/>
                    <a:pt x="69" y="22"/>
                    <a:pt x="67" y="18"/>
                  </a:cubicBezTo>
                  <a:cubicBezTo>
                    <a:pt x="61" y="8"/>
                    <a:pt x="49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44"/>
                    <a:pt x="3" y="52"/>
                    <a:pt x="8" y="58"/>
                  </a:cubicBezTo>
                  <a:cubicBezTo>
                    <a:pt x="10" y="61"/>
                    <a:pt x="12" y="63"/>
                    <a:pt x="15" y="65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480">
              <a:extLst>
                <a:ext uri="{FF2B5EF4-FFF2-40B4-BE49-F238E27FC236}">
                  <a16:creationId xmlns:a16="http://schemas.microsoft.com/office/drawing/2014/main" id="{7E93E516-4F9C-4670-95A0-3CAF67AB6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457" y="1629754"/>
              <a:ext cx="287932" cy="287932"/>
            </a:xfrm>
            <a:custGeom>
              <a:avLst/>
              <a:gdLst>
                <a:gd name="T0" fmla="*/ 11 w 72"/>
                <a:gd name="T1" fmla="*/ 61 h 72"/>
                <a:gd name="T2" fmla="*/ 18 w 72"/>
                <a:gd name="T3" fmla="*/ 67 h 72"/>
                <a:gd name="T4" fmla="*/ 36 w 72"/>
                <a:gd name="T5" fmla="*/ 72 h 72"/>
                <a:gd name="T6" fmla="*/ 58 w 72"/>
                <a:gd name="T7" fmla="*/ 65 h 72"/>
                <a:gd name="T8" fmla="*/ 64 w 72"/>
                <a:gd name="T9" fmla="*/ 58 h 72"/>
                <a:gd name="T10" fmla="*/ 71 w 72"/>
                <a:gd name="T11" fmla="*/ 43 h 72"/>
                <a:gd name="T12" fmla="*/ 72 w 72"/>
                <a:gd name="T13" fmla="*/ 36 h 72"/>
                <a:gd name="T14" fmla="*/ 72 w 72"/>
                <a:gd name="T15" fmla="*/ 33 h 72"/>
                <a:gd name="T16" fmla="*/ 36 w 72"/>
                <a:gd name="T17" fmla="*/ 0 h 72"/>
                <a:gd name="T18" fmla="*/ 0 w 72"/>
                <a:gd name="T19" fmla="*/ 36 h 72"/>
                <a:gd name="T20" fmla="*/ 1 w 72"/>
                <a:gd name="T21" fmla="*/ 41 h 72"/>
                <a:gd name="T22" fmla="*/ 3 w 72"/>
                <a:gd name="T23" fmla="*/ 50 h 72"/>
                <a:gd name="T24" fmla="*/ 11 w 72"/>
                <a:gd name="T25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72">
                  <a:moveTo>
                    <a:pt x="11" y="61"/>
                  </a:moveTo>
                  <a:cubicBezTo>
                    <a:pt x="13" y="63"/>
                    <a:pt x="15" y="65"/>
                    <a:pt x="18" y="67"/>
                  </a:cubicBezTo>
                  <a:cubicBezTo>
                    <a:pt x="23" y="70"/>
                    <a:pt x="30" y="72"/>
                    <a:pt x="36" y="72"/>
                  </a:cubicBezTo>
                  <a:cubicBezTo>
                    <a:pt x="44" y="72"/>
                    <a:pt x="52" y="69"/>
                    <a:pt x="58" y="65"/>
                  </a:cubicBezTo>
                  <a:cubicBezTo>
                    <a:pt x="60" y="63"/>
                    <a:pt x="62" y="61"/>
                    <a:pt x="64" y="58"/>
                  </a:cubicBezTo>
                  <a:cubicBezTo>
                    <a:pt x="68" y="54"/>
                    <a:pt x="70" y="49"/>
                    <a:pt x="71" y="43"/>
                  </a:cubicBezTo>
                  <a:cubicBezTo>
                    <a:pt x="72" y="41"/>
                    <a:pt x="72" y="38"/>
                    <a:pt x="72" y="36"/>
                  </a:cubicBezTo>
                  <a:cubicBezTo>
                    <a:pt x="72" y="35"/>
                    <a:pt x="72" y="34"/>
                    <a:pt x="72" y="33"/>
                  </a:cubicBezTo>
                  <a:cubicBezTo>
                    <a:pt x="70" y="15"/>
                    <a:pt x="55" y="0"/>
                    <a:pt x="36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38"/>
                    <a:pt x="1" y="39"/>
                    <a:pt x="1" y="41"/>
                  </a:cubicBezTo>
                  <a:cubicBezTo>
                    <a:pt x="1" y="44"/>
                    <a:pt x="2" y="47"/>
                    <a:pt x="3" y="50"/>
                  </a:cubicBezTo>
                  <a:cubicBezTo>
                    <a:pt x="5" y="54"/>
                    <a:pt x="7" y="58"/>
                    <a:pt x="11" y="61"/>
                  </a:cubicBezTo>
                  <a:close/>
                </a:path>
              </a:pathLst>
            </a:custGeom>
            <a:grpFill/>
            <a:ln w="31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3175">
                  <a:solidFill>
                    <a:schemeClr val="tx1"/>
                  </a:solidFill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1" name="Рисунок 200">
            <a:extLst>
              <a:ext uri="{FF2B5EF4-FFF2-40B4-BE49-F238E27FC236}">
                <a16:creationId xmlns:a16="http://schemas.microsoft.com/office/drawing/2014/main" id="{257A96C4-135C-4E9E-B03C-83EAED0F5C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7532" r="21827" b="9186"/>
          <a:stretch/>
        </p:blipFill>
        <p:spPr>
          <a:xfrm>
            <a:off x="2817720" y="356839"/>
            <a:ext cx="821765" cy="117578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F3DAC-716B-4366-8037-33D61B3B58D6}"/>
              </a:ext>
            </a:extLst>
          </p:cNvPr>
          <p:cNvSpPr/>
          <p:nvPr/>
        </p:nvSpPr>
        <p:spPr>
          <a:xfrm>
            <a:off x="3909753" y="2869193"/>
            <a:ext cx="6552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ea typeface="Calibri"/>
                <a:cs typeface="Times New Roman"/>
              </a:rPr>
              <a:t>разработки связана с обеспечением </a:t>
            </a:r>
            <a:r>
              <a:rPr lang="ru-RU" sz="1600" b="1" cap="small" dirty="0">
                <a:solidFill>
                  <a:srgbClr val="4472C4">
                    <a:lumMod val="75000"/>
                  </a:srgbClr>
                </a:solidFill>
                <a:ea typeface="Calibri"/>
                <a:cs typeface="Times New Roman"/>
              </a:rPr>
              <a:t>единой информационной базой </a:t>
            </a: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ea typeface="Calibri"/>
                <a:cs typeface="Times New Roman"/>
              </a:rPr>
              <a:t>для различных направлений деятельности региона : </a:t>
            </a:r>
            <a:endParaRPr lang="ru-RU" sz="1600" dirty="0">
              <a:solidFill>
                <a:srgbClr val="4472C4">
                  <a:lumMod val="75000"/>
                </a:srgbClr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32AD91-584B-4DAA-AE91-F9B379B6FF96}"/>
              </a:ext>
            </a:extLst>
          </p:cNvPr>
          <p:cNvSpPr/>
          <p:nvPr/>
        </p:nvSpPr>
        <p:spPr>
          <a:xfrm>
            <a:off x="3941143" y="6073860"/>
            <a:ext cx="8358389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14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* Моделирование данных ЦММ (цифровых моделей местности) востребовано для                        </a:t>
            </a:r>
            <a:br>
              <a:rPr lang="ru-RU" sz="14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</a:br>
            <a:r>
              <a:rPr lang="ru-RU" sz="14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            изучения развития динамических процессов на территории Белгородской области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498C5E-74BF-4BFF-9F87-7BCC2598E51B}"/>
              </a:ext>
            </a:extLst>
          </p:cNvPr>
          <p:cNvSpPr/>
          <p:nvPr/>
        </p:nvSpPr>
        <p:spPr>
          <a:xfrm>
            <a:off x="3957037" y="4498882"/>
            <a:ext cx="6096000" cy="9176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ctr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научно-исследовательской; </a:t>
            </a:r>
          </a:p>
          <a:p>
            <a:pPr marL="742950" lvl="1" indent="-285750" algn="ctr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образовательной; </a:t>
            </a:r>
          </a:p>
          <a:p>
            <a:pPr marL="742950" lvl="1" indent="-285750" algn="ctr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административной;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3AB4F7C-6433-4422-9824-280D4D67B20F}"/>
              </a:ext>
            </a:extLst>
          </p:cNvPr>
          <p:cNvSpPr/>
          <p:nvPr/>
        </p:nvSpPr>
        <p:spPr>
          <a:xfrm>
            <a:off x="7065306" y="4793882"/>
            <a:ext cx="6096000" cy="6345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ctr">
              <a:lnSpc>
                <a:spcPct val="115000"/>
              </a:lnSpc>
              <a:buFont typeface="Wingdings"/>
              <a:buChar char=""/>
              <a:tabLst>
                <a:tab pos="9144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народно-хозяйственной;</a:t>
            </a:r>
          </a:p>
          <a:p>
            <a:pPr marL="742950" lvl="1" indent="-285750" algn="ctr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коммерческой;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E70F9F-0EE9-452C-A5F2-0453C31D45E6}"/>
              </a:ext>
            </a:extLst>
          </p:cNvPr>
          <p:cNvSpPr/>
          <p:nvPr/>
        </p:nvSpPr>
        <p:spPr>
          <a:xfrm>
            <a:off x="931206" y="4790371"/>
            <a:ext cx="6096000" cy="6345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ctr">
              <a:lnSpc>
                <a:spcPct val="115000"/>
              </a:lnSpc>
              <a:spcAft>
                <a:spcPts val="0"/>
              </a:spcAft>
              <a:buFont typeface="Wingdings"/>
              <a:buChar char=""/>
              <a:tabLst>
                <a:tab pos="9144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социально-культурной;</a:t>
            </a:r>
          </a:p>
          <a:p>
            <a:pPr marL="742950" lvl="1" indent="-285750" algn="ctr">
              <a:lnSpc>
                <a:spcPct val="115000"/>
              </a:lnSpc>
              <a:buFont typeface="Wingdings"/>
              <a:buChar char=""/>
              <a:tabLst>
                <a:tab pos="914400" algn="l"/>
              </a:tabLst>
            </a:pPr>
            <a:r>
              <a:rPr lang="ru-RU" sz="1600" cap="small" dirty="0">
                <a:solidFill>
                  <a:srgbClr val="4472C4">
                    <a:lumMod val="75000"/>
                  </a:srgbClr>
                </a:solidFill>
                <a:cs typeface="Times New Roman"/>
              </a:rPr>
              <a:t>туристической; </a:t>
            </a:r>
          </a:p>
        </p:txBody>
      </p:sp>
    </p:spTree>
    <p:extLst>
      <p:ext uri="{BB962C8B-B14F-4D97-AF65-F5344CB8AC3E}">
        <p14:creationId xmlns:p14="http://schemas.microsoft.com/office/powerpoint/2010/main" val="2797558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39" name="Oval 21">
            <a:extLst>
              <a:ext uri="{FF2B5EF4-FFF2-40B4-BE49-F238E27FC236}">
                <a16:creationId xmlns:a16="http://schemas.microsoft.com/office/drawing/2014/main" id="{993494CF-5656-4F4C-93C7-10362BEF6E64}"/>
              </a:ext>
            </a:extLst>
          </p:cNvPr>
          <p:cNvSpPr/>
          <p:nvPr/>
        </p:nvSpPr>
        <p:spPr>
          <a:xfrm>
            <a:off x="2173359" y="2196083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2BE9997-8CB6-4196-80DB-0AF298D66407}"/>
              </a:ext>
            </a:extLst>
          </p:cNvPr>
          <p:cNvSpPr/>
          <p:nvPr/>
        </p:nvSpPr>
        <p:spPr>
          <a:xfrm>
            <a:off x="2738248" y="318321"/>
            <a:ext cx="5076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нет денег на путешествие или не знаете,</a:t>
            </a:r>
            <a:b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как определиться с выбором?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B003268-D267-4876-B571-F203A77FE62C}"/>
              </a:ext>
            </a:extLst>
          </p:cNvPr>
          <p:cNvGrpSpPr/>
          <p:nvPr/>
        </p:nvGrpSpPr>
        <p:grpSpPr>
          <a:xfrm rot="5400000">
            <a:off x="5207749" y="-159294"/>
            <a:ext cx="4798615" cy="7494908"/>
            <a:chOff x="4645417" y="403039"/>
            <a:chExt cx="4621394" cy="6193022"/>
          </a:xfrm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0FF4D6B8-CAB2-489E-A23D-B7B8F60E7BAB}"/>
                </a:ext>
              </a:extLst>
            </p:cNvPr>
            <p:cNvSpPr/>
            <p:nvPr/>
          </p:nvSpPr>
          <p:spPr>
            <a:xfrm rot="16200000">
              <a:off x="3859603" y="1188853"/>
              <a:ext cx="6193022" cy="462139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0" name="Freeform: Shape 7">
              <a:extLst>
                <a:ext uri="{FF2B5EF4-FFF2-40B4-BE49-F238E27FC236}">
                  <a16:creationId xmlns:a16="http://schemas.microsoft.com/office/drawing/2014/main" id="{EFAD5396-B262-4FE4-8419-78CE8FE14E09}"/>
                </a:ext>
              </a:extLst>
            </p:cNvPr>
            <p:cNvSpPr/>
            <p:nvPr/>
          </p:nvSpPr>
          <p:spPr>
            <a:xfrm rot="16200000">
              <a:off x="4125122" y="1459758"/>
              <a:ext cx="5654498" cy="4072971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1" name="Freeform: Shape 12">
              <a:extLst>
                <a:ext uri="{FF2B5EF4-FFF2-40B4-BE49-F238E27FC236}">
                  <a16:creationId xmlns:a16="http://schemas.microsoft.com/office/drawing/2014/main" id="{6CA13A17-F97A-4886-BEF1-FEB064941A4C}"/>
                </a:ext>
              </a:extLst>
            </p:cNvPr>
            <p:cNvSpPr/>
            <p:nvPr/>
          </p:nvSpPr>
          <p:spPr>
            <a:xfrm rot="16200000">
              <a:off x="5028810" y="453163"/>
              <a:ext cx="3740159" cy="4174798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C1C412E-4047-4754-9858-5E861DCD38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12" b="27491"/>
          <a:stretch/>
        </p:blipFill>
        <p:spPr>
          <a:xfrm>
            <a:off x="4609093" y="1865946"/>
            <a:ext cx="2782307" cy="342974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D3A818-B8D6-432F-8F6C-21274B53FA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11657" r="23686" b="38333"/>
          <a:stretch/>
        </p:blipFill>
        <p:spPr>
          <a:xfrm>
            <a:off x="7569200" y="1814666"/>
            <a:ext cx="3435069" cy="3429741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382673C-D6FB-4F16-896E-F92FF4E0EEE6}"/>
              </a:ext>
            </a:extLst>
          </p:cNvPr>
          <p:cNvSpPr/>
          <p:nvPr/>
        </p:nvSpPr>
        <p:spPr>
          <a:xfrm>
            <a:off x="5162548" y="1668178"/>
            <a:ext cx="5076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Умный Шлем + ПО = Панорамный маршрут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F39BA21-FA83-4FA0-9DA6-B9FE56AAC666}"/>
              </a:ext>
            </a:extLst>
          </p:cNvPr>
          <p:cNvSpPr/>
          <p:nvPr/>
        </p:nvSpPr>
        <p:spPr>
          <a:xfrm>
            <a:off x="7462388" y="6289329"/>
            <a:ext cx="50768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МОЖЕТ ВЫГЛЯДЕТЬ ТАК</a:t>
            </a:r>
            <a:r>
              <a:rPr lang="en-US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ru-RU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92929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</a:t>
            </a:r>
            <a:endParaRPr lang="ru-RU" sz="1600" b="1" dirty="0">
              <a:solidFill>
                <a:srgbClr val="929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17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43" name="Oval 21">
            <a:extLst>
              <a:ext uri="{FF2B5EF4-FFF2-40B4-BE49-F238E27FC236}">
                <a16:creationId xmlns:a16="http://schemas.microsoft.com/office/drawing/2014/main" id="{B925D8E6-745A-4CB6-828A-04A7F169D74F}"/>
              </a:ext>
            </a:extLst>
          </p:cNvPr>
          <p:cNvSpPr/>
          <p:nvPr userDrawn="1"/>
        </p:nvSpPr>
        <p:spPr>
          <a:xfrm>
            <a:off x="2200276" y="2212434"/>
            <a:ext cx="371907" cy="361158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8E0814B-7743-411E-82E2-98C6F2BD2B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grpSp>
        <p:nvGrpSpPr>
          <p:cNvPr id="29" name="Graphic 14">
            <a:extLst>
              <a:ext uri="{FF2B5EF4-FFF2-40B4-BE49-F238E27FC236}">
                <a16:creationId xmlns:a16="http://schemas.microsoft.com/office/drawing/2014/main" id="{67FE9110-AA8D-407B-8E5F-A0B0EF284499}"/>
              </a:ext>
            </a:extLst>
          </p:cNvPr>
          <p:cNvGrpSpPr/>
          <p:nvPr/>
        </p:nvGrpSpPr>
        <p:grpSpPr>
          <a:xfrm>
            <a:off x="3091542" y="493486"/>
            <a:ext cx="8665029" cy="6392108"/>
            <a:chOff x="2444748" y="555045"/>
            <a:chExt cx="7282048" cy="5727454"/>
          </a:xfrm>
        </p:grpSpPr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6B73BF9A-EF21-4545-B027-7ED10836DC8F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: Shape 19">
              <a:extLst>
                <a:ext uri="{FF2B5EF4-FFF2-40B4-BE49-F238E27FC236}">
                  <a16:creationId xmlns:a16="http://schemas.microsoft.com/office/drawing/2014/main" id="{6328EE9D-88A0-48F7-9562-280FA47A296B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E49AC406-89C7-41CA-B4A3-08EB6DEA8D35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AC4CA556-5627-4E6E-A599-14B55C710602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Freeform: Shape 22">
              <a:extLst>
                <a:ext uri="{FF2B5EF4-FFF2-40B4-BE49-F238E27FC236}">
                  <a16:creationId xmlns:a16="http://schemas.microsoft.com/office/drawing/2014/main" id="{2B684AE8-1CDB-4561-869B-19E1D65F796E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5" name="Freeform: Shape 23">
              <a:extLst>
                <a:ext uri="{FF2B5EF4-FFF2-40B4-BE49-F238E27FC236}">
                  <a16:creationId xmlns:a16="http://schemas.microsoft.com/office/drawing/2014/main" id="{5812D033-99DB-4E81-9EB4-81392C7C60C4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: Shape 24">
              <a:extLst>
                <a:ext uri="{FF2B5EF4-FFF2-40B4-BE49-F238E27FC236}">
                  <a16:creationId xmlns:a16="http://schemas.microsoft.com/office/drawing/2014/main" id="{E740EF4C-BA73-497C-9D7F-D9E026736A1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Freeform: Shape 25">
              <a:extLst>
                <a:ext uri="{FF2B5EF4-FFF2-40B4-BE49-F238E27FC236}">
                  <a16:creationId xmlns:a16="http://schemas.microsoft.com/office/drawing/2014/main" id="{7A9317CB-BD44-4235-8A3B-84596B76BDBB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Мой фильм">
            <a:hlinkClick r:id="" action="ppaction://media"/>
            <a:extLst>
              <a:ext uri="{FF2B5EF4-FFF2-40B4-BE49-F238E27FC236}">
                <a16:creationId xmlns:a16="http://schemas.microsoft.com/office/drawing/2014/main" id="{0090D4CC-B04D-41FF-ACA1-34A758CAE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9184" y="690706"/>
            <a:ext cx="8372244" cy="470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6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8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59595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38" name="Freeform 6">
            <a:extLst>
              <a:ext uri="{FF2B5EF4-FFF2-40B4-BE49-F238E27FC236}">
                <a16:creationId xmlns:a16="http://schemas.microsoft.com/office/drawing/2014/main" id="{C3E7987E-2B89-45A3-93D3-5F0B71FD35B7}"/>
              </a:ext>
            </a:extLst>
          </p:cNvPr>
          <p:cNvSpPr>
            <a:spLocks noEditPoints="1"/>
          </p:cNvSpPr>
          <p:nvPr/>
        </p:nvSpPr>
        <p:spPr bwMode="auto">
          <a:xfrm>
            <a:off x="5350966" y="58140"/>
            <a:ext cx="1101911" cy="728768"/>
          </a:xfrm>
          <a:custGeom>
            <a:avLst/>
            <a:gdLst>
              <a:gd name="T0" fmla="*/ 673 w 783"/>
              <a:gd name="T1" fmla="*/ 98 h 628"/>
              <a:gd name="T2" fmla="*/ 388 w 783"/>
              <a:gd name="T3" fmla="*/ 1 h 628"/>
              <a:gd name="T4" fmla="*/ 69 w 783"/>
              <a:gd name="T5" fmla="*/ 118 h 628"/>
              <a:gd name="T6" fmla="*/ 137 w 783"/>
              <a:gd name="T7" fmla="*/ 433 h 628"/>
              <a:gd name="T8" fmla="*/ 481 w 783"/>
              <a:gd name="T9" fmla="*/ 593 h 628"/>
              <a:gd name="T10" fmla="*/ 720 w 783"/>
              <a:gd name="T11" fmla="*/ 425 h 628"/>
              <a:gd name="T12" fmla="*/ 599 w 783"/>
              <a:gd name="T13" fmla="*/ 84 h 628"/>
              <a:gd name="T14" fmla="*/ 539 w 783"/>
              <a:gd name="T15" fmla="*/ 145 h 628"/>
              <a:gd name="T16" fmla="*/ 553 w 783"/>
              <a:gd name="T17" fmla="*/ 157 h 628"/>
              <a:gd name="T18" fmla="*/ 419 w 783"/>
              <a:gd name="T19" fmla="*/ 88 h 628"/>
              <a:gd name="T20" fmla="*/ 291 w 783"/>
              <a:gd name="T21" fmla="*/ 50 h 628"/>
              <a:gd name="T22" fmla="*/ 416 w 783"/>
              <a:gd name="T23" fmla="*/ 235 h 628"/>
              <a:gd name="T24" fmla="*/ 383 w 783"/>
              <a:gd name="T25" fmla="*/ 316 h 628"/>
              <a:gd name="T26" fmla="*/ 337 w 783"/>
              <a:gd name="T27" fmla="*/ 246 h 628"/>
              <a:gd name="T28" fmla="*/ 278 w 783"/>
              <a:gd name="T29" fmla="*/ 123 h 628"/>
              <a:gd name="T30" fmla="*/ 356 w 783"/>
              <a:gd name="T31" fmla="*/ 223 h 628"/>
              <a:gd name="T32" fmla="*/ 257 w 783"/>
              <a:gd name="T33" fmla="*/ 121 h 628"/>
              <a:gd name="T34" fmla="*/ 62 w 783"/>
              <a:gd name="T35" fmla="*/ 162 h 628"/>
              <a:gd name="T36" fmla="*/ 129 w 783"/>
              <a:gd name="T37" fmla="*/ 195 h 628"/>
              <a:gd name="T38" fmla="*/ 164 w 783"/>
              <a:gd name="T39" fmla="*/ 322 h 628"/>
              <a:gd name="T40" fmla="*/ 89 w 783"/>
              <a:gd name="T41" fmla="*/ 272 h 628"/>
              <a:gd name="T42" fmla="*/ 75 w 783"/>
              <a:gd name="T43" fmla="*/ 310 h 628"/>
              <a:gd name="T44" fmla="*/ 198 w 783"/>
              <a:gd name="T45" fmla="*/ 314 h 628"/>
              <a:gd name="T46" fmla="*/ 71 w 783"/>
              <a:gd name="T47" fmla="*/ 249 h 628"/>
              <a:gd name="T48" fmla="*/ 146 w 783"/>
              <a:gd name="T49" fmla="*/ 405 h 628"/>
              <a:gd name="T50" fmla="*/ 161 w 783"/>
              <a:gd name="T51" fmla="*/ 306 h 628"/>
              <a:gd name="T52" fmla="*/ 97 w 783"/>
              <a:gd name="T53" fmla="*/ 121 h 628"/>
              <a:gd name="T54" fmla="*/ 204 w 783"/>
              <a:gd name="T55" fmla="*/ 205 h 628"/>
              <a:gd name="T56" fmla="*/ 224 w 783"/>
              <a:gd name="T57" fmla="*/ 379 h 628"/>
              <a:gd name="T58" fmla="*/ 237 w 783"/>
              <a:gd name="T59" fmla="*/ 455 h 628"/>
              <a:gd name="T60" fmla="*/ 316 w 783"/>
              <a:gd name="T61" fmla="*/ 469 h 628"/>
              <a:gd name="T62" fmla="*/ 342 w 783"/>
              <a:gd name="T63" fmla="*/ 455 h 628"/>
              <a:gd name="T64" fmla="*/ 327 w 783"/>
              <a:gd name="T65" fmla="*/ 452 h 628"/>
              <a:gd name="T66" fmla="*/ 266 w 783"/>
              <a:gd name="T67" fmla="*/ 244 h 628"/>
              <a:gd name="T68" fmla="*/ 169 w 783"/>
              <a:gd name="T69" fmla="*/ 85 h 628"/>
              <a:gd name="T70" fmla="*/ 257 w 783"/>
              <a:gd name="T71" fmla="*/ 135 h 628"/>
              <a:gd name="T72" fmla="*/ 372 w 783"/>
              <a:gd name="T73" fmla="*/ 431 h 628"/>
              <a:gd name="T74" fmla="*/ 438 w 783"/>
              <a:gd name="T75" fmla="*/ 511 h 628"/>
              <a:gd name="T76" fmla="*/ 477 w 783"/>
              <a:gd name="T77" fmla="*/ 272 h 628"/>
              <a:gd name="T78" fmla="*/ 462 w 783"/>
              <a:gd name="T79" fmla="*/ 266 h 628"/>
              <a:gd name="T80" fmla="*/ 467 w 783"/>
              <a:gd name="T81" fmla="*/ 68 h 628"/>
              <a:gd name="T82" fmla="*/ 531 w 783"/>
              <a:gd name="T83" fmla="*/ 158 h 628"/>
              <a:gd name="T84" fmla="*/ 501 w 783"/>
              <a:gd name="T85" fmla="*/ 396 h 628"/>
              <a:gd name="T86" fmla="*/ 479 w 783"/>
              <a:gd name="T87" fmla="*/ 524 h 628"/>
              <a:gd name="T88" fmla="*/ 533 w 783"/>
              <a:gd name="T89" fmla="*/ 576 h 628"/>
              <a:gd name="T90" fmla="*/ 503 w 783"/>
              <a:gd name="T91" fmla="*/ 535 h 628"/>
              <a:gd name="T92" fmla="*/ 523 w 783"/>
              <a:gd name="T93" fmla="*/ 541 h 628"/>
              <a:gd name="T94" fmla="*/ 667 w 783"/>
              <a:gd name="T95" fmla="*/ 512 h 628"/>
              <a:gd name="T96" fmla="*/ 599 w 783"/>
              <a:gd name="T97" fmla="*/ 469 h 628"/>
              <a:gd name="T98" fmla="*/ 639 w 783"/>
              <a:gd name="T99" fmla="*/ 316 h 628"/>
              <a:gd name="T100" fmla="*/ 592 w 783"/>
              <a:gd name="T101" fmla="*/ 379 h 628"/>
              <a:gd name="T102" fmla="*/ 541 w 783"/>
              <a:gd name="T103" fmla="*/ 354 h 628"/>
              <a:gd name="T104" fmla="*/ 484 w 783"/>
              <a:gd name="T105" fmla="*/ 497 h 628"/>
              <a:gd name="T106" fmla="*/ 558 w 783"/>
              <a:gd name="T107" fmla="*/ 253 h 628"/>
              <a:gd name="T108" fmla="*/ 604 w 783"/>
              <a:gd name="T109" fmla="*/ 148 h 628"/>
              <a:gd name="T110" fmla="*/ 673 w 783"/>
              <a:gd name="T111" fmla="*/ 291 h 628"/>
              <a:gd name="T112" fmla="*/ 625 w 783"/>
              <a:gd name="T113" fmla="*/ 316 h 628"/>
              <a:gd name="T114" fmla="*/ 691 w 783"/>
              <a:gd name="T115" fmla="*/ 268 h 628"/>
              <a:gd name="T116" fmla="*/ 696 w 783"/>
              <a:gd name="T117" fmla="*/ 249 h 628"/>
              <a:gd name="T118" fmla="*/ 621 w 783"/>
              <a:gd name="T119" fmla="*/ 129 h 628"/>
              <a:gd name="T120" fmla="*/ 733 w 783"/>
              <a:gd name="T121" fmla="*/ 224 h 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83" h="628">
                <a:moveTo>
                  <a:pt x="770" y="294"/>
                </a:moveTo>
                <a:cubicBezTo>
                  <a:pt x="769" y="292"/>
                  <a:pt x="768" y="289"/>
                  <a:pt x="769" y="287"/>
                </a:cubicBezTo>
                <a:cubicBezTo>
                  <a:pt x="770" y="272"/>
                  <a:pt x="770" y="258"/>
                  <a:pt x="765" y="244"/>
                </a:cubicBezTo>
                <a:cubicBezTo>
                  <a:pt x="758" y="218"/>
                  <a:pt x="745" y="195"/>
                  <a:pt x="723" y="179"/>
                </a:cubicBezTo>
                <a:cubicBezTo>
                  <a:pt x="720" y="177"/>
                  <a:pt x="720" y="175"/>
                  <a:pt x="720" y="172"/>
                </a:cubicBezTo>
                <a:cubicBezTo>
                  <a:pt x="719" y="157"/>
                  <a:pt x="715" y="144"/>
                  <a:pt x="707" y="131"/>
                </a:cubicBezTo>
                <a:cubicBezTo>
                  <a:pt x="698" y="118"/>
                  <a:pt x="686" y="107"/>
                  <a:pt x="673" y="98"/>
                </a:cubicBezTo>
                <a:cubicBezTo>
                  <a:pt x="673" y="98"/>
                  <a:pt x="673" y="98"/>
                  <a:pt x="673" y="98"/>
                </a:cubicBezTo>
                <a:cubicBezTo>
                  <a:pt x="661" y="90"/>
                  <a:pt x="637" y="77"/>
                  <a:pt x="632" y="74"/>
                </a:cubicBezTo>
                <a:cubicBezTo>
                  <a:pt x="621" y="67"/>
                  <a:pt x="607" y="64"/>
                  <a:pt x="597" y="54"/>
                </a:cubicBezTo>
                <a:cubicBezTo>
                  <a:pt x="584" y="41"/>
                  <a:pt x="567" y="32"/>
                  <a:pt x="549" y="26"/>
                </a:cubicBezTo>
                <a:cubicBezTo>
                  <a:pt x="536" y="21"/>
                  <a:pt x="522" y="17"/>
                  <a:pt x="508" y="13"/>
                </a:cubicBezTo>
                <a:cubicBezTo>
                  <a:pt x="499" y="11"/>
                  <a:pt x="490" y="10"/>
                  <a:pt x="481" y="9"/>
                </a:cubicBezTo>
                <a:cubicBezTo>
                  <a:pt x="469" y="9"/>
                  <a:pt x="457" y="9"/>
                  <a:pt x="445" y="9"/>
                </a:cubicBezTo>
                <a:cubicBezTo>
                  <a:pt x="440" y="9"/>
                  <a:pt x="435" y="12"/>
                  <a:pt x="431" y="10"/>
                </a:cubicBezTo>
                <a:cubicBezTo>
                  <a:pt x="417" y="4"/>
                  <a:pt x="403" y="2"/>
                  <a:pt x="388" y="1"/>
                </a:cubicBezTo>
                <a:cubicBezTo>
                  <a:pt x="366" y="0"/>
                  <a:pt x="345" y="3"/>
                  <a:pt x="324" y="8"/>
                </a:cubicBezTo>
                <a:cubicBezTo>
                  <a:pt x="311" y="12"/>
                  <a:pt x="298" y="16"/>
                  <a:pt x="287" y="24"/>
                </a:cubicBezTo>
                <a:cubicBezTo>
                  <a:pt x="286" y="25"/>
                  <a:pt x="283" y="25"/>
                  <a:pt x="282" y="25"/>
                </a:cubicBezTo>
                <a:cubicBezTo>
                  <a:pt x="259" y="19"/>
                  <a:pt x="236" y="21"/>
                  <a:pt x="214" y="29"/>
                </a:cubicBezTo>
                <a:cubicBezTo>
                  <a:pt x="191" y="37"/>
                  <a:pt x="171" y="50"/>
                  <a:pt x="152" y="66"/>
                </a:cubicBezTo>
                <a:cubicBezTo>
                  <a:pt x="150" y="68"/>
                  <a:pt x="147" y="69"/>
                  <a:pt x="145" y="70"/>
                </a:cubicBezTo>
                <a:cubicBezTo>
                  <a:pt x="139" y="71"/>
                  <a:pt x="133" y="70"/>
                  <a:pt x="127" y="72"/>
                </a:cubicBezTo>
                <a:cubicBezTo>
                  <a:pt x="101" y="78"/>
                  <a:pt x="82" y="94"/>
                  <a:pt x="69" y="118"/>
                </a:cubicBezTo>
                <a:cubicBezTo>
                  <a:pt x="64" y="127"/>
                  <a:pt x="62" y="136"/>
                  <a:pt x="52" y="142"/>
                </a:cubicBezTo>
                <a:cubicBezTo>
                  <a:pt x="15" y="169"/>
                  <a:pt x="0" y="218"/>
                  <a:pt x="14" y="261"/>
                </a:cubicBezTo>
                <a:cubicBezTo>
                  <a:pt x="18" y="273"/>
                  <a:pt x="20" y="284"/>
                  <a:pt x="19" y="297"/>
                </a:cubicBezTo>
                <a:cubicBezTo>
                  <a:pt x="18" y="315"/>
                  <a:pt x="23" y="332"/>
                  <a:pt x="29" y="349"/>
                </a:cubicBezTo>
                <a:cubicBezTo>
                  <a:pt x="38" y="366"/>
                  <a:pt x="38" y="366"/>
                  <a:pt x="38" y="366"/>
                </a:cubicBezTo>
                <a:cubicBezTo>
                  <a:pt x="43" y="374"/>
                  <a:pt x="47" y="381"/>
                  <a:pt x="53" y="388"/>
                </a:cubicBezTo>
                <a:cubicBezTo>
                  <a:pt x="74" y="411"/>
                  <a:pt x="100" y="424"/>
                  <a:pt x="130" y="429"/>
                </a:cubicBezTo>
                <a:cubicBezTo>
                  <a:pt x="133" y="429"/>
                  <a:pt x="136" y="431"/>
                  <a:pt x="137" y="433"/>
                </a:cubicBezTo>
                <a:cubicBezTo>
                  <a:pt x="153" y="459"/>
                  <a:pt x="177" y="472"/>
                  <a:pt x="207" y="473"/>
                </a:cubicBezTo>
                <a:cubicBezTo>
                  <a:pt x="217" y="473"/>
                  <a:pt x="224" y="475"/>
                  <a:pt x="233" y="480"/>
                </a:cubicBezTo>
                <a:cubicBezTo>
                  <a:pt x="256" y="492"/>
                  <a:pt x="295" y="498"/>
                  <a:pt x="321" y="493"/>
                </a:cubicBezTo>
                <a:cubicBezTo>
                  <a:pt x="325" y="493"/>
                  <a:pt x="328" y="493"/>
                  <a:pt x="332" y="497"/>
                </a:cubicBezTo>
                <a:cubicBezTo>
                  <a:pt x="346" y="513"/>
                  <a:pt x="363" y="524"/>
                  <a:pt x="384" y="530"/>
                </a:cubicBezTo>
                <a:cubicBezTo>
                  <a:pt x="399" y="535"/>
                  <a:pt x="414" y="536"/>
                  <a:pt x="429" y="535"/>
                </a:cubicBezTo>
                <a:cubicBezTo>
                  <a:pt x="432" y="535"/>
                  <a:pt x="434" y="535"/>
                  <a:pt x="436" y="538"/>
                </a:cubicBezTo>
                <a:cubicBezTo>
                  <a:pt x="451" y="556"/>
                  <a:pt x="466" y="575"/>
                  <a:pt x="481" y="593"/>
                </a:cubicBezTo>
                <a:cubicBezTo>
                  <a:pt x="489" y="603"/>
                  <a:pt x="497" y="614"/>
                  <a:pt x="509" y="620"/>
                </a:cubicBezTo>
                <a:cubicBezTo>
                  <a:pt x="520" y="626"/>
                  <a:pt x="531" y="628"/>
                  <a:pt x="543" y="622"/>
                </a:cubicBezTo>
                <a:cubicBezTo>
                  <a:pt x="554" y="616"/>
                  <a:pt x="559" y="606"/>
                  <a:pt x="560" y="594"/>
                </a:cubicBezTo>
                <a:cubicBezTo>
                  <a:pt x="560" y="591"/>
                  <a:pt x="561" y="588"/>
                  <a:pt x="565" y="588"/>
                </a:cubicBezTo>
                <a:cubicBezTo>
                  <a:pt x="578" y="588"/>
                  <a:pt x="591" y="585"/>
                  <a:pt x="603" y="581"/>
                </a:cubicBezTo>
                <a:cubicBezTo>
                  <a:pt x="623" y="575"/>
                  <a:pt x="641" y="566"/>
                  <a:pt x="657" y="554"/>
                </a:cubicBezTo>
                <a:cubicBezTo>
                  <a:pt x="696" y="522"/>
                  <a:pt x="715" y="480"/>
                  <a:pt x="717" y="430"/>
                </a:cubicBezTo>
                <a:cubicBezTo>
                  <a:pt x="717" y="427"/>
                  <a:pt x="717" y="426"/>
                  <a:pt x="720" y="425"/>
                </a:cubicBezTo>
                <a:cubicBezTo>
                  <a:pt x="723" y="424"/>
                  <a:pt x="726" y="423"/>
                  <a:pt x="728" y="422"/>
                </a:cubicBezTo>
                <a:cubicBezTo>
                  <a:pt x="755" y="407"/>
                  <a:pt x="772" y="385"/>
                  <a:pt x="778" y="355"/>
                </a:cubicBezTo>
                <a:cubicBezTo>
                  <a:pt x="783" y="334"/>
                  <a:pt x="780" y="313"/>
                  <a:pt x="770" y="294"/>
                </a:cubicBezTo>
                <a:close/>
                <a:moveTo>
                  <a:pt x="523" y="59"/>
                </a:moveTo>
                <a:cubicBezTo>
                  <a:pt x="523" y="53"/>
                  <a:pt x="524" y="47"/>
                  <a:pt x="524" y="40"/>
                </a:cubicBezTo>
                <a:cubicBezTo>
                  <a:pt x="534" y="44"/>
                  <a:pt x="543" y="47"/>
                  <a:pt x="552" y="51"/>
                </a:cubicBezTo>
                <a:cubicBezTo>
                  <a:pt x="566" y="58"/>
                  <a:pt x="579" y="64"/>
                  <a:pt x="588" y="77"/>
                </a:cubicBezTo>
                <a:cubicBezTo>
                  <a:pt x="591" y="81"/>
                  <a:pt x="594" y="83"/>
                  <a:pt x="599" y="84"/>
                </a:cubicBezTo>
                <a:cubicBezTo>
                  <a:pt x="607" y="87"/>
                  <a:pt x="607" y="87"/>
                  <a:pt x="607" y="96"/>
                </a:cubicBezTo>
                <a:cubicBezTo>
                  <a:pt x="607" y="101"/>
                  <a:pt x="607" y="119"/>
                  <a:pt x="606" y="130"/>
                </a:cubicBezTo>
                <a:cubicBezTo>
                  <a:pt x="605" y="130"/>
                  <a:pt x="604" y="131"/>
                  <a:pt x="604" y="131"/>
                </a:cubicBezTo>
                <a:cubicBezTo>
                  <a:pt x="593" y="137"/>
                  <a:pt x="582" y="143"/>
                  <a:pt x="572" y="148"/>
                </a:cubicBezTo>
                <a:cubicBezTo>
                  <a:pt x="571" y="149"/>
                  <a:pt x="569" y="149"/>
                  <a:pt x="568" y="149"/>
                </a:cubicBezTo>
                <a:cubicBezTo>
                  <a:pt x="564" y="146"/>
                  <a:pt x="559" y="144"/>
                  <a:pt x="553" y="144"/>
                </a:cubicBezTo>
                <a:cubicBezTo>
                  <a:pt x="550" y="144"/>
                  <a:pt x="546" y="144"/>
                  <a:pt x="543" y="146"/>
                </a:cubicBezTo>
                <a:cubicBezTo>
                  <a:pt x="542" y="146"/>
                  <a:pt x="540" y="145"/>
                  <a:pt x="539" y="145"/>
                </a:cubicBezTo>
                <a:cubicBezTo>
                  <a:pt x="534" y="140"/>
                  <a:pt x="529" y="136"/>
                  <a:pt x="523" y="131"/>
                </a:cubicBezTo>
                <a:cubicBezTo>
                  <a:pt x="522" y="130"/>
                  <a:pt x="521" y="128"/>
                  <a:pt x="521" y="126"/>
                </a:cubicBezTo>
                <a:cubicBezTo>
                  <a:pt x="522" y="104"/>
                  <a:pt x="522" y="81"/>
                  <a:pt x="523" y="59"/>
                </a:cubicBezTo>
                <a:close/>
                <a:moveTo>
                  <a:pt x="553" y="157"/>
                </a:moveTo>
                <a:cubicBezTo>
                  <a:pt x="559" y="157"/>
                  <a:pt x="564" y="162"/>
                  <a:pt x="564" y="168"/>
                </a:cubicBezTo>
                <a:cubicBezTo>
                  <a:pt x="564" y="174"/>
                  <a:pt x="559" y="179"/>
                  <a:pt x="553" y="179"/>
                </a:cubicBezTo>
                <a:cubicBezTo>
                  <a:pt x="547" y="179"/>
                  <a:pt x="542" y="174"/>
                  <a:pt x="542" y="168"/>
                </a:cubicBezTo>
                <a:cubicBezTo>
                  <a:pt x="542" y="162"/>
                  <a:pt x="547" y="157"/>
                  <a:pt x="553" y="157"/>
                </a:cubicBezTo>
                <a:close/>
                <a:moveTo>
                  <a:pt x="387" y="27"/>
                </a:moveTo>
                <a:cubicBezTo>
                  <a:pt x="387" y="24"/>
                  <a:pt x="388" y="23"/>
                  <a:pt x="391" y="23"/>
                </a:cubicBezTo>
                <a:cubicBezTo>
                  <a:pt x="403" y="25"/>
                  <a:pt x="416" y="25"/>
                  <a:pt x="427" y="34"/>
                </a:cubicBezTo>
                <a:cubicBezTo>
                  <a:pt x="428" y="35"/>
                  <a:pt x="430" y="35"/>
                  <a:pt x="432" y="34"/>
                </a:cubicBezTo>
                <a:cubicBezTo>
                  <a:pt x="439" y="32"/>
                  <a:pt x="446" y="30"/>
                  <a:pt x="454" y="31"/>
                </a:cubicBezTo>
                <a:cubicBezTo>
                  <a:pt x="454" y="42"/>
                  <a:pt x="453" y="52"/>
                  <a:pt x="453" y="63"/>
                </a:cubicBezTo>
                <a:cubicBezTo>
                  <a:pt x="453" y="64"/>
                  <a:pt x="451" y="65"/>
                  <a:pt x="450" y="66"/>
                </a:cubicBezTo>
                <a:cubicBezTo>
                  <a:pt x="440" y="73"/>
                  <a:pt x="430" y="81"/>
                  <a:pt x="419" y="88"/>
                </a:cubicBezTo>
                <a:cubicBezTo>
                  <a:pt x="417" y="90"/>
                  <a:pt x="416" y="92"/>
                  <a:pt x="416" y="95"/>
                </a:cubicBezTo>
                <a:cubicBezTo>
                  <a:pt x="416" y="130"/>
                  <a:pt x="416" y="165"/>
                  <a:pt x="416" y="201"/>
                </a:cubicBezTo>
                <a:cubicBezTo>
                  <a:pt x="416" y="203"/>
                  <a:pt x="416" y="208"/>
                  <a:pt x="416" y="209"/>
                </a:cubicBezTo>
                <a:cubicBezTo>
                  <a:pt x="416" y="209"/>
                  <a:pt x="396" y="188"/>
                  <a:pt x="391" y="182"/>
                </a:cubicBezTo>
                <a:cubicBezTo>
                  <a:pt x="388" y="179"/>
                  <a:pt x="387" y="177"/>
                  <a:pt x="387" y="173"/>
                </a:cubicBezTo>
                <a:cubicBezTo>
                  <a:pt x="387" y="124"/>
                  <a:pt x="387" y="76"/>
                  <a:pt x="387" y="27"/>
                </a:cubicBezTo>
                <a:close/>
                <a:moveTo>
                  <a:pt x="268" y="44"/>
                </a:moveTo>
                <a:cubicBezTo>
                  <a:pt x="275" y="46"/>
                  <a:pt x="283" y="48"/>
                  <a:pt x="291" y="50"/>
                </a:cubicBezTo>
                <a:cubicBezTo>
                  <a:pt x="304" y="35"/>
                  <a:pt x="322" y="31"/>
                  <a:pt x="340" y="28"/>
                </a:cubicBezTo>
                <a:cubicBezTo>
                  <a:pt x="348" y="26"/>
                  <a:pt x="356" y="25"/>
                  <a:pt x="365" y="24"/>
                </a:cubicBezTo>
                <a:cubicBezTo>
                  <a:pt x="367" y="24"/>
                  <a:pt x="369" y="24"/>
                  <a:pt x="372" y="24"/>
                </a:cubicBezTo>
                <a:cubicBezTo>
                  <a:pt x="372" y="26"/>
                  <a:pt x="372" y="28"/>
                  <a:pt x="372" y="30"/>
                </a:cubicBezTo>
                <a:cubicBezTo>
                  <a:pt x="372" y="80"/>
                  <a:pt x="372" y="130"/>
                  <a:pt x="372" y="179"/>
                </a:cubicBezTo>
                <a:cubicBezTo>
                  <a:pt x="372" y="183"/>
                  <a:pt x="373" y="185"/>
                  <a:pt x="375" y="188"/>
                </a:cubicBezTo>
                <a:cubicBezTo>
                  <a:pt x="388" y="201"/>
                  <a:pt x="401" y="214"/>
                  <a:pt x="413" y="227"/>
                </a:cubicBezTo>
                <a:cubicBezTo>
                  <a:pt x="415" y="229"/>
                  <a:pt x="416" y="232"/>
                  <a:pt x="416" y="235"/>
                </a:cubicBezTo>
                <a:cubicBezTo>
                  <a:pt x="416" y="267"/>
                  <a:pt x="416" y="299"/>
                  <a:pt x="416" y="332"/>
                </a:cubicBezTo>
                <a:cubicBezTo>
                  <a:pt x="416" y="351"/>
                  <a:pt x="416" y="371"/>
                  <a:pt x="416" y="390"/>
                </a:cubicBezTo>
                <a:cubicBezTo>
                  <a:pt x="416" y="394"/>
                  <a:pt x="415" y="396"/>
                  <a:pt x="413" y="399"/>
                </a:cubicBezTo>
                <a:cubicBezTo>
                  <a:pt x="405" y="405"/>
                  <a:pt x="398" y="411"/>
                  <a:pt x="391" y="418"/>
                </a:cubicBezTo>
                <a:cubicBezTo>
                  <a:pt x="390" y="419"/>
                  <a:pt x="389" y="419"/>
                  <a:pt x="387" y="421"/>
                </a:cubicBezTo>
                <a:cubicBezTo>
                  <a:pt x="387" y="418"/>
                  <a:pt x="387" y="416"/>
                  <a:pt x="387" y="414"/>
                </a:cubicBezTo>
                <a:cubicBezTo>
                  <a:pt x="387" y="384"/>
                  <a:pt x="387" y="355"/>
                  <a:pt x="387" y="325"/>
                </a:cubicBezTo>
                <a:cubicBezTo>
                  <a:pt x="387" y="321"/>
                  <a:pt x="386" y="318"/>
                  <a:pt x="383" y="316"/>
                </a:cubicBezTo>
                <a:cubicBezTo>
                  <a:pt x="373" y="307"/>
                  <a:pt x="364" y="299"/>
                  <a:pt x="355" y="290"/>
                </a:cubicBezTo>
                <a:cubicBezTo>
                  <a:pt x="354" y="289"/>
                  <a:pt x="352" y="286"/>
                  <a:pt x="352" y="284"/>
                </a:cubicBezTo>
                <a:cubicBezTo>
                  <a:pt x="352" y="272"/>
                  <a:pt x="352" y="261"/>
                  <a:pt x="352" y="249"/>
                </a:cubicBezTo>
                <a:cubicBezTo>
                  <a:pt x="352" y="248"/>
                  <a:pt x="352" y="247"/>
                  <a:pt x="352" y="246"/>
                </a:cubicBezTo>
                <a:cubicBezTo>
                  <a:pt x="362" y="243"/>
                  <a:pt x="369" y="234"/>
                  <a:pt x="369" y="223"/>
                </a:cubicBezTo>
                <a:cubicBezTo>
                  <a:pt x="369" y="210"/>
                  <a:pt x="358" y="199"/>
                  <a:pt x="345" y="199"/>
                </a:cubicBezTo>
                <a:cubicBezTo>
                  <a:pt x="331" y="199"/>
                  <a:pt x="320" y="210"/>
                  <a:pt x="320" y="223"/>
                </a:cubicBezTo>
                <a:cubicBezTo>
                  <a:pt x="320" y="234"/>
                  <a:pt x="327" y="243"/>
                  <a:pt x="337" y="246"/>
                </a:cubicBezTo>
                <a:cubicBezTo>
                  <a:pt x="337" y="248"/>
                  <a:pt x="337" y="249"/>
                  <a:pt x="337" y="251"/>
                </a:cubicBezTo>
                <a:cubicBezTo>
                  <a:pt x="337" y="258"/>
                  <a:pt x="337" y="265"/>
                  <a:pt x="337" y="274"/>
                </a:cubicBezTo>
                <a:cubicBezTo>
                  <a:pt x="326" y="264"/>
                  <a:pt x="316" y="255"/>
                  <a:pt x="306" y="245"/>
                </a:cubicBezTo>
                <a:cubicBezTo>
                  <a:pt x="305" y="244"/>
                  <a:pt x="304" y="241"/>
                  <a:pt x="304" y="238"/>
                </a:cubicBezTo>
                <a:cubicBezTo>
                  <a:pt x="304" y="211"/>
                  <a:pt x="304" y="184"/>
                  <a:pt x="304" y="156"/>
                </a:cubicBezTo>
                <a:cubicBezTo>
                  <a:pt x="304" y="152"/>
                  <a:pt x="303" y="149"/>
                  <a:pt x="300" y="146"/>
                </a:cubicBezTo>
                <a:cubicBezTo>
                  <a:pt x="292" y="139"/>
                  <a:pt x="285" y="131"/>
                  <a:pt x="278" y="123"/>
                </a:cubicBezTo>
                <a:cubicBezTo>
                  <a:pt x="278" y="123"/>
                  <a:pt x="278" y="123"/>
                  <a:pt x="278" y="123"/>
                </a:cubicBezTo>
                <a:cubicBezTo>
                  <a:pt x="280" y="119"/>
                  <a:pt x="281" y="115"/>
                  <a:pt x="281" y="110"/>
                </a:cubicBezTo>
                <a:cubicBezTo>
                  <a:pt x="281" y="100"/>
                  <a:pt x="275" y="91"/>
                  <a:pt x="266" y="88"/>
                </a:cubicBezTo>
                <a:cubicBezTo>
                  <a:pt x="264" y="87"/>
                  <a:pt x="263" y="85"/>
                  <a:pt x="263" y="84"/>
                </a:cubicBezTo>
                <a:cubicBezTo>
                  <a:pt x="263" y="72"/>
                  <a:pt x="263" y="60"/>
                  <a:pt x="262" y="48"/>
                </a:cubicBezTo>
                <a:cubicBezTo>
                  <a:pt x="262" y="44"/>
                  <a:pt x="264" y="43"/>
                  <a:pt x="268" y="44"/>
                </a:cubicBezTo>
                <a:close/>
                <a:moveTo>
                  <a:pt x="337" y="215"/>
                </a:moveTo>
                <a:cubicBezTo>
                  <a:pt x="339" y="213"/>
                  <a:pt x="342" y="212"/>
                  <a:pt x="345" y="212"/>
                </a:cubicBezTo>
                <a:cubicBezTo>
                  <a:pt x="351" y="212"/>
                  <a:pt x="356" y="217"/>
                  <a:pt x="356" y="223"/>
                </a:cubicBezTo>
                <a:cubicBezTo>
                  <a:pt x="356" y="229"/>
                  <a:pt x="351" y="234"/>
                  <a:pt x="345" y="234"/>
                </a:cubicBezTo>
                <a:cubicBezTo>
                  <a:pt x="339" y="234"/>
                  <a:pt x="334" y="230"/>
                  <a:pt x="334" y="224"/>
                </a:cubicBezTo>
                <a:cubicBezTo>
                  <a:pt x="334" y="221"/>
                  <a:pt x="335" y="218"/>
                  <a:pt x="337" y="215"/>
                </a:cubicBezTo>
                <a:close/>
                <a:moveTo>
                  <a:pt x="257" y="121"/>
                </a:moveTo>
                <a:cubicBezTo>
                  <a:pt x="251" y="121"/>
                  <a:pt x="246" y="116"/>
                  <a:pt x="246" y="110"/>
                </a:cubicBezTo>
                <a:cubicBezTo>
                  <a:pt x="246" y="104"/>
                  <a:pt x="251" y="99"/>
                  <a:pt x="257" y="99"/>
                </a:cubicBezTo>
                <a:cubicBezTo>
                  <a:pt x="263" y="99"/>
                  <a:pt x="268" y="104"/>
                  <a:pt x="268" y="110"/>
                </a:cubicBezTo>
                <a:cubicBezTo>
                  <a:pt x="268" y="116"/>
                  <a:pt x="263" y="121"/>
                  <a:pt x="257" y="121"/>
                </a:cubicBezTo>
                <a:close/>
                <a:moveTo>
                  <a:pt x="124" y="403"/>
                </a:moveTo>
                <a:cubicBezTo>
                  <a:pt x="123" y="404"/>
                  <a:pt x="121" y="404"/>
                  <a:pt x="119" y="404"/>
                </a:cubicBezTo>
                <a:cubicBezTo>
                  <a:pt x="90" y="396"/>
                  <a:pt x="69" y="378"/>
                  <a:pt x="55" y="351"/>
                </a:cubicBezTo>
                <a:cubicBezTo>
                  <a:pt x="54" y="350"/>
                  <a:pt x="51" y="344"/>
                  <a:pt x="48" y="337"/>
                </a:cubicBezTo>
                <a:cubicBezTo>
                  <a:pt x="42" y="321"/>
                  <a:pt x="39" y="304"/>
                  <a:pt x="42" y="287"/>
                </a:cubicBezTo>
                <a:cubicBezTo>
                  <a:pt x="43" y="277"/>
                  <a:pt x="41" y="270"/>
                  <a:pt x="37" y="262"/>
                </a:cubicBezTo>
                <a:cubicBezTo>
                  <a:pt x="29" y="244"/>
                  <a:pt x="29" y="226"/>
                  <a:pt x="34" y="207"/>
                </a:cubicBezTo>
                <a:cubicBezTo>
                  <a:pt x="38" y="189"/>
                  <a:pt x="48" y="174"/>
                  <a:pt x="62" y="162"/>
                </a:cubicBezTo>
                <a:cubicBezTo>
                  <a:pt x="66" y="159"/>
                  <a:pt x="72" y="156"/>
                  <a:pt x="76" y="153"/>
                </a:cubicBezTo>
                <a:cubicBezTo>
                  <a:pt x="78" y="151"/>
                  <a:pt x="80" y="149"/>
                  <a:pt x="80" y="148"/>
                </a:cubicBezTo>
                <a:cubicBezTo>
                  <a:pt x="83" y="143"/>
                  <a:pt x="84" y="138"/>
                  <a:pt x="85" y="135"/>
                </a:cubicBezTo>
                <a:cubicBezTo>
                  <a:pt x="96" y="145"/>
                  <a:pt x="107" y="155"/>
                  <a:pt x="118" y="165"/>
                </a:cubicBezTo>
                <a:cubicBezTo>
                  <a:pt x="119" y="165"/>
                  <a:pt x="119" y="166"/>
                  <a:pt x="119" y="166"/>
                </a:cubicBezTo>
                <a:cubicBezTo>
                  <a:pt x="121" y="168"/>
                  <a:pt x="123" y="169"/>
                  <a:pt x="124" y="171"/>
                </a:cubicBezTo>
                <a:cubicBezTo>
                  <a:pt x="123" y="173"/>
                  <a:pt x="122" y="176"/>
                  <a:pt x="122" y="178"/>
                </a:cubicBezTo>
                <a:cubicBezTo>
                  <a:pt x="122" y="185"/>
                  <a:pt x="125" y="19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0" y="196"/>
                  <a:pt x="130" y="197"/>
                  <a:pt x="131" y="197"/>
                </a:cubicBezTo>
                <a:cubicBezTo>
                  <a:pt x="132" y="198"/>
                  <a:pt x="133" y="199"/>
                  <a:pt x="134" y="200"/>
                </a:cubicBezTo>
                <a:cubicBezTo>
                  <a:pt x="137" y="201"/>
                  <a:pt x="138" y="203"/>
                  <a:pt x="138" y="206"/>
                </a:cubicBezTo>
                <a:cubicBezTo>
                  <a:pt x="137" y="231"/>
                  <a:pt x="137" y="255"/>
                  <a:pt x="137" y="280"/>
                </a:cubicBezTo>
                <a:cubicBezTo>
                  <a:pt x="137" y="283"/>
                  <a:pt x="137" y="313"/>
                  <a:pt x="137" y="321"/>
                </a:cubicBezTo>
                <a:cubicBezTo>
                  <a:pt x="144" y="321"/>
                  <a:pt x="151" y="321"/>
                  <a:pt x="157" y="321"/>
                </a:cubicBezTo>
                <a:cubicBezTo>
                  <a:pt x="160" y="321"/>
                  <a:pt x="162" y="321"/>
                  <a:pt x="164" y="322"/>
                </a:cubicBezTo>
                <a:cubicBezTo>
                  <a:pt x="167" y="329"/>
                  <a:pt x="173" y="336"/>
                  <a:pt x="181" y="338"/>
                </a:cubicBezTo>
                <a:cubicBezTo>
                  <a:pt x="181" y="339"/>
                  <a:pt x="181" y="340"/>
                  <a:pt x="182" y="341"/>
                </a:cubicBezTo>
                <a:cubicBezTo>
                  <a:pt x="182" y="348"/>
                  <a:pt x="180" y="354"/>
                  <a:pt x="174" y="358"/>
                </a:cubicBezTo>
                <a:cubicBezTo>
                  <a:pt x="168" y="362"/>
                  <a:pt x="163" y="367"/>
                  <a:pt x="158" y="372"/>
                </a:cubicBezTo>
                <a:cubicBezTo>
                  <a:pt x="156" y="375"/>
                  <a:pt x="154" y="375"/>
                  <a:pt x="152" y="372"/>
                </a:cubicBezTo>
                <a:cubicBezTo>
                  <a:pt x="137" y="357"/>
                  <a:pt x="121" y="342"/>
                  <a:pt x="106" y="327"/>
                </a:cubicBezTo>
                <a:cubicBezTo>
                  <a:pt x="105" y="326"/>
                  <a:pt x="91" y="310"/>
                  <a:pt x="90" y="307"/>
                </a:cubicBezTo>
                <a:cubicBezTo>
                  <a:pt x="90" y="303"/>
                  <a:pt x="89" y="278"/>
                  <a:pt x="89" y="272"/>
                </a:cubicBezTo>
                <a:cubicBezTo>
                  <a:pt x="99" y="269"/>
                  <a:pt x="106" y="260"/>
                  <a:pt x="106" y="249"/>
                </a:cubicBezTo>
                <a:cubicBezTo>
                  <a:pt x="106" y="238"/>
                  <a:pt x="99" y="229"/>
                  <a:pt x="90" y="226"/>
                </a:cubicBezTo>
                <a:cubicBezTo>
                  <a:pt x="87" y="225"/>
                  <a:pt x="84" y="224"/>
                  <a:pt x="81" y="224"/>
                </a:cubicBezTo>
                <a:cubicBezTo>
                  <a:pt x="76" y="224"/>
                  <a:pt x="71" y="227"/>
                  <a:pt x="67" y="230"/>
                </a:cubicBezTo>
                <a:cubicBezTo>
                  <a:pt x="61" y="234"/>
                  <a:pt x="58" y="241"/>
                  <a:pt x="58" y="249"/>
                </a:cubicBezTo>
                <a:cubicBezTo>
                  <a:pt x="58" y="260"/>
                  <a:pt x="65" y="269"/>
                  <a:pt x="74" y="272"/>
                </a:cubicBezTo>
                <a:cubicBezTo>
                  <a:pt x="74" y="272"/>
                  <a:pt x="74" y="273"/>
                  <a:pt x="74" y="274"/>
                </a:cubicBezTo>
                <a:cubicBezTo>
                  <a:pt x="74" y="287"/>
                  <a:pt x="74" y="297"/>
                  <a:pt x="75" y="310"/>
                </a:cubicBezTo>
                <a:cubicBezTo>
                  <a:pt x="75" y="312"/>
                  <a:pt x="126" y="368"/>
                  <a:pt x="143" y="386"/>
                </a:cubicBezTo>
                <a:cubicBezTo>
                  <a:pt x="137" y="392"/>
                  <a:pt x="131" y="398"/>
                  <a:pt x="124" y="403"/>
                </a:cubicBezTo>
                <a:close/>
                <a:moveTo>
                  <a:pt x="146" y="167"/>
                </a:moveTo>
                <a:cubicBezTo>
                  <a:pt x="153" y="167"/>
                  <a:pt x="157" y="172"/>
                  <a:pt x="157" y="178"/>
                </a:cubicBezTo>
                <a:cubicBezTo>
                  <a:pt x="157" y="184"/>
                  <a:pt x="153" y="189"/>
                  <a:pt x="146" y="189"/>
                </a:cubicBezTo>
                <a:cubicBezTo>
                  <a:pt x="140" y="189"/>
                  <a:pt x="135" y="184"/>
                  <a:pt x="135" y="178"/>
                </a:cubicBezTo>
                <a:cubicBezTo>
                  <a:pt x="135" y="172"/>
                  <a:pt x="140" y="167"/>
                  <a:pt x="146" y="167"/>
                </a:cubicBezTo>
                <a:close/>
                <a:moveTo>
                  <a:pt x="198" y="314"/>
                </a:moveTo>
                <a:cubicBezTo>
                  <a:pt x="198" y="320"/>
                  <a:pt x="194" y="325"/>
                  <a:pt x="187" y="325"/>
                </a:cubicBezTo>
                <a:cubicBezTo>
                  <a:pt x="181" y="325"/>
                  <a:pt x="176" y="320"/>
                  <a:pt x="176" y="314"/>
                </a:cubicBezTo>
                <a:cubicBezTo>
                  <a:pt x="176" y="308"/>
                  <a:pt x="181" y="303"/>
                  <a:pt x="187" y="303"/>
                </a:cubicBezTo>
                <a:cubicBezTo>
                  <a:pt x="194" y="303"/>
                  <a:pt x="198" y="308"/>
                  <a:pt x="198" y="314"/>
                </a:cubicBezTo>
                <a:close/>
                <a:moveTo>
                  <a:pt x="82" y="238"/>
                </a:moveTo>
                <a:cubicBezTo>
                  <a:pt x="88" y="238"/>
                  <a:pt x="93" y="243"/>
                  <a:pt x="93" y="249"/>
                </a:cubicBezTo>
                <a:cubicBezTo>
                  <a:pt x="93" y="255"/>
                  <a:pt x="88" y="260"/>
                  <a:pt x="82" y="260"/>
                </a:cubicBezTo>
                <a:cubicBezTo>
                  <a:pt x="76" y="260"/>
                  <a:pt x="71" y="255"/>
                  <a:pt x="71" y="249"/>
                </a:cubicBezTo>
                <a:cubicBezTo>
                  <a:pt x="71" y="243"/>
                  <a:pt x="76" y="238"/>
                  <a:pt x="82" y="238"/>
                </a:cubicBezTo>
                <a:close/>
                <a:moveTo>
                  <a:pt x="224" y="379"/>
                </a:moveTo>
                <a:cubicBezTo>
                  <a:pt x="222" y="381"/>
                  <a:pt x="221" y="383"/>
                  <a:pt x="221" y="386"/>
                </a:cubicBezTo>
                <a:cubicBezTo>
                  <a:pt x="220" y="406"/>
                  <a:pt x="219" y="426"/>
                  <a:pt x="219" y="446"/>
                </a:cubicBezTo>
                <a:cubicBezTo>
                  <a:pt x="219" y="450"/>
                  <a:pt x="218" y="451"/>
                  <a:pt x="214" y="451"/>
                </a:cubicBezTo>
                <a:cubicBezTo>
                  <a:pt x="189" y="452"/>
                  <a:pt x="161" y="439"/>
                  <a:pt x="152" y="413"/>
                </a:cubicBezTo>
                <a:cubicBezTo>
                  <a:pt x="151" y="409"/>
                  <a:pt x="148" y="408"/>
                  <a:pt x="143" y="408"/>
                </a:cubicBezTo>
                <a:cubicBezTo>
                  <a:pt x="144" y="406"/>
                  <a:pt x="145" y="405"/>
                  <a:pt x="146" y="405"/>
                </a:cubicBezTo>
                <a:cubicBezTo>
                  <a:pt x="162" y="390"/>
                  <a:pt x="178" y="375"/>
                  <a:pt x="193" y="360"/>
                </a:cubicBezTo>
                <a:cubicBezTo>
                  <a:pt x="195" y="359"/>
                  <a:pt x="196" y="356"/>
                  <a:pt x="196" y="354"/>
                </a:cubicBezTo>
                <a:cubicBezTo>
                  <a:pt x="196" y="349"/>
                  <a:pt x="196" y="344"/>
                  <a:pt x="196" y="338"/>
                </a:cubicBezTo>
                <a:cubicBezTo>
                  <a:pt x="196" y="338"/>
                  <a:pt x="196" y="337"/>
                  <a:pt x="196" y="337"/>
                </a:cubicBezTo>
                <a:cubicBezTo>
                  <a:pt x="205" y="333"/>
                  <a:pt x="212" y="325"/>
                  <a:pt x="212" y="314"/>
                </a:cubicBezTo>
                <a:cubicBezTo>
                  <a:pt x="212" y="301"/>
                  <a:pt x="201" y="290"/>
                  <a:pt x="188" y="290"/>
                </a:cubicBezTo>
                <a:cubicBezTo>
                  <a:pt x="177" y="290"/>
                  <a:pt x="168" y="297"/>
                  <a:pt x="165" y="306"/>
                </a:cubicBezTo>
                <a:cubicBezTo>
                  <a:pt x="164" y="306"/>
                  <a:pt x="162" y="306"/>
                  <a:pt x="161" y="306"/>
                </a:cubicBezTo>
                <a:cubicBezTo>
                  <a:pt x="158" y="306"/>
                  <a:pt x="156" y="306"/>
                  <a:pt x="152" y="306"/>
                </a:cubicBezTo>
                <a:cubicBezTo>
                  <a:pt x="152" y="304"/>
                  <a:pt x="152" y="302"/>
                  <a:pt x="152" y="301"/>
                </a:cubicBezTo>
                <a:cubicBezTo>
                  <a:pt x="152" y="269"/>
                  <a:pt x="152" y="238"/>
                  <a:pt x="152" y="207"/>
                </a:cubicBezTo>
                <a:cubicBezTo>
                  <a:pt x="152" y="204"/>
                  <a:pt x="153" y="202"/>
                  <a:pt x="155" y="201"/>
                </a:cubicBezTo>
                <a:cubicBezTo>
                  <a:pt x="164" y="198"/>
                  <a:pt x="171" y="189"/>
                  <a:pt x="171" y="178"/>
                </a:cubicBezTo>
                <a:cubicBezTo>
                  <a:pt x="171" y="165"/>
                  <a:pt x="160" y="154"/>
                  <a:pt x="147" y="154"/>
                </a:cubicBezTo>
                <a:cubicBezTo>
                  <a:pt x="142" y="154"/>
                  <a:pt x="137" y="156"/>
                  <a:pt x="133" y="158"/>
                </a:cubicBezTo>
                <a:cubicBezTo>
                  <a:pt x="121" y="146"/>
                  <a:pt x="109" y="133"/>
                  <a:pt x="97" y="121"/>
                </a:cubicBezTo>
                <a:cubicBezTo>
                  <a:pt x="95" y="119"/>
                  <a:pt x="95" y="118"/>
                  <a:pt x="97" y="116"/>
                </a:cubicBezTo>
                <a:cubicBezTo>
                  <a:pt x="111" y="100"/>
                  <a:pt x="129" y="92"/>
                  <a:pt x="150" y="91"/>
                </a:cubicBezTo>
                <a:cubicBezTo>
                  <a:pt x="152" y="91"/>
                  <a:pt x="154" y="92"/>
                  <a:pt x="156" y="94"/>
                </a:cubicBezTo>
                <a:cubicBezTo>
                  <a:pt x="168" y="106"/>
                  <a:pt x="181" y="118"/>
                  <a:pt x="194" y="130"/>
                </a:cubicBezTo>
                <a:cubicBezTo>
                  <a:pt x="195" y="131"/>
                  <a:pt x="196" y="133"/>
                  <a:pt x="196" y="134"/>
                </a:cubicBezTo>
                <a:cubicBezTo>
                  <a:pt x="197" y="145"/>
                  <a:pt x="198" y="156"/>
                  <a:pt x="199" y="166"/>
                </a:cubicBezTo>
                <a:cubicBezTo>
                  <a:pt x="199" y="177"/>
                  <a:pt x="200" y="187"/>
                  <a:pt x="201" y="198"/>
                </a:cubicBezTo>
                <a:cubicBezTo>
                  <a:pt x="201" y="200"/>
                  <a:pt x="202" y="203"/>
                  <a:pt x="204" y="205"/>
                </a:cubicBezTo>
                <a:cubicBezTo>
                  <a:pt x="217" y="220"/>
                  <a:pt x="230" y="236"/>
                  <a:pt x="244" y="252"/>
                </a:cubicBezTo>
                <a:cubicBezTo>
                  <a:pt x="245" y="253"/>
                  <a:pt x="245" y="254"/>
                  <a:pt x="246" y="255"/>
                </a:cubicBezTo>
                <a:cubicBezTo>
                  <a:pt x="243" y="259"/>
                  <a:pt x="241" y="263"/>
                  <a:pt x="241" y="268"/>
                </a:cubicBezTo>
                <a:cubicBezTo>
                  <a:pt x="241" y="280"/>
                  <a:pt x="249" y="289"/>
                  <a:pt x="259" y="292"/>
                </a:cubicBezTo>
                <a:cubicBezTo>
                  <a:pt x="259" y="292"/>
                  <a:pt x="259" y="292"/>
                  <a:pt x="259" y="292"/>
                </a:cubicBezTo>
                <a:cubicBezTo>
                  <a:pt x="259" y="310"/>
                  <a:pt x="259" y="328"/>
                  <a:pt x="259" y="347"/>
                </a:cubicBezTo>
                <a:cubicBezTo>
                  <a:pt x="259" y="348"/>
                  <a:pt x="258" y="350"/>
                  <a:pt x="257" y="351"/>
                </a:cubicBezTo>
                <a:cubicBezTo>
                  <a:pt x="246" y="361"/>
                  <a:pt x="235" y="370"/>
                  <a:pt x="224" y="379"/>
                </a:cubicBezTo>
                <a:close/>
                <a:moveTo>
                  <a:pt x="276" y="268"/>
                </a:moveTo>
                <a:cubicBezTo>
                  <a:pt x="276" y="274"/>
                  <a:pt x="272" y="279"/>
                  <a:pt x="265" y="279"/>
                </a:cubicBezTo>
                <a:cubicBezTo>
                  <a:pt x="259" y="279"/>
                  <a:pt x="254" y="274"/>
                  <a:pt x="254" y="268"/>
                </a:cubicBezTo>
                <a:cubicBezTo>
                  <a:pt x="254" y="262"/>
                  <a:pt x="259" y="257"/>
                  <a:pt x="265" y="257"/>
                </a:cubicBezTo>
                <a:cubicBezTo>
                  <a:pt x="272" y="257"/>
                  <a:pt x="276" y="262"/>
                  <a:pt x="276" y="268"/>
                </a:cubicBezTo>
                <a:close/>
                <a:moveTo>
                  <a:pt x="310" y="473"/>
                </a:moveTo>
                <a:cubicBezTo>
                  <a:pt x="293" y="475"/>
                  <a:pt x="276" y="475"/>
                  <a:pt x="260" y="468"/>
                </a:cubicBezTo>
                <a:cubicBezTo>
                  <a:pt x="252" y="465"/>
                  <a:pt x="244" y="460"/>
                  <a:pt x="237" y="455"/>
                </a:cubicBezTo>
                <a:cubicBezTo>
                  <a:pt x="235" y="454"/>
                  <a:pt x="234" y="452"/>
                  <a:pt x="234" y="450"/>
                </a:cubicBezTo>
                <a:cubicBezTo>
                  <a:pt x="234" y="431"/>
                  <a:pt x="235" y="412"/>
                  <a:pt x="235" y="393"/>
                </a:cubicBezTo>
                <a:cubicBezTo>
                  <a:pt x="235" y="392"/>
                  <a:pt x="236" y="389"/>
                  <a:pt x="237" y="388"/>
                </a:cubicBezTo>
                <a:cubicBezTo>
                  <a:pt x="244" y="381"/>
                  <a:pt x="252" y="375"/>
                  <a:pt x="260" y="368"/>
                </a:cubicBezTo>
                <a:cubicBezTo>
                  <a:pt x="260" y="371"/>
                  <a:pt x="261" y="373"/>
                  <a:pt x="261" y="374"/>
                </a:cubicBezTo>
                <a:cubicBezTo>
                  <a:pt x="261" y="385"/>
                  <a:pt x="261" y="396"/>
                  <a:pt x="261" y="407"/>
                </a:cubicBezTo>
                <a:cubicBezTo>
                  <a:pt x="261" y="411"/>
                  <a:pt x="263" y="414"/>
                  <a:pt x="265" y="417"/>
                </a:cubicBezTo>
                <a:cubicBezTo>
                  <a:pt x="282" y="434"/>
                  <a:pt x="299" y="451"/>
                  <a:pt x="316" y="469"/>
                </a:cubicBezTo>
                <a:cubicBezTo>
                  <a:pt x="316" y="469"/>
                  <a:pt x="317" y="470"/>
                  <a:pt x="318" y="471"/>
                </a:cubicBezTo>
                <a:cubicBezTo>
                  <a:pt x="315" y="472"/>
                  <a:pt x="312" y="473"/>
                  <a:pt x="310" y="473"/>
                </a:cubicBezTo>
                <a:close/>
                <a:moveTo>
                  <a:pt x="333" y="357"/>
                </a:moveTo>
                <a:cubicBezTo>
                  <a:pt x="340" y="357"/>
                  <a:pt x="344" y="362"/>
                  <a:pt x="344" y="368"/>
                </a:cubicBezTo>
                <a:cubicBezTo>
                  <a:pt x="344" y="374"/>
                  <a:pt x="340" y="379"/>
                  <a:pt x="333" y="379"/>
                </a:cubicBezTo>
                <a:cubicBezTo>
                  <a:pt x="327" y="379"/>
                  <a:pt x="322" y="374"/>
                  <a:pt x="322" y="368"/>
                </a:cubicBezTo>
                <a:cubicBezTo>
                  <a:pt x="322" y="362"/>
                  <a:pt x="327" y="357"/>
                  <a:pt x="333" y="357"/>
                </a:cubicBezTo>
                <a:close/>
                <a:moveTo>
                  <a:pt x="342" y="455"/>
                </a:moveTo>
                <a:cubicBezTo>
                  <a:pt x="342" y="434"/>
                  <a:pt x="342" y="414"/>
                  <a:pt x="342" y="393"/>
                </a:cubicBezTo>
                <a:cubicBezTo>
                  <a:pt x="342" y="392"/>
                  <a:pt x="342" y="391"/>
                  <a:pt x="343" y="390"/>
                </a:cubicBezTo>
                <a:cubicBezTo>
                  <a:pt x="352" y="387"/>
                  <a:pt x="358" y="378"/>
                  <a:pt x="358" y="368"/>
                </a:cubicBezTo>
                <a:cubicBezTo>
                  <a:pt x="358" y="355"/>
                  <a:pt x="347" y="344"/>
                  <a:pt x="334" y="344"/>
                </a:cubicBezTo>
                <a:cubicBezTo>
                  <a:pt x="320" y="344"/>
                  <a:pt x="309" y="355"/>
                  <a:pt x="309" y="368"/>
                </a:cubicBezTo>
                <a:cubicBezTo>
                  <a:pt x="309" y="379"/>
                  <a:pt x="317" y="388"/>
                  <a:pt x="327" y="391"/>
                </a:cubicBezTo>
                <a:cubicBezTo>
                  <a:pt x="327" y="393"/>
                  <a:pt x="328" y="395"/>
                  <a:pt x="327" y="397"/>
                </a:cubicBezTo>
                <a:cubicBezTo>
                  <a:pt x="327" y="415"/>
                  <a:pt x="327" y="434"/>
                  <a:pt x="327" y="452"/>
                </a:cubicBezTo>
                <a:cubicBezTo>
                  <a:pt x="327" y="454"/>
                  <a:pt x="327" y="455"/>
                  <a:pt x="327" y="458"/>
                </a:cubicBezTo>
                <a:cubicBezTo>
                  <a:pt x="325" y="457"/>
                  <a:pt x="324" y="456"/>
                  <a:pt x="324" y="455"/>
                </a:cubicBezTo>
                <a:cubicBezTo>
                  <a:pt x="308" y="440"/>
                  <a:pt x="293" y="424"/>
                  <a:pt x="278" y="409"/>
                </a:cubicBezTo>
                <a:cubicBezTo>
                  <a:pt x="277" y="407"/>
                  <a:pt x="276" y="405"/>
                  <a:pt x="276" y="404"/>
                </a:cubicBezTo>
                <a:cubicBezTo>
                  <a:pt x="276" y="367"/>
                  <a:pt x="275" y="331"/>
                  <a:pt x="274" y="294"/>
                </a:cubicBezTo>
                <a:cubicBezTo>
                  <a:pt x="274" y="293"/>
                  <a:pt x="274" y="292"/>
                  <a:pt x="275" y="291"/>
                </a:cubicBezTo>
                <a:cubicBezTo>
                  <a:pt x="283" y="287"/>
                  <a:pt x="290" y="279"/>
                  <a:pt x="290" y="268"/>
                </a:cubicBezTo>
                <a:cubicBezTo>
                  <a:pt x="290" y="255"/>
                  <a:pt x="279" y="244"/>
                  <a:pt x="266" y="244"/>
                </a:cubicBezTo>
                <a:cubicBezTo>
                  <a:pt x="263" y="244"/>
                  <a:pt x="261" y="245"/>
                  <a:pt x="259" y="245"/>
                </a:cubicBezTo>
                <a:cubicBezTo>
                  <a:pt x="258" y="245"/>
                  <a:pt x="257" y="244"/>
                  <a:pt x="255" y="242"/>
                </a:cubicBezTo>
                <a:cubicBezTo>
                  <a:pt x="243" y="228"/>
                  <a:pt x="230" y="213"/>
                  <a:pt x="217" y="198"/>
                </a:cubicBezTo>
                <a:cubicBezTo>
                  <a:pt x="216" y="197"/>
                  <a:pt x="216" y="195"/>
                  <a:pt x="216" y="194"/>
                </a:cubicBezTo>
                <a:cubicBezTo>
                  <a:pt x="215" y="185"/>
                  <a:pt x="214" y="175"/>
                  <a:pt x="213" y="166"/>
                </a:cubicBezTo>
                <a:cubicBezTo>
                  <a:pt x="212" y="153"/>
                  <a:pt x="211" y="141"/>
                  <a:pt x="210" y="128"/>
                </a:cubicBezTo>
                <a:cubicBezTo>
                  <a:pt x="210" y="126"/>
                  <a:pt x="209" y="124"/>
                  <a:pt x="208" y="123"/>
                </a:cubicBezTo>
                <a:cubicBezTo>
                  <a:pt x="195" y="110"/>
                  <a:pt x="182" y="98"/>
                  <a:pt x="169" y="85"/>
                </a:cubicBezTo>
                <a:cubicBezTo>
                  <a:pt x="168" y="85"/>
                  <a:pt x="168" y="84"/>
                  <a:pt x="167" y="83"/>
                </a:cubicBezTo>
                <a:cubicBezTo>
                  <a:pt x="174" y="77"/>
                  <a:pt x="181" y="71"/>
                  <a:pt x="188" y="66"/>
                </a:cubicBezTo>
                <a:cubicBezTo>
                  <a:pt x="203" y="57"/>
                  <a:pt x="219" y="50"/>
                  <a:pt x="236" y="46"/>
                </a:cubicBezTo>
                <a:cubicBezTo>
                  <a:pt x="248" y="43"/>
                  <a:pt x="248" y="43"/>
                  <a:pt x="248" y="55"/>
                </a:cubicBezTo>
                <a:cubicBezTo>
                  <a:pt x="248" y="65"/>
                  <a:pt x="248" y="74"/>
                  <a:pt x="248" y="83"/>
                </a:cubicBezTo>
                <a:cubicBezTo>
                  <a:pt x="248" y="85"/>
                  <a:pt x="247" y="87"/>
                  <a:pt x="246" y="89"/>
                </a:cubicBezTo>
                <a:cubicBezTo>
                  <a:pt x="238" y="93"/>
                  <a:pt x="233" y="101"/>
                  <a:pt x="233" y="110"/>
                </a:cubicBezTo>
                <a:cubicBezTo>
                  <a:pt x="233" y="124"/>
                  <a:pt x="244" y="135"/>
                  <a:pt x="257" y="135"/>
                </a:cubicBezTo>
                <a:cubicBezTo>
                  <a:pt x="260" y="135"/>
                  <a:pt x="263" y="134"/>
                  <a:pt x="266" y="133"/>
                </a:cubicBezTo>
                <a:cubicBezTo>
                  <a:pt x="274" y="140"/>
                  <a:pt x="281" y="147"/>
                  <a:pt x="288" y="155"/>
                </a:cubicBezTo>
                <a:cubicBezTo>
                  <a:pt x="289" y="156"/>
                  <a:pt x="289" y="159"/>
                  <a:pt x="289" y="162"/>
                </a:cubicBezTo>
                <a:cubicBezTo>
                  <a:pt x="289" y="190"/>
                  <a:pt x="289" y="218"/>
                  <a:pt x="290" y="246"/>
                </a:cubicBezTo>
                <a:cubicBezTo>
                  <a:pt x="290" y="248"/>
                  <a:pt x="291" y="251"/>
                  <a:pt x="292" y="253"/>
                </a:cubicBezTo>
                <a:cubicBezTo>
                  <a:pt x="318" y="277"/>
                  <a:pt x="344" y="300"/>
                  <a:pt x="369" y="324"/>
                </a:cubicBezTo>
                <a:cubicBezTo>
                  <a:pt x="370" y="326"/>
                  <a:pt x="372" y="328"/>
                  <a:pt x="372" y="330"/>
                </a:cubicBezTo>
                <a:cubicBezTo>
                  <a:pt x="372" y="363"/>
                  <a:pt x="372" y="397"/>
                  <a:pt x="372" y="431"/>
                </a:cubicBezTo>
                <a:cubicBezTo>
                  <a:pt x="372" y="433"/>
                  <a:pt x="370" y="436"/>
                  <a:pt x="369" y="437"/>
                </a:cubicBezTo>
                <a:cubicBezTo>
                  <a:pt x="360" y="445"/>
                  <a:pt x="352" y="452"/>
                  <a:pt x="343" y="460"/>
                </a:cubicBezTo>
                <a:cubicBezTo>
                  <a:pt x="343" y="458"/>
                  <a:pt x="342" y="457"/>
                  <a:pt x="342" y="455"/>
                </a:cubicBezTo>
                <a:close/>
                <a:moveTo>
                  <a:pt x="538" y="594"/>
                </a:moveTo>
                <a:cubicBezTo>
                  <a:pt x="537" y="602"/>
                  <a:pt x="530" y="606"/>
                  <a:pt x="522" y="602"/>
                </a:cubicBezTo>
                <a:cubicBezTo>
                  <a:pt x="513" y="598"/>
                  <a:pt x="507" y="591"/>
                  <a:pt x="502" y="584"/>
                </a:cubicBezTo>
                <a:cubicBezTo>
                  <a:pt x="482" y="560"/>
                  <a:pt x="463" y="536"/>
                  <a:pt x="444" y="512"/>
                </a:cubicBezTo>
                <a:cubicBezTo>
                  <a:pt x="442" y="510"/>
                  <a:pt x="440" y="510"/>
                  <a:pt x="438" y="511"/>
                </a:cubicBezTo>
                <a:cubicBezTo>
                  <a:pt x="402" y="518"/>
                  <a:pt x="372" y="508"/>
                  <a:pt x="348" y="482"/>
                </a:cubicBezTo>
                <a:cubicBezTo>
                  <a:pt x="345" y="479"/>
                  <a:pt x="346" y="478"/>
                  <a:pt x="348" y="475"/>
                </a:cubicBezTo>
                <a:cubicBezTo>
                  <a:pt x="375" y="452"/>
                  <a:pt x="401" y="429"/>
                  <a:pt x="427" y="406"/>
                </a:cubicBezTo>
                <a:cubicBezTo>
                  <a:pt x="430" y="403"/>
                  <a:pt x="431" y="401"/>
                  <a:pt x="431" y="397"/>
                </a:cubicBezTo>
                <a:cubicBezTo>
                  <a:pt x="431" y="372"/>
                  <a:pt x="431" y="348"/>
                  <a:pt x="431" y="323"/>
                </a:cubicBezTo>
                <a:cubicBezTo>
                  <a:pt x="431" y="319"/>
                  <a:pt x="432" y="316"/>
                  <a:pt x="435" y="313"/>
                </a:cubicBezTo>
                <a:cubicBezTo>
                  <a:pt x="448" y="302"/>
                  <a:pt x="461" y="291"/>
                  <a:pt x="473" y="280"/>
                </a:cubicBezTo>
                <a:cubicBezTo>
                  <a:pt x="476" y="277"/>
                  <a:pt x="477" y="275"/>
                  <a:pt x="477" y="272"/>
                </a:cubicBezTo>
                <a:cubicBezTo>
                  <a:pt x="477" y="253"/>
                  <a:pt x="477" y="234"/>
                  <a:pt x="477" y="215"/>
                </a:cubicBezTo>
                <a:cubicBezTo>
                  <a:pt x="477" y="213"/>
                  <a:pt x="477" y="212"/>
                  <a:pt x="477" y="210"/>
                </a:cubicBezTo>
                <a:cubicBezTo>
                  <a:pt x="487" y="207"/>
                  <a:pt x="494" y="198"/>
                  <a:pt x="494" y="187"/>
                </a:cubicBezTo>
                <a:cubicBezTo>
                  <a:pt x="494" y="174"/>
                  <a:pt x="483" y="163"/>
                  <a:pt x="470" y="163"/>
                </a:cubicBezTo>
                <a:cubicBezTo>
                  <a:pt x="456" y="163"/>
                  <a:pt x="445" y="174"/>
                  <a:pt x="445" y="187"/>
                </a:cubicBezTo>
                <a:cubicBezTo>
                  <a:pt x="445" y="198"/>
                  <a:pt x="452" y="207"/>
                  <a:pt x="462" y="210"/>
                </a:cubicBezTo>
                <a:cubicBezTo>
                  <a:pt x="462" y="211"/>
                  <a:pt x="462" y="211"/>
                  <a:pt x="462" y="212"/>
                </a:cubicBezTo>
                <a:cubicBezTo>
                  <a:pt x="462" y="230"/>
                  <a:pt x="462" y="248"/>
                  <a:pt x="462" y="266"/>
                </a:cubicBezTo>
                <a:cubicBezTo>
                  <a:pt x="462" y="268"/>
                  <a:pt x="461" y="271"/>
                  <a:pt x="459" y="272"/>
                </a:cubicBezTo>
                <a:cubicBezTo>
                  <a:pt x="451" y="280"/>
                  <a:pt x="442" y="287"/>
                  <a:pt x="434" y="295"/>
                </a:cubicBezTo>
                <a:cubicBezTo>
                  <a:pt x="433" y="295"/>
                  <a:pt x="433" y="295"/>
                  <a:pt x="431" y="296"/>
                </a:cubicBezTo>
                <a:cubicBezTo>
                  <a:pt x="431" y="294"/>
                  <a:pt x="431" y="292"/>
                  <a:pt x="431" y="291"/>
                </a:cubicBezTo>
                <a:cubicBezTo>
                  <a:pt x="431" y="229"/>
                  <a:pt x="431" y="166"/>
                  <a:pt x="431" y="104"/>
                </a:cubicBezTo>
                <a:cubicBezTo>
                  <a:pt x="431" y="99"/>
                  <a:pt x="432" y="97"/>
                  <a:pt x="436" y="94"/>
                </a:cubicBezTo>
                <a:cubicBezTo>
                  <a:pt x="446" y="88"/>
                  <a:pt x="455" y="81"/>
                  <a:pt x="465" y="74"/>
                </a:cubicBezTo>
                <a:cubicBezTo>
                  <a:pt x="466" y="73"/>
                  <a:pt x="467" y="70"/>
                  <a:pt x="467" y="68"/>
                </a:cubicBezTo>
                <a:cubicBezTo>
                  <a:pt x="468" y="57"/>
                  <a:pt x="469" y="45"/>
                  <a:pt x="469" y="34"/>
                </a:cubicBezTo>
                <a:cubicBezTo>
                  <a:pt x="469" y="33"/>
                  <a:pt x="469" y="32"/>
                  <a:pt x="470" y="30"/>
                </a:cubicBezTo>
                <a:cubicBezTo>
                  <a:pt x="483" y="32"/>
                  <a:pt x="495" y="34"/>
                  <a:pt x="509" y="36"/>
                </a:cubicBezTo>
                <a:cubicBezTo>
                  <a:pt x="509" y="39"/>
                  <a:pt x="509" y="41"/>
                  <a:pt x="509" y="43"/>
                </a:cubicBezTo>
                <a:cubicBezTo>
                  <a:pt x="508" y="73"/>
                  <a:pt x="507" y="102"/>
                  <a:pt x="507" y="131"/>
                </a:cubicBezTo>
                <a:cubicBezTo>
                  <a:pt x="506" y="135"/>
                  <a:pt x="508" y="138"/>
                  <a:pt x="510" y="140"/>
                </a:cubicBezTo>
                <a:cubicBezTo>
                  <a:pt x="516" y="145"/>
                  <a:pt x="523" y="150"/>
                  <a:pt x="529" y="155"/>
                </a:cubicBezTo>
                <a:cubicBezTo>
                  <a:pt x="530" y="156"/>
                  <a:pt x="530" y="157"/>
                  <a:pt x="531" y="158"/>
                </a:cubicBezTo>
                <a:cubicBezTo>
                  <a:pt x="530" y="161"/>
                  <a:pt x="529" y="164"/>
                  <a:pt x="529" y="168"/>
                </a:cubicBezTo>
                <a:cubicBezTo>
                  <a:pt x="529" y="179"/>
                  <a:pt x="536" y="188"/>
                  <a:pt x="546" y="191"/>
                </a:cubicBezTo>
                <a:cubicBezTo>
                  <a:pt x="546" y="191"/>
                  <a:pt x="546" y="192"/>
                  <a:pt x="546" y="192"/>
                </a:cubicBezTo>
                <a:cubicBezTo>
                  <a:pt x="546" y="208"/>
                  <a:pt x="546" y="223"/>
                  <a:pt x="546" y="238"/>
                </a:cubicBezTo>
                <a:cubicBezTo>
                  <a:pt x="546" y="241"/>
                  <a:pt x="545" y="243"/>
                  <a:pt x="543" y="244"/>
                </a:cubicBezTo>
                <a:cubicBezTo>
                  <a:pt x="530" y="252"/>
                  <a:pt x="518" y="260"/>
                  <a:pt x="505" y="267"/>
                </a:cubicBezTo>
                <a:cubicBezTo>
                  <a:pt x="502" y="269"/>
                  <a:pt x="501" y="271"/>
                  <a:pt x="501" y="275"/>
                </a:cubicBezTo>
                <a:cubicBezTo>
                  <a:pt x="501" y="316"/>
                  <a:pt x="501" y="356"/>
                  <a:pt x="501" y="396"/>
                </a:cubicBezTo>
                <a:cubicBezTo>
                  <a:pt x="501" y="400"/>
                  <a:pt x="500" y="402"/>
                  <a:pt x="496" y="404"/>
                </a:cubicBezTo>
                <a:cubicBezTo>
                  <a:pt x="487" y="409"/>
                  <a:pt x="479" y="414"/>
                  <a:pt x="470" y="419"/>
                </a:cubicBezTo>
                <a:cubicBezTo>
                  <a:pt x="469" y="420"/>
                  <a:pt x="467" y="423"/>
                  <a:pt x="467" y="425"/>
                </a:cubicBezTo>
                <a:cubicBezTo>
                  <a:pt x="467" y="449"/>
                  <a:pt x="467" y="473"/>
                  <a:pt x="467" y="498"/>
                </a:cubicBezTo>
                <a:cubicBezTo>
                  <a:pt x="467" y="499"/>
                  <a:pt x="468" y="501"/>
                  <a:pt x="469" y="503"/>
                </a:cubicBezTo>
                <a:cubicBezTo>
                  <a:pt x="470" y="505"/>
                  <a:pt x="471" y="506"/>
                  <a:pt x="473" y="507"/>
                </a:cubicBezTo>
                <a:cubicBezTo>
                  <a:pt x="476" y="511"/>
                  <a:pt x="479" y="514"/>
                  <a:pt x="480" y="518"/>
                </a:cubicBezTo>
                <a:cubicBezTo>
                  <a:pt x="480" y="520"/>
                  <a:pt x="479" y="522"/>
                  <a:pt x="479" y="524"/>
                </a:cubicBezTo>
                <a:cubicBezTo>
                  <a:pt x="479" y="529"/>
                  <a:pt x="481" y="533"/>
                  <a:pt x="483" y="537"/>
                </a:cubicBezTo>
                <a:cubicBezTo>
                  <a:pt x="485" y="540"/>
                  <a:pt x="488" y="543"/>
                  <a:pt x="492" y="545"/>
                </a:cubicBezTo>
                <a:cubicBezTo>
                  <a:pt x="492" y="545"/>
                  <a:pt x="492" y="545"/>
                  <a:pt x="492" y="545"/>
                </a:cubicBezTo>
                <a:cubicBezTo>
                  <a:pt x="492" y="545"/>
                  <a:pt x="492" y="545"/>
                  <a:pt x="492" y="545"/>
                </a:cubicBezTo>
                <a:cubicBezTo>
                  <a:pt x="496" y="547"/>
                  <a:pt x="499" y="548"/>
                  <a:pt x="504" y="548"/>
                </a:cubicBezTo>
                <a:cubicBezTo>
                  <a:pt x="505" y="548"/>
                  <a:pt x="506" y="548"/>
                  <a:pt x="507" y="548"/>
                </a:cubicBezTo>
                <a:cubicBezTo>
                  <a:pt x="509" y="548"/>
                  <a:pt x="510" y="550"/>
                  <a:pt x="512" y="551"/>
                </a:cubicBezTo>
                <a:cubicBezTo>
                  <a:pt x="519" y="560"/>
                  <a:pt x="526" y="568"/>
                  <a:pt x="533" y="576"/>
                </a:cubicBezTo>
                <a:cubicBezTo>
                  <a:pt x="538" y="581"/>
                  <a:pt x="539" y="587"/>
                  <a:pt x="538" y="594"/>
                </a:cubicBezTo>
                <a:close/>
                <a:moveTo>
                  <a:pt x="470" y="176"/>
                </a:moveTo>
                <a:cubicBezTo>
                  <a:pt x="476" y="176"/>
                  <a:pt x="481" y="181"/>
                  <a:pt x="481" y="187"/>
                </a:cubicBezTo>
                <a:cubicBezTo>
                  <a:pt x="481" y="193"/>
                  <a:pt x="476" y="198"/>
                  <a:pt x="470" y="198"/>
                </a:cubicBezTo>
                <a:cubicBezTo>
                  <a:pt x="463" y="198"/>
                  <a:pt x="459" y="193"/>
                  <a:pt x="459" y="187"/>
                </a:cubicBezTo>
                <a:cubicBezTo>
                  <a:pt x="459" y="181"/>
                  <a:pt x="463" y="176"/>
                  <a:pt x="470" y="176"/>
                </a:cubicBezTo>
                <a:close/>
                <a:moveTo>
                  <a:pt x="514" y="524"/>
                </a:moveTo>
                <a:cubicBezTo>
                  <a:pt x="514" y="530"/>
                  <a:pt x="510" y="535"/>
                  <a:pt x="503" y="535"/>
                </a:cubicBezTo>
                <a:cubicBezTo>
                  <a:pt x="497" y="535"/>
                  <a:pt x="492" y="530"/>
                  <a:pt x="492" y="524"/>
                </a:cubicBezTo>
                <a:cubicBezTo>
                  <a:pt x="492" y="518"/>
                  <a:pt x="497" y="513"/>
                  <a:pt x="503" y="513"/>
                </a:cubicBezTo>
                <a:cubicBezTo>
                  <a:pt x="510" y="513"/>
                  <a:pt x="514" y="518"/>
                  <a:pt x="514" y="524"/>
                </a:cubicBezTo>
                <a:close/>
                <a:moveTo>
                  <a:pt x="667" y="512"/>
                </a:moveTo>
                <a:cubicBezTo>
                  <a:pt x="652" y="532"/>
                  <a:pt x="632" y="547"/>
                  <a:pt x="609" y="557"/>
                </a:cubicBezTo>
                <a:cubicBezTo>
                  <a:pt x="589" y="564"/>
                  <a:pt x="568" y="567"/>
                  <a:pt x="547" y="567"/>
                </a:cubicBezTo>
                <a:cubicBezTo>
                  <a:pt x="546" y="567"/>
                  <a:pt x="544" y="565"/>
                  <a:pt x="543" y="564"/>
                </a:cubicBezTo>
                <a:cubicBezTo>
                  <a:pt x="536" y="557"/>
                  <a:pt x="529" y="549"/>
                  <a:pt x="523" y="541"/>
                </a:cubicBezTo>
                <a:cubicBezTo>
                  <a:pt x="522" y="541"/>
                  <a:pt x="522" y="540"/>
                  <a:pt x="522" y="540"/>
                </a:cubicBezTo>
                <a:cubicBezTo>
                  <a:pt x="526" y="535"/>
                  <a:pt x="528" y="530"/>
                  <a:pt x="528" y="524"/>
                </a:cubicBezTo>
                <a:cubicBezTo>
                  <a:pt x="528" y="522"/>
                  <a:pt x="528" y="520"/>
                  <a:pt x="527" y="519"/>
                </a:cubicBezTo>
                <a:cubicBezTo>
                  <a:pt x="540" y="508"/>
                  <a:pt x="552" y="497"/>
                  <a:pt x="565" y="487"/>
                </a:cubicBezTo>
                <a:cubicBezTo>
                  <a:pt x="567" y="485"/>
                  <a:pt x="569" y="485"/>
                  <a:pt x="571" y="485"/>
                </a:cubicBezTo>
                <a:cubicBezTo>
                  <a:pt x="607" y="484"/>
                  <a:pt x="643" y="483"/>
                  <a:pt x="680" y="483"/>
                </a:cubicBezTo>
                <a:cubicBezTo>
                  <a:pt x="680" y="483"/>
                  <a:pt x="681" y="483"/>
                  <a:pt x="684" y="483"/>
                </a:cubicBezTo>
                <a:cubicBezTo>
                  <a:pt x="678" y="493"/>
                  <a:pt x="673" y="503"/>
                  <a:pt x="667" y="512"/>
                </a:cubicBezTo>
                <a:close/>
                <a:moveTo>
                  <a:pt x="565" y="343"/>
                </a:moveTo>
                <a:cubicBezTo>
                  <a:pt x="572" y="343"/>
                  <a:pt x="576" y="348"/>
                  <a:pt x="576" y="354"/>
                </a:cubicBezTo>
                <a:cubicBezTo>
                  <a:pt x="576" y="360"/>
                  <a:pt x="572" y="365"/>
                  <a:pt x="565" y="365"/>
                </a:cubicBezTo>
                <a:cubicBezTo>
                  <a:pt x="559" y="365"/>
                  <a:pt x="554" y="360"/>
                  <a:pt x="554" y="354"/>
                </a:cubicBezTo>
                <a:cubicBezTo>
                  <a:pt x="554" y="348"/>
                  <a:pt x="559" y="343"/>
                  <a:pt x="565" y="343"/>
                </a:cubicBezTo>
                <a:close/>
                <a:moveTo>
                  <a:pt x="690" y="462"/>
                </a:moveTo>
                <a:cubicBezTo>
                  <a:pt x="689" y="466"/>
                  <a:pt x="688" y="468"/>
                  <a:pt x="683" y="468"/>
                </a:cubicBezTo>
                <a:cubicBezTo>
                  <a:pt x="655" y="468"/>
                  <a:pt x="627" y="469"/>
                  <a:pt x="599" y="469"/>
                </a:cubicBezTo>
                <a:cubicBezTo>
                  <a:pt x="592" y="469"/>
                  <a:pt x="584" y="470"/>
                  <a:pt x="576" y="470"/>
                </a:cubicBezTo>
                <a:cubicBezTo>
                  <a:pt x="573" y="470"/>
                  <a:pt x="572" y="469"/>
                  <a:pt x="572" y="466"/>
                </a:cubicBezTo>
                <a:cubicBezTo>
                  <a:pt x="571" y="462"/>
                  <a:pt x="572" y="429"/>
                  <a:pt x="573" y="427"/>
                </a:cubicBezTo>
                <a:cubicBezTo>
                  <a:pt x="585" y="409"/>
                  <a:pt x="605" y="386"/>
                  <a:pt x="618" y="369"/>
                </a:cubicBezTo>
                <a:cubicBezTo>
                  <a:pt x="620" y="367"/>
                  <a:pt x="621" y="364"/>
                  <a:pt x="621" y="362"/>
                </a:cubicBezTo>
                <a:cubicBezTo>
                  <a:pt x="621" y="355"/>
                  <a:pt x="621" y="347"/>
                  <a:pt x="621" y="340"/>
                </a:cubicBezTo>
                <a:cubicBezTo>
                  <a:pt x="621" y="340"/>
                  <a:pt x="621" y="340"/>
                  <a:pt x="621" y="339"/>
                </a:cubicBezTo>
                <a:cubicBezTo>
                  <a:pt x="631" y="337"/>
                  <a:pt x="639" y="327"/>
                  <a:pt x="639" y="316"/>
                </a:cubicBezTo>
                <a:cubicBezTo>
                  <a:pt x="639" y="304"/>
                  <a:pt x="630" y="294"/>
                  <a:pt x="618" y="292"/>
                </a:cubicBezTo>
                <a:cubicBezTo>
                  <a:pt x="617" y="292"/>
                  <a:pt x="615" y="291"/>
                  <a:pt x="613" y="292"/>
                </a:cubicBezTo>
                <a:cubicBezTo>
                  <a:pt x="604" y="292"/>
                  <a:pt x="598" y="296"/>
                  <a:pt x="594" y="303"/>
                </a:cubicBezTo>
                <a:cubicBezTo>
                  <a:pt x="592" y="307"/>
                  <a:pt x="590" y="311"/>
                  <a:pt x="590" y="316"/>
                </a:cubicBezTo>
                <a:cubicBezTo>
                  <a:pt x="590" y="326"/>
                  <a:pt x="597" y="335"/>
                  <a:pt x="606" y="339"/>
                </a:cubicBezTo>
                <a:cubicBezTo>
                  <a:pt x="606" y="339"/>
                  <a:pt x="606" y="339"/>
                  <a:pt x="606" y="339"/>
                </a:cubicBezTo>
                <a:cubicBezTo>
                  <a:pt x="606" y="339"/>
                  <a:pt x="606" y="340"/>
                  <a:pt x="606" y="340"/>
                </a:cubicBezTo>
                <a:cubicBezTo>
                  <a:pt x="606" y="361"/>
                  <a:pt x="606" y="361"/>
                  <a:pt x="592" y="379"/>
                </a:cubicBezTo>
                <a:cubicBezTo>
                  <a:pt x="587" y="386"/>
                  <a:pt x="581" y="393"/>
                  <a:pt x="576" y="401"/>
                </a:cubicBezTo>
                <a:cubicBezTo>
                  <a:pt x="575" y="402"/>
                  <a:pt x="574" y="403"/>
                  <a:pt x="572" y="405"/>
                </a:cubicBezTo>
                <a:cubicBezTo>
                  <a:pt x="572" y="402"/>
                  <a:pt x="572" y="401"/>
                  <a:pt x="572" y="400"/>
                </a:cubicBezTo>
                <a:cubicBezTo>
                  <a:pt x="572" y="396"/>
                  <a:pt x="572" y="391"/>
                  <a:pt x="572" y="387"/>
                </a:cubicBezTo>
                <a:cubicBezTo>
                  <a:pt x="571" y="383"/>
                  <a:pt x="572" y="380"/>
                  <a:pt x="573" y="377"/>
                </a:cubicBezTo>
                <a:cubicBezTo>
                  <a:pt x="583" y="374"/>
                  <a:pt x="590" y="365"/>
                  <a:pt x="590" y="354"/>
                </a:cubicBezTo>
                <a:cubicBezTo>
                  <a:pt x="590" y="341"/>
                  <a:pt x="579" y="330"/>
                  <a:pt x="566" y="330"/>
                </a:cubicBezTo>
                <a:cubicBezTo>
                  <a:pt x="552" y="330"/>
                  <a:pt x="541" y="341"/>
                  <a:pt x="541" y="354"/>
                </a:cubicBezTo>
                <a:cubicBezTo>
                  <a:pt x="541" y="364"/>
                  <a:pt x="548" y="373"/>
                  <a:pt x="557" y="376"/>
                </a:cubicBezTo>
                <a:cubicBezTo>
                  <a:pt x="557" y="378"/>
                  <a:pt x="557" y="379"/>
                  <a:pt x="557" y="381"/>
                </a:cubicBezTo>
                <a:cubicBezTo>
                  <a:pt x="557" y="402"/>
                  <a:pt x="557" y="424"/>
                  <a:pt x="557" y="446"/>
                </a:cubicBezTo>
                <a:cubicBezTo>
                  <a:pt x="557" y="448"/>
                  <a:pt x="557" y="471"/>
                  <a:pt x="558" y="472"/>
                </a:cubicBezTo>
                <a:cubicBezTo>
                  <a:pt x="558" y="475"/>
                  <a:pt x="536" y="494"/>
                  <a:pt x="520" y="506"/>
                </a:cubicBezTo>
                <a:cubicBezTo>
                  <a:pt x="516" y="502"/>
                  <a:pt x="510" y="500"/>
                  <a:pt x="504" y="500"/>
                </a:cubicBezTo>
                <a:cubicBezTo>
                  <a:pt x="498" y="500"/>
                  <a:pt x="494" y="501"/>
                  <a:pt x="490" y="504"/>
                </a:cubicBezTo>
                <a:cubicBezTo>
                  <a:pt x="488" y="502"/>
                  <a:pt x="486" y="500"/>
                  <a:pt x="484" y="497"/>
                </a:cubicBezTo>
                <a:cubicBezTo>
                  <a:pt x="483" y="496"/>
                  <a:pt x="482" y="494"/>
                  <a:pt x="482" y="492"/>
                </a:cubicBezTo>
                <a:cubicBezTo>
                  <a:pt x="482" y="472"/>
                  <a:pt x="482" y="453"/>
                  <a:pt x="482" y="433"/>
                </a:cubicBezTo>
                <a:cubicBezTo>
                  <a:pt x="482" y="431"/>
                  <a:pt x="484" y="429"/>
                  <a:pt x="485" y="428"/>
                </a:cubicBezTo>
                <a:cubicBezTo>
                  <a:pt x="494" y="422"/>
                  <a:pt x="503" y="417"/>
                  <a:pt x="512" y="412"/>
                </a:cubicBezTo>
                <a:cubicBezTo>
                  <a:pt x="515" y="411"/>
                  <a:pt x="515" y="409"/>
                  <a:pt x="515" y="406"/>
                </a:cubicBezTo>
                <a:cubicBezTo>
                  <a:pt x="515" y="367"/>
                  <a:pt x="516" y="328"/>
                  <a:pt x="515" y="290"/>
                </a:cubicBezTo>
                <a:cubicBezTo>
                  <a:pt x="515" y="281"/>
                  <a:pt x="518" y="277"/>
                  <a:pt x="525" y="273"/>
                </a:cubicBezTo>
                <a:cubicBezTo>
                  <a:pt x="537" y="267"/>
                  <a:pt x="547" y="259"/>
                  <a:pt x="558" y="253"/>
                </a:cubicBezTo>
                <a:cubicBezTo>
                  <a:pt x="559" y="252"/>
                  <a:pt x="560" y="250"/>
                  <a:pt x="560" y="248"/>
                </a:cubicBezTo>
                <a:cubicBezTo>
                  <a:pt x="560" y="233"/>
                  <a:pt x="560" y="218"/>
                  <a:pt x="560" y="203"/>
                </a:cubicBezTo>
                <a:cubicBezTo>
                  <a:pt x="560" y="201"/>
                  <a:pt x="560" y="199"/>
                  <a:pt x="560" y="196"/>
                </a:cubicBezTo>
                <a:cubicBezTo>
                  <a:pt x="560" y="194"/>
                  <a:pt x="560" y="193"/>
                  <a:pt x="561" y="191"/>
                </a:cubicBezTo>
                <a:cubicBezTo>
                  <a:pt x="570" y="188"/>
                  <a:pt x="577" y="179"/>
                  <a:pt x="577" y="168"/>
                </a:cubicBezTo>
                <a:cubicBezTo>
                  <a:pt x="577" y="166"/>
                  <a:pt x="577" y="165"/>
                  <a:pt x="577" y="163"/>
                </a:cubicBezTo>
                <a:cubicBezTo>
                  <a:pt x="577" y="163"/>
                  <a:pt x="578" y="162"/>
                  <a:pt x="578" y="162"/>
                </a:cubicBezTo>
                <a:cubicBezTo>
                  <a:pt x="587" y="157"/>
                  <a:pt x="595" y="153"/>
                  <a:pt x="604" y="148"/>
                </a:cubicBezTo>
                <a:cubicBezTo>
                  <a:pt x="604" y="148"/>
                  <a:pt x="605" y="148"/>
                  <a:pt x="606" y="148"/>
                </a:cubicBezTo>
                <a:cubicBezTo>
                  <a:pt x="606" y="150"/>
                  <a:pt x="606" y="152"/>
                  <a:pt x="606" y="153"/>
                </a:cubicBezTo>
                <a:cubicBezTo>
                  <a:pt x="606" y="175"/>
                  <a:pt x="606" y="197"/>
                  <a:pt x="606" y="218"/>
                </a:cubicBezTo>
                <a:cubicBezTo>
                  <a:pt x="606" y="222"/>
                  <a:pt x="607" y="224"/>
                  <a:pt x="610" y="226"/>
                </a:cubicBezTo>
                <a:cubicBezTo>
                  <a:pt x="626" y="236"/>
                  <a:pt x="641" y="246"/>
                  <a:pt x="656" y="256"/>
                </a:cubicBezTo>
                <a:cubicBezTo>
                  <a:pt x="657" y="257"/>
                  <a:pt x="658" y="257"/>
                  <a:pt x="658" y="258"/>
                </a:cubicBezTo>
                <a:cubicBezTo>
                  <a:pt x="657" y="261"/>
                  <a:pt x="656" y="265"/>
                  <a:pt x="656" y="268"/>
                </a:cubicBezTo>
                <a:cubicBezTo>
                  <a:pt x="656" y="279"/>
                  <a:pt x="663" y="288"/>
                  <a:pt x="673" y="291"/>
                </a:cubicBezTo>
                <a:cubicBezTo>
                  <a:pt x="673" y="291"/>
                  <a:pt x="673" y="291"/>
                  <a:pt x="673" y="291"/>
                </a:cubicBezTo>
                <a:cubicBezTo>
                  <a:pt x="673" y="323"/>
                  <a:pt x="672" y="355"/>
                  <a:pt x="673" y="387"/>
                </a:cubicBezTo>
                <a:cubicBezTo>
                  <a:pt x="673" y="390"/>
                  <a:pt x="674" y="393"/>
                  <a:pt x="675" y="395"/>
                </a:cubicBezTo>
                <a:cubicBezTo>
                  <a:pt x="681" y="402"/>
                  <a:pt x="687" y="409"/>
                  <a:pt x="692" y="416"/>
                </a:cubicBezTo>
                <a:cubicBezTo>
                  <a:pt x="693" y="417"/>
                  <a:pt x="694" y="419"/>
                  <a:pt x="694" y="420"/>
                </a:cubicBezTo>
                <a:cubicBezTo>
                  <a:pt x="695" y="435"/>
                  <a:pt x="694" y="449"/>
                  <a:pt x="690" y="462"/>
                </a:cubicBezTo>
                <a:close/>
                <a:moveTo>
                  <a:pt x="614" y="305"/>
                </a:moveTo>
                <a:cubicBezTo>
                  <a:pt x="621" y="305"/>
                  <a:pt x="625" y="310"/>
                  <a:pt x="625" y="316"/>
                </a:cubicBezTo>
                <a:cubicBezTo>
                  <a:pt x="625" y="322"/>
                  <a:pt x="621" y="327"/>
                  <a:pt x="614" y="327"/>
                </a:cubicBezTo>
                <a:cubicBezTo>
                  <a:pt x="608" y="327"/>
                  <a:pt x="603" y="322"/>
                  <a:pt x="603" y="316"/>
                </a:cubicBezTo>
                <a:cubicBezTo>
                  <a:pt x="603" y="310"/>
                  <a:pt x="608" y="305"/>
                  <a:pt x="614" y="305"/>
                </a:cubicBezTo>
                <a:close/>
                <a:moveTo>
                  <a:pt x="691" y="268"/>
                </a:moveTo>
                <a:cubicBezTo>
                  <a:pt x="691" y="274"/>
                  <a:pt x="687" y="279"/>
                  <a:pt x="680" y="279"/>
                </a:cubicBezTo>
                <a:cubicBezTo>
                  <a:pt x="674" y="279"/>
                  <a:pt x="669" y="274"/>
                  <a:pt x="669" y="268"/>
                </a:cubicBezTo>
                <a:cubicBezTo>
                  <a:pt x="669" y="262"/>
                  <a:pt x="674" y="257"/>
                  <a:pt x="680" y="257"/>
                </a:cubicBezTo>
                <a:cubicBezTo>
                  <a:pt x="687" y="257"/>
                  <a:pt x="691" y="262"/>
                  <a:pt x="691" y="268"/>
                </a:cubicBezTo>
                <a:close/>
                <a:moveTo>
                  <a:pt x="753" y="362"/>
                </a:moveTo>
                <a:cubicBezTo>
                  <a:pt x="746" y="384"/>
                  <a:pt x="730" y="399"/>
                  <a:pt x="708" y="406"/>
                </a:cubicBezTo>
                <a:cubicBezTo>
                  <a:pt x="705" y="407"/>
                  <a:pt x="704" y="407"/>
                  <a:pt x="702" y="405"/>
                </a:cubicBezTo>
                <a:cubicBezTo>
                  <a:pt x="698" y="399"/>
                  <a:pt x="694" y="394"/>
                  <a:pt x="690" y="389"/>
                </a:cubicBezTo>
                <a:cubicBezTo>
                  <a:pt x="688" y="387"/>
                  <a:pt x="687" y="384"/>
                  <a:pt x="687" y="381"/>
                </a:cubicBezTo>
                <a:cubicBezTo>
                  <a:pt x="687" y="351"/>
                  <a:pt x="688" y="321"/>
                  <a:pt x="688" y="291"/>
                </a:cubicBezTo>
                <a:cubicBezTo>
                  <a:pt x="698" y="288"/>
                  <a:pt x="705" y="279"/>
                  <a:pt x="705" y="268"/>
                </a:cubicBezTo>
                <a:cubicBezTo>
                  <a:pt x="705" y="260"/>
                  <a:pt x="701" y="253"/>
                  <a:pt x="696" y="249"/>
                </a:cubicBezTo>
                <a:cubicBezTo>
                  <a:pt x="689" y="243"/>
                  <a:pt x="680" y="241"/>
                  <a:pt x="671" y="245"/>
                </a:cubicBezTo>
                <a:cubicBezTo>
                  <a:pt x="670" y="245"/>
                  <a:pt x="667" y="245"/>
                  <a:pt x="666" y="244"/>
                </a:cubicBezTo>
                <a:cubicBezTo>
                  <a:pt x="652" y="236"/>
                  <a:pt x="639" y="227"/>
                  <a:pt x="625" y="218"/>
                </a:cubicBezTo>
                <a:cubicBezTo>
                  <a:pt x="622" y="216"/>
                  <a:pt x="621" y="214"/>
                  <a:pt x="621" y="210"/>
                </a:cubicBezTo>
                <a:cubicBezTo>
                  <a:pt x="621" y="195"/>
                  <a:pt x="621" y="179"/>
                  <a:pt x="621" y="164"/>
                </a:cubicBezTo>
                <a:cubicBezTo>
                  <a:pt x="621" y="159"/>
                  <a:pt x="621" y="154"/>
                  <a:pt x="621" y="149"/>
                </a:cubicBezTo>
                <a:cubicBezTo>
                  <a:pt x="621" y="149"/>
                  <a:pt x="621" y="140"/>
                  <a:pt x="621" y="130"/>
                </a:cubicBezTo>
                <a:cubicBezTo>
                  <a:pt x="621" y="130"/>
                  <a:pt x="621" y="129"/>
                  <a:pt x="621" y="129"/>
                </a:cubicBezTo>
                <a:cubicBezTo>
                  <a:pt x="621" y="129"/>
                  <a:pt x="621" y="129"/>
                  <a:pt x="621" y="129"/>
                </a:cubicBezTo>
                <a:cubicBezTo>
                  <a:pt x="622" y="114"/>
                  <a:pt x="622" y="94"/>
                  <a:pt x="622" y="92"/>
                </a:cubicBezTo>
                <a:cubicBezTo>
                  <a:pt x="629" y="96"/>
                  <a:pt x="647" y="106"/>
                  <a:pt x="657" y="113"/>
                </a:cubicBezTo>
                <a:cubicBezTo>
                  <a:pt x="662" y="116"/>
                  <a:pt x="666" y="119"/>
                  <a:pt x="670" y="123"/>
                </a:cubicBezTo>
                <a:cubicBezTo>
                  <a:pt x="679" y="131"/>
                  <a:pt x="687" y="141"/>
                  <a:pt x="693" y="152"/>
                </a:cubicBezTo>
                <a:cubicBezTo>
                  <a:pt x="698" y="164"/>
                  <a:pt x="699" y="176"/>
                  <a:pt x="694" y="188"/>
                </a:cubicBezTo>
                <a:cubicBezTo>
                  <a:pt x="698" y="190"/>
                  <a:pt x="702" y="191"/>
                  <a:pt x="706" y="194"/>
                </a:cubicBezTo>
                <a:cubicBezTo>
                  <a:pt x="718" y="201"/>
                  <a:pt x="726" y="212"/>
                  <a:pt x="733" y="224"/>
                </a:cubicBezTo>
                <a:cubicBezTo>
                  <a:pt x="746" y="245"/>
                  <a:pt x="751" y="267"/>
                  <a:pt x="745" y="292"/>
                </a:cubicBezTo>
                <a:cubicBezTo>
                  <a:pt x="744" y="294"/>
                  <a:pt x="745" y="296"/>
                  <a:pt x="746" y="298"/>
                </a:cubicBezTo>
                <a:cubicBezTo>
                  <a:pt x="761" y="318"/>
                  <a:pt x="761" y="340"/>
                  <a:pt x="753" y="36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175">
            <a:solidFill>
              <a:srgbClr val="00B0F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Block Arc 2">
            <a:extLst>
              <a:ext uri="{FF2B5EF4-FFF2-40B4-BE49-F238E27FC236}">
                <a16:creationId xmlns:a16="http://schemas.microsoft.com/office/drawing/2014/main" id="{A6A2861F-3EC3-48B6-B86B-53EBBFDBEB17}"/>
              </a:ext>
            </a:extLst>
          </p:cNvPr>
          <p:cNvSpPr/>
          <p:nvPr/>
        </p:nvSpPr>
        <p:spPr>
          <a:xfrm>
            <a:off x="6541608" y="3048485"/>
            <a:ext cx="1296316" cy="1296316"/>
          </a:xfrm>
          <a:prstGeom prst="blockArc">
            <a:avLst>
              <a:gd name="adj1" fmla="val 10800000"/>
              <a:gd name="adj2" fmla="val 18530"/>
              <a:gd name="adj3" fmla="val 1427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2" name="Block Arc 3">
            <a:extLst>
              <a:ext uri="{FF2B5EF4-FFF2-40B4-BE49-F238E27FC236}">
                <a16:creationId xmlns:a16="http://schemas.microsoft.com/office/drawing/2014/main" id="{829C92F9-CDD5-4546-AC24-B4D57DF36A57}"/>
              </a:ext>
            </a:extLst>
          </p:cNvPr>
          <p:cNvSpPr/>
          <p:nvPr/>
        </p:nvSpPr>
        <p:spPr>
          <a:xfrm>
            <a:off x="6092324" y="2655872"/>
            <a:ext cx="2160527" cy="2142906"/>
          </a:xfrm>
          <a:prstGeom prst="blockArc">
            <a:avLst>
              <a:gd name="adj1" fmla="val 14041284"/>
              <a:gd name="adj2" fmla="val 8836579"/>
              <a:gd name="adj3" fmla="val 8302"/>
            </a:avLst>
          </a:prstGeom>
          <a:solidFill>
            <a:srgbClr val="4C4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3" name="Block Arc 4">
            <a:extLst>
              <a:ext uri="{FF2B5EF4-FFF2-40B4-BE49-F238E27FC236}">
                <a16:creationId xmlns:a16="http://schemas.microsoft.com/office/drawing/2014/main" id="{DD27E89A-386B-4E6D-853E-7AA4E7E4F62D}"/>
              </a:ext>
            </a:extLst>
          </p:cNvPr>
          <p:cNvSpPr/>
          <p:nvPr/>
        </p:nvSpPr>
        <p:spPr>
          <a:xfrm>
            <a:off x="6323977" y="2847882"/>
            <a:ext cx="1728422" cy="1759241"/>
          </a:xfrm>
          <a:prstGeom prst="blockArc">
            <a:avLst>
              <a:gd name="adj1" fmla="val 13129852"/>
              <a:gd name="adj2" fmla="val 5419760"/>
              <a:gd name="adj3" fmla="val 10687"/>
            </a:avLst>
          </a:prstGeom>
          <a:solidFill>
            <a:srgbClr val="FFB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4" name="Block Arc 5">
            <a:extLst>
              <a:ext uri="{FF2B5EF4-FFF2-40B4-BE49-F238E27FC236}">
                <a16:creationId xmlns:a16="http://schemas.microsoft.com/office/drawing/2014/main" id="{6FBA2AA7-0E61-47E6-AFA0-F86829996B4D}"/>
              </a:ext>
            </a:extLst>
          </p:cNvPr>
          <p:cNvSpPr/>
          <p:nvPr/>
        </p:nvSpPr>
        <p:spPr>
          <a:xfrm>
            <a:off x="6761730" y="3277672"/>
            <a:ext cx="864211" cy="864211"/>
          </a:xfrm>
          <a:prstGeom prst="blockArc">
            <a:avLst>
              <a:gd name="adj1" fmla="val 4048046"/>
              <a:gd name="adj2" fmla="val 13393565"/>
              <a:gd name="adj3" fmla="val 21513"/>
            </a:avLst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46" name="Straight Connector 7">
            <a:extLst>
              <a:ext uri="{FF2B5EF4-FFF2-40B4-BE49-F238E27FC236}">
                <a16:creationId xmlns:a16="http://schemas.microsoft.com/office/drawing/2014/main" id="{2599F1FA-B6DC-4A11-9003-EF32E8391819}"/>
              </a:ext>
            </a:extLst>
          </p:cNvPr>
          <p:cNvCxnSpPr>
            <a:cxnSpLocks/>
          </p:cNvCxnSpPr>
          <p:nvPr/>
        </p:nvCxnSpPr>
        <p:spPr>
          <a:xfrm flipV="1">
            <a:off x="5606547" y="4286392"/>
            <a:ext cx="724706" cy="53696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5">
            <a:extLst>
              <a:ext uri="{FF2B5EF4-FFF2-40B4-BE49-F238E27FC236}">
                <a16:creationId xmlns:a16="http://schemas.microsoft.com/office/drawing/2014/main" id="{F55ACBAF-2933-4DCC-8D03-06101167183D}"/>
              </a:ext>
            </a:extLst>
          </p:cNvPr>
          <p:cNvCxnSpPr>
            <a:cxnSpLocks/>
          </p:cNvCxnSpPr>
          <p:nvPr/>
        </p:nvCxnSpPr>
        <p:spPr>
          <a:xfrm>
            <a:off x="5616091" y="2191223"/>
            <a:ext cx="985837" cy="956502"/>
          </a:xfrm>
          <a:prstGeom prst="line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9B6C23AC-D466-434B-AAE7-320D0EA9EC4D}"/>
              </a:ext>
            </a:extLst>
          </p:cNvPr>
          <p:cNvCxnSpPr>
            <a:cxnSpLocks/>
          </p:cNvCxnSpPr>
          <p:nvPr/>
        </p:nvCxnSpPr>
        <p:spPr>
          <a:xfrm flipH="1">
            <a:off x="7691484" y="2248113"/>
            <a:ext cx="1109379" cy="1129875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3">
            <a:extLst>
              <a:ext uri="{FF2B5EF4-FFF2-40B4-BE49-F238E27FC236}">
                <a16:creationId xmlns:a16="http://schemas.microsoft.com/office/drawing/2014/main" id="{FC68BC68-44A1-4EF8-860C-307463D50F32}"/>
              </a:ext>
            </a:extLst>
          </p:cNvPr>
          <p:cNvCxnSpPr>
            <a:cxnSpLocks/>
          </p:cNvCxnSpPr>
          <p:nvPr/>
        </p:nvCxnSpPr>
        <p:spPr>
          <a:xfrm>
            <a:off x="7311632" y="4016142"/>
            <a:ext cx="1492827" cy="80721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aphic 70">
            <a:extLst>
              <a:ext uri="{FF2B5EF4-FFF2-40B4-BE49-F238E27FC236}">
                <a16:creationId xmlns:a16="http://schemas.microsoft.com/office/drawing/2014/main" id="{A01B78E3-02B2-448D-B4D2-487593D4FEF4}"/>
              </a:ext>
            </a:extLst>
          </p:cNvPr>
          <p:cNvGrpSpPr/>
          <p:nvPr/>
        </p:nvGrpSpPr>
        <p:grpSpPr>
          <a:xfrm>
            <a:off x="7772494" y="3316559"/>
            <a:ext cx="183853" cy="11213"/>
            <a:chOff x="7001696" y="3720806"/>
            <a:chExt cx="2537177" cy="154734"/>
          </a:xfrm>
          <a:solidFill>
            <a:schemeClr val="accent6"/>
          </a:solidFill>
        </p:grpSpPr>
        <p:sp>
          <p:nvSpPr>
            <p:cNvPr id="55" name="Freeform: Shape 37">
              <a:extLst>
                <a:ext uri="{FF2B5EF4-FFF2-40B4-BE49-F238E27FC236}">
                  <a16:creationId xmlns:a16="http://schemas.microsoft.com/office/drawing/2014/main" id="{BF0CFE0F-1ECB-4628-B85D-A4D7AC8A6084}"/>
                </a:ext>
              </a:extLst>
            </p:cNvPr>
            <p:cNvSpPr/>
            <p:nvPr/>
          </p:nvSpPr>
          <p:spPr>
            <a:xfrm>
              <a:off x="9384139" y="3721295"/>
              <a:ext cx="154734" cy="150045"/>
            </a:xfrm>
            <a:custGeom>
              <a:avLst/>
              <a:gdLst>
                <a:gd name="connsiteX0" fmla="*/ 6 w 154733"/>
                <a:gd name="connsiteY0" fmla="*/ 78323 h 150044"/>
                <a:gd name="connsiteX1" fmla="*/ 79248 w 154733"/>
                <a:gd name="connsiteY1" fmla="*/ 154283 h 150044"/>
                <a:gd name="connsiteX2" fmla="*/ 154739 w 154733"/>
                <a:gd name="connsiteY2" fmla="*/ 76916 h 150044"/>
                <a:gd name="connsiteX3" fmla="*/ 77841 w 154733"/>
                <a:gd name="connsiteY3" fmla="*/ 18 h 150044"/>
                <a:gd name="connsiteX4" fmla="*/ 6 w 154733"/>
                <a:gd name="connsiteY4" fmla="*/ 78323 h 150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33" h="150044">
                  <a:moveTo>
                    <a:pt x="6" y="78323"/>
                  </a:moveTo>
                  <a:cubicBezTo>
                    <a:pt x="6" y="127556"/>
                    <a:pt x="38455" y="155690"/>
                    <a:pt x="79248" y="154283"/>
                  </a:cubicBezTo>
                  <a:cubicBezTo>
                    <a:pt x="123324" y="152876"/>
                    <a:pt x="155208" y="120992"/>
                    <a:pt x="154739" y="76916"/>
                  </a:cubicBezTo>
                  <a:cubicBezTo>
                    <a:pt x="155208" y="34716"/>
                    <a:pt x="123324" y="-920"/>
                    <a:pt x="77841" y="18"/>
                  </a:cubicBezTo>
                  <a:cubicBezTo>
                    <a:pt x="27670" y="956"/>
                    <a:pt x="-463" y="34247"/>
                    <a:pt x="6" y="78323"/>
                  </a:cubicBezTo>
                  <a:close/>
                </a:path>
              </a:pathLst>
            </a:custGeom>
            <a:grpFill/>
            <a:ln w="4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59" name="Freeform: Shape 38">
              <a:extLst>
                <a:ext uri="{FF2B5EF4-FFF2-40B4-BE49-F238E27FC236}">
                  <a16:creationId xmlns:a16="http://schemas.microsoft.com/office/drawing/2014/main" id="{B6F80492-F0CB-41A2-8A7D-78B60F3005C2}"/>
                </a:ext>
              </a:extLst>
            </p:cNvPr>
            <p:cNvSpPr/>
            <p:nvPr/>
          </p:nvSpPr>
          <p:spPr>
            <a:xfrm>
              <a:off x="7001696" y="3720806"/>
              <a:ext cx="154734" cy="154734"/>
            </a:xfrm>
            <a:custGeom>
              <a:avLst/>
              <a:gdLst>
                <a:gd name="connsiteX0" fmla="*/ 77854 w 154733"/>
                <a:gd name="connsiteY0" fmla="*/ 39 h 154733"/>
                <a:gd name="connsiteX1" fmla="*/ 18 w 154733"/>
                <a:gd name="connsiteY1" fmla="*/ 77406 h 154733"/>
                <a:gd name="connsiteX2" fmla="*/ 76916 w 154733"/>
                <a:gd name="connsiteY2" fmla="*/ 154773 h 154733"/>
                <a:gd name="connsiteX3" fmla="*/ 155221 w 154733"/>
                <a:gd name="connsiteY3" fmla="*/ 78344 h 154733"/>
                <a:gd name="connsiteX4" fmla="*/ 77854 w 154733"/>
                <a:gd name="connsiteY4" fmla="*/ 39 h 154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733" h="154733">
                  <a:moveTo>
                    <a:pt x="77854" y="39"/>
                  </a:moveTo>
                  <a:cubicBezTo>
                    <a:pt x="36592" y="-1368"/>
                    <a:pt x="487" y="35674"/>
                    <a:pt x="18" y="77406"/>
                  </a:cubicBezTo>
                  <a:cubicBezTo>
                    <a:pt x="-920" y="119137"/>
                    <a:pt x="34716" y="154303"/>
                    <a:pt x="76916" y="154773"/>
                  </a:cubicBezTo>
                  <a:cubicBezTo>
                    <a:pt x="122398" y="155241"/>
                    <a:pt x="155221" y="123357"/>
                    <a:pt x="155221" y="78344"/>
                  </a:cubicBezTo>
                  <a:cubicBezTo>
                    <a:pt x="157096" y="37550"/>
                    <a:pt x="125681" y="1445"/>
                    <a:pt x="77854" y="39"/>
                  </a:cubicBezTo>
                  <a:close/>
                </a:path>
              </a:pathLst>
            </a:custGeom>
            <a:grpFill/>
            <a:ln w="4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61" name="Freeform 5">
            <a:extLst>
              <a:ext uri="{FF2B5EF4-FFF2-40B4-BE49-F238E27FC236}">
                <a16:creationId xmlns:a16="http://schemas.microsoft.com/office/drawing/2014/main" id="{580C3965-5A39-45E8-B1B1-741109B158B6}"/>
              </a:ext>
            </a:extLst>
          </p:cNvPr>
          <p:cNvSpPr>
            <a:spLocks noEditPoints="1"/>
          </p:cNvSpPr>
          <p:nvPr/>
        </p:nvSpPr>
        <p:spPr bwMode="auto">
          <a:xfrm>
            <a:off x="7003035" y="3504321"/>
            <a:ext cx="443837" cy="385488"/>
          </a:xfrm>
          <a:custGeom>
            <a:avLst/>
            <a:gdLst>
              <a:gd name="T0" fmla="*/ 30 w 1016"/>
              <a:gd name="T1" fmla="*/ 598 h 1019"/>
              <a:gd name="T2" fmla="*/ 168 w 1016"/>
              <a:gd name="T3" fmla="*/ 716 h 1019"/>
              <a:gd name="T4" fmla="*/ 116 w 1016"/>
              <a:gd name="T5" fmla="*/ 840 h 1019"/>
              <a:gd name="T6" fmla="*/ 183 w 1016"/>
              <a:gd name="T7" fmla="*/ 907 h 1019"/>
              <a:gd name="T8" fmla="*/ 309 w 1016"/>
              <a:gd name="T9" fmla="*/ 854 h 1019"/>
              <a:gd name="T10" fmla="*/ 427 w 1016"/>
              <a:gd name="T11" fmla="*/ 989 h 1019"/>
              <a:gd name="T12" fmla="*/ 510 w 1016"/>
              <a:gd name="T13" fmla="*/ 1019 h 1019"/>
              <a:gd name="T14" fmla="*/ 593 w 1016"/>
              <a:gd name="T15" fmla="*/ 989 h 1019"/>
              <a:gd name="T16" fmla="*/ 708 w 1016"/>
              <a:gd name="T17" fmla="*/ 852 h 1019"/>
              <a:gd name="T18" fmla="*/ 834 w 1016"/>
              <a:gd name="T19" fmla="*/ 904 h 1019"/>
              <a:gd name="T20" fmla="*/ 901 w 1016"/>
              <a:gd name="T21" fmla="*/ 837 h 1019"/>
              <a:gd name="T22" fmla="*/ 849 w 1016"/>
              <a:gd name="T23" fmla="*/ 711 h 1019"/>
              <a:gd name="T24" fmla="*/ 986 w 1016"/>
              <a:gd name="T25" fmla="*/ 592 h 1019"/>
              <a:gd name="T26" fmla="*/ 1016 w 1016"/>
              <a:gd name="T27" fmla="*/ 510 h 1019"/>
              <a:gd name="T28" fmla="*/ 986 w 1016"/>
              <a:gd name="T29" fmla="*/ 427 h 1019"/>
              <a:gd name="T30" fmla="*/ 849 w 1016"/>
              <a:gd name="T31" fmla="*/ 308 h 1019"/>
              <a:gd name="T32" fmla="*/ 901 w 1016"/>
              <a:gd name="T33" fmla="*/ 182 h 1019"/>
              <a:gd name="T34" fmla="*/ 834 w 1016"/>
              <a:gd name="T35" fmla="*/ 116 h 1019"/>
              <a:gd name="T36" fmla="*/ 710 w 1016"/>
              <a:gd name="T37" fmla="*/ 167 h 1019"/>
              <a:gd name="T38" fmla="*/ 591 w 1016"/>
              <a:gd name="T39" fmla="*/ 30 h 1019"/>
              <a:gd name="T40" fmla="*/ 508 w 1016"/>
              <a:gd name="T41" fmla="*/ 0 h 1019"/>
              <a:gd name="T42" fmla="*/ 425 w 1016"/>
              <a:gd name="T43" fmla="*/ 30 h 1019"/>
              <a:gd name="T44" fmla="*/ 305 w 1016"/>
              <a:gd name="T45" fmla="*/ 169 h 1019"/>
              <a:gd name="T46" fmla="*/ 181 w 1016"/>
              <a:gd name="T47" fmla="*/ 117 h 1019"/>
              <a:gd name="T48" fmla="*/ 114 w 1016"/>
              <a:gd name="T49" fmla="*/ 190 h 1019"/>
              <a:gd name="T50" fmla="*/ 167 w 1016"/>
              <a:gd name="T51" fmla="*/ 316 h 1019"/>
              <a:gd name="T52" fmla="*/ 31 w 1016"/>
              <a:gd name="T53" fmla="*/ 434 h 1019"/>
              <a:gd name="T54" fmla="*/ 1 w 1016"/>
              <a:gd name="T55" fmla="*/ 516 h 1019"/>
              <a:gd name="T56" fmla="*/ 355 w 1016"/>
              <a:gd name="T57" fmla="*/ 355 h 1019"/>
              <a:gd name="T58" fmla="*/ 667 w 1016"/>
              <a:gd name="T59" fmla="*/ 667 h 1019"/>
              <a:gd name="T60" fmla="*/ 355 w 1016"/>
              <a:gd name="T61" fmla="*/ 355 h 1019"/>
              <a:gd name="T62" fmla="*/ 419 w 1016"/>
              <a:gd name="T63" fmla="*/ 419 h 1019"/>
              <a:gd name="T64" fmla="*/ 604 w 1016"/>
              <a:gd name="T65" fmla="*/ 603 h 1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16" h="1019">
                <a:moveTo>
                  <a:pt x="0" y="563"/>
                </a:moveTo>
                <a:cubicBezTo>
                  <a:pt x="0" y="580"/>
                  <a:pt x="13" y="595"/>
                  <a:pt x="30" y="598"/>
                </a:cubicBezTo>
                <a:cubicBezTo>
                  <a:pt x="126" y="614"/>
                  <a:pt x="126" y="614"/>
                  <a:pt x="126" y="614"/>
                </a:cubicBezTo>
                <a:cubicBezTo>
                  <a:pt x="135" y="650"/>
                  <a:pt x="150" y="683"/>
                  <a:pt x="168" y="716"/>
                </a:cubicBezTo>
                <a:cubicBezTo>
                  <a:pt x="113" y="793"/>
                  <a:pt x="113" y="793"/>
                  <a:pt x="113" y="793"/>
                </a:cubicBezTo>
                <a:cubicBezTo>
                  <a:pt x="102" y="808"/>
                  <a:pt x="104" y="827"/>
                  <a:pt x="116" y="840"/>
                </a:cubicBezTo>
                <a:cubicBezTo>
                  <a:pt x="150" y="874"/>
                  <a:pt x="150" y="874"/>
                  <a:pt x="150" y="874"/>
                </a:cubicBezTo>
                <a:cubicBezTo>
                  <a:pt x="183" y="907"/>
                  <a:pt x="183" y="907"/>
                  <a:pt x="183" y="907"/>
                </a:cubicBezTo>
                <a:cubicBezTo>
                  <a:pt x="196" y="920"/>
                  <a:pt x="215" y="921"/>
                  <a:pt x="230" y="910"/>
                </a:cubicBezTo>
                <a:cubicBezTo>
                  <a:pt x="309" y="854"/>
                  <a:pt x="309" y="854"/>
                  <a:pt x="309" y="854"/>
                </a:cubicBezTo>
                <a:cubicBezTo>
                  <a:pt x="341" y="874"/>
                  <a:pt x="376" y="886"/>
                  <a:pt x="411" y="895"/>
                </a:cubicBezTo>
                <a:cubicBezTo>
                  <a:pt x="427" y="989"/>
                  <a:pt x="427" y="989"/>
                  <a:pt x="427" y="989"/>
                </a:cubicBezTo>
                <a:cubicBezTo>
                  <a:pt x="431" y="1006"/>
                  <a:pt x="446" y="1019"/>
                  <a:pt x="463" y="1019"/>
                </a:cubicBezTo>
                <a:cubicBezTo>
                  <a:pt x="510" y="1019"/>
                  <a:pt x="510" y="1019"/>
                  <a:pt x="510" y="1019"/>
                </a:cubicBezTo>
                <a:cubicBezTo>
                  <a:pt x="558" y="1019"/>
                  <a:pt x="558" y="1019"/>
                  <a:pt x="558" y="1019"/>
                </a:cubicBezTo>
                <a:cubicBezTo>
                  <a:pt x="575" y="1019"/>
                  <a:pt x="590" y="1006"/>
                  <a:pt x="593" y="989"/>
                </a:cubicBezTo>
                <a:cubicBezTo>
                  <a:pt x="609" y="893"/>
                  <a:pt x="609" y="893"/>
                  <a:pt x="609" y="893"/>
                </a:cubicBezTo>
                <a:cubicBezTo>
                  <a:pt x="644" y="884"/>
                  <a:pt x="677" y="870"/>
                  <a:pt x="708" y="852"/>
                </a:cubicBezTo>
                <a:cubicBezTo>
                  <a:pt x="787" y="907"/>
                  <a:pt x="787" y="907"/>
                  <a:pt x="787" y="907"/>
                </a:cubicBezTo>
                <a:cubicBezTo>
                  <a:pt x="802" y="917"/>
                  <a:pt x="821" y="916"/>
                  <a:pt x="834" y="904"/>
                </a:cubicBezTo>
                <a:cubicBezTo>
                  <a:pt x="867" y="870"/>
                  <a:pt x="867" y="870"/>
                  <a:pt x="867" y="870"/>
                </a:cubicBezTo>
                <a:cubicBezTo>
                  <a:pt x="901" y="837"/>
                  <a:pt x="901" y="837"/>
                  <a:pt x="901" y="837"/>
                </a:cubicBezTo>
                <a:cubicBezTo>
                  <a:pt x="914" y="824"/>
                  <a:pt x="915" y="804"/>
                  <a:pt x="904" y="789"/>
                </a:cubicBezTo>
                <a:cubicBezTo>
                  <a:pt x="849" y="711"/>
                  <a:pt x="849" y="711"/>
                  <a:pt x="849" y="711"/>
                </a:cubicBezTo>
                <a:cubicBezTo>
                  <a:pt x="869" y="679"/>
                  <a:pt x="882" y="644"/>
                  <a:pt x="892" y="609"/>
                </a:cubicBezTo>
                <a:cubicBezTo>
                  <a:pt x="986" y="592"/>
                  <a:pt x="986" y="592"/>
                  <a:pt x="986" y="592"/>
                </a:cubicBezTo>
                <a:cubicBezTo>
                  <a:pt x="1003" y="589"/>
                  <a:pt x="1016" y="574"/>
                  <a:pt x="1016" y="557"/>
                </a:cubicBezTo>
                <a:cubicBezTo>
                  <a:pt x="1016" y="510"/>
                  <a:pt x="1016" y="510"/>
                  <a:pt x="1016" y="510"/>
                </a:cubicBezTo>
                <a:cubicBezTo>
                  <a:pt x="1016" y="462"/>
                  <a:pt x="1016" y="462"/>
                  <a:pt x="1016" y="462"/>
                </a:cubicBezTo>
                <a:cubicBezTo>
                  <a:pt x="1016" y="445"/>
                  <a:pt x="1003" y="430"/>
                  <a:pt x="986" y="427"/>
                </a:cubicBezTo>
                <a:cubicBezTo>
                  <a:pt x="892" y="410"/>
                  <a:pt x="892" y="410"/>
                  <a:pt x="892" y="410"/>
                </a:cubicBezTo>
                <a:cubicBezTo>
                  <a:pt x="882" y="375"/>
                  <a:pt x="869" y="340"/>
                  <a:pt x="849" y="308"/>
                </a:cubicBezTo>
                <a:cubicBezTo>
                  <a:pt x="904" y="230"/>
                  <a:pt x="904" y="230"/>
                  <a:pt x="904" y="230"/>
                </a:cubicBezTo>
                <a:cubicBezTo>
                  <a:pt x="915" y="215"/>
                  <a:pt x="914" y="195"/>
                  <a:pt x="901" y="182"/>
                </a:cubicBezTo>
                <a:cubicBezTo>
                  <a:pt x="867" y="149"/>
                  <a:pt x="867" y="149"/>
                  <a:pt x="867" y="149"/>
                </a:cubicBezTo>
                <a:cubicBezTo>
                  <a:pt x="834" y="116"/>
                  <a:pt x="834" y="116"/>
                  <a:pt x="834" y="116"/>
                </a:cubicBezTo>
                <a:cubicBezTo>
                  <a:pt x="821" y="104"/>
                  <a:pt x="802" y="103"/>
                  <a:pt x="788" y="112"/>
                </a:cubicBezTo>
                <a:cubicBezTo>
                  <a:pt x="710" y="167"/>
                  <a:pt x="710" y="167"/>
                  <a:pt x="710" y="167"/>
                </a:cubicBezTo>
                <a:cubicBezTo>
                  <a:pt x="677" y="148"/>
                  <a:pt x="643" y="134"/>
                  <a:pt x="607" y="125"/>
                </a:cubicBezTo>
                <a:cubicBezTo>
                  <a:pt x="591" y="30"/>
                  <a:pt x="591" y="30"/>
                  <a:pt x="591" y="30"/>
                </a:cubicBezTo>
                <a:cubicBezTo>
                  <a:pt x="587" y="13"/>
                  <a:pt x="573" y="0"/>
                  <a:pt x="555" y="0"/>
                </a:cubicBezTo>
                <a:cubicBezTo>
                  <a:pt x="508" y="0"/>
                  <a:pt x="508" y="0"/>
                  <a:pt x="508" y="0"/>
                </a:cubicBezTo>
                <a:cubicBezTo>
                  <a:pt x="461" y="0"/>
                  <a:pt x="461" y="0"/>
                  <a:pt x="461" y="0"/>
                </a:cubicBezTo>
                <a:cubicBezTo>
                  <a:pt x="443" y="0"/>
                  <a:pt x="429" y="13"/>
                  <a:pt x="425" y="30"/>
                </a:cubicBezTo>
                <a:cubicBezTo>
                  <a:pt x="409" y="125"/>
                  <a:pt x="409" y="125"/>
                  <a:pt x="409" y="125"/>
                </a:cubicBezTo>
                <a:cubicBezTo>
                  <a:pt x="373" y="134"/>
                  <a:pt x="338" y="149"/>
                  <a:pt x="305" y="169"/>
                </a:cubicBezTo>
                <a:cubicBezTo>
                  <a:pt x="228" y="113"/>
                  <a:pt x="228" y="113"/>
                  <a:pt x="228" y="113"/>
                </a:cubicBezTo>
                <a:cubicBezTo>
                  <a:pt x="213" y="103"/>
                  <a:pt x="194" y="104"/>
                  <a:pt x="181" y="117"/>
                </a:cubicBezTo>
                <a:cubicBezTo>
                  <a:pt x="147" y="150"/>
                  <a:pt x="147" y="150"/>
                  <a:pt x="147" y="150"/>
                </a:cubicBezTo>
                <a:cubicBezTo>
                  <a:pt x="114" y="190"/>
                  <a:pt x="114" y="190"/>
                  <a:pt x="114" y="190"/>
                </a:cubicBezTo>
                <a:cubicBezTo>
                  <a:pt x="101" y="203"/>
                  <a:pt x="100" y="223"/>
                  <a:pt x="111" y="238"/>
                </a:cubicBezTo>
                <a:cubicBezTo>
                  <a:pt x="167" y="316"/>
                  <a:pt x="167" y="316"/>
                  <a:pt x="167" y="316"/>
                </a:cubicBezTo>
                <a:cubicBezTo>
                  <a:pt x="147" y="348"/>
                  <a:pt x="135" y="383"/>
                  <a:pt x="126" y="419"/>
                </a:cubicBezTo>
                <a:cubicBezTo>
                  <a:pt x="31" y="434"/>
                  <a:pt x="31" y="434"/>
                  <a:pt x="31" y="434"/>
                </a:cubicBezTo>
                <a:cubicBezTo>
                  <a:pt x="14" y="437"/>
                  <a:pt x="1" y="452"/>
                  <a:pt x="1" y="469"/>
                </a:cubicBezTo>
                <a:cubicBezTo>
                  <a:pt x="1" y="516"/>
                  <a:pt x="1" y="516"/>
                  <a:pt x="1" y="516"/>
                </a:cubicBezTo>
                <a:lnTo>
                  <a:pt x="0" y="563"/>
                </a:lnTo>
                <a:close/>
                <a:moveTo>
                  <a:pt x="355" y="355"/>
                </a:moveTo>
                <a:cubicBezTo>
                  <a:pt x="441" y="269"/>
                  <a:pt x="581" y="269"/>
                  <a:pt x="667" y="355"/>
                </a:cubicBezTo>
                <a:cubicBezTo>
                  <a:pt x="753" y="442"/>
                  <a:pt x="753" y="581"/>
                  <a:pt x="667" y="667"/>
                </a:cubicBezTo>
                <a:cubicBezTo>
                  <a:pt x="581" y="754"/>
                  <a:pt x="441" y="754"/>
                  <a:pt x="355" y="667"/>
                </a:cubicBezTo>
                <a:cubicBezTo>
                  <a:pt x="270" y="581"/>
                  <a:pt x="268" y="442"/>
                  <a:pt x="355" y="355"/>
                </a:cubicBezTo>
                <a:close/>
                <a:moveTo>
                  <a:pt x="419" y="603"/>
                </a:moveTo>
                <a:cubicBezTo>
                  <a:pt x="369" y="552"/>
                  <a:pt x="369" y="469"/>
                  <a:pt x="419" y="419"/>
                </a:cubicBezTo>
                <a:cubicBezTo>
                  <a:pt x="470" y="368"/>
                  <a:pt x="553" y="368"/>
                  <a:pt x="604" y="419"/>
                </a:cubicBezTo>
                <a:cubicBezTo>
                  <a:pt x="654" y="469"/>
                  <a:pt x="654" y="552"/>
                  <a:pt x="604" y="603"/>
                </a:cubicBezTo>
                <a:cubicBezTo>
                  <a:pt x="552" y="654"/>
                  <a:pt x="470" y="654"/>
                  <a:pt x="419" y="603"/>
                </a:cubicBezTo>
                <a:close/>
              </a:path>
            </a:pathLst>
          </a:custGeom>
          <a:solidFill>
            <a:srgbClr val="59595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2" name="Donut 11">
            <a:extLst>
              <a:ext uri="{FF2B5EF4-FFF2-40B4-BE49-F238E27FC236}">
                <a16:creationId xmlns:a16="http://schemas.microsoft.com/office/drawing/2014/main" id="{0B6A7764-09F0-48C5-AE60-E6ED61FFDEAB}"/>
              </a:ext>
            </a:extLst>
          </p:cNvPr>
          <p:cNvSpPr/>
          <p:nvPr/>
        </p:nvSpPr>
        <p:spPr>
          <a:xfrm>
            <a:off x="11051012" y="1937641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63" name="Straight Connector 9">
            <a:extLst>
              <a:ext uri="{FF2B5EF4-FFF2-40B4-BE49-F238E27FC236}">
                <a16:creationId xmlns:a16="http://schemas.microsoft.com/office/drawing/2014/main" id="{DFA67436-E5C7-4179-B684-7727E92B3724}"/>
              </a:ext>
            </a:extLst>
          </p:cNvPr>
          <p:cNvCxnSpPr>
            <a:cxnSpLocks/>
          </p:cNvCxnSpPr>
          <p:nvPr/>
        </p:nvCxnSpPr>
        <p:spPr>
          <a:xfrm>
            <a:off x="8800863" y="2248113"/>
            <a:ext cx="1821681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11">
            <a:extLst>
              <a:ext uri="{FF2B5EF4-FFF2-40B4-BE49-F238E27FC236}">
                <a16:creationId xmlns:a16="http://schemas.microsoft.com/office/drawing/2014/main" id="{9BB40BD6-6C42-4056-8594-A0938CA8DA96}"/>
              </a:ext>
            </a:extLst>
          </p:cNvPr>
          <p:cNvCxnSpPr>
            <a:cxnSpLocks/>
          </p:cNvCxnSpPr>
          <p:nvPr/>
        </p:nvCxnSpPr>
        <p:spPr>
          <a:xfrm>
            <a:off x="8800863" y="4822947"/>
            <a:ext cx="18915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Donut 15">
            <a:extLst>
              <a:ext uri="{FF2B5EF4-FFF2-40B4-BE49-F238E27FC236}">
                <a16:creationId xmlns:a16="http://schemas.microsoft.com/office/drawing/2014/main" id="{D4AF8655-6102-43C3-A6CA-D8094EE72ABE}"/>
              </a:ext>
            </a:extLst>
          </p:cNvPr>
          <p:cNvSpPr/>
          <p:nvPr/>
        </p:nvSpPr>
        <p:spPr>
          <a:xfrm>
            <a:off x="11076569" y="4460919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E18EC4-1A17-4624-92C0-B42B3E355904}"/>
              </a:ext>
            </a:extLst>
          </p:cNvPr>
          <p:cNvSpPr txBox="1"/>
          <p:nvPr/>
        </p:nvSpPr>
        <p:spPr>
          <a:xfrm>
            <a:off x="8308217" y="4521294"/>
            <a:ext cx="2773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E7FB7"/>
                </a:solidFill>
                <a:latin typeface="Arial" pitchFamily="34" charset="0"/>
                <a:ea typeface="Arial Unicode MS"/>
                <a:cs typeface="Arial" pitchFamily="34" charset="0"/>
              </a:rPr>
              <a:t>СБОР ДАННЫХ</a:t>
            </a:r>
            <a:br>
              <a:rPr lang="ru-RU" sz="1400" b="1" dirty="0">
                <a:solidFill>
                  <a:srgbClr val="0E7FB7"/>
                </a:solidFill>
                <a:latin typeface="Arial" pitchFamily="34" charset="0"/>
                <a:ea typeface="Arial Unicode MS"/>
                <a:cs typeface="Arial" pitchFamily="34" charset="0"/>
              </a:rPr>
            </a:br>
            <a:endParaRPr lang="ru-RU" sz="1400" b="1" dirty="0">
              <a:solidFill>
                <a:srgbClr val="0E7FB7"/>
              </a:solidFill>
              <a:latin typeface="Arial" pitchFamily="34" charset="0"/>
              <a:ea typeface="Arial Unicode MS"/>
              <a:cs typeface="Arial" pitchFamily="34" charset="0"/>
            </a:endParaRPr>
          </a:p>
          <a:p>
            <a:pPr algn="ctr">
              <a:defRPr/>
            </a:pPr>
            <a:r>
              <a:rPr lang="ru-RU" sz="1200" i="1" dirty="0"/>
              <a:t>Создание БД на основе (справочного, картографического, статистического) материала</a:t>
            </a:r>
            <a:endParaRPr lang="en-US" sz="1200" i="1" dirty="0"/>
          </a:p>
          <a:p>
            <a:pPr algn="ctr">
              <a:defRPr/>
            </a:pPr>
            <a:r>
              <a:rPr lang="ru-RU" sz="1200" i="1" dirty="0"/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E7FB7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grpSp>
        <p:nvGrpSpPr>
          <p:cNvPr id="71" name="Group 27">
            <a:extLst>
              <a:ext uri="{FF2B5EF4-FFF2-40B4-BE49-F238E27FC236}">
                <a16:creationId xmlns:a16="http://schemas.microsoft.com/office/drawing/2014/main" id="{4650FA3C-AA10-4F10-93EB-0B4795DC5984}"/>
              </a:ext>
            </a:extLst>
          </p:cNvPr>
          <p:cNvGrpSpPr/>
          <p:nvPr/>
        </p:nvGrpSpPr>
        <p:grpSpPr>
          <a:xfrm>
            <a:off x="8573203" y="1920656"/>
            <a:ext cx="2298552" cy="1254099"/>
            <a:chOff x="2463114" y="4104196"/>
            <a:chExt cx="1148870" cy="46210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F4480F-E9F0-4EB4-B9D8-EB72A0A320B7}"/>
                </a:ext>
              </a:extLst>
            </p:cNvPr>
            <p:cNvSpPr txBox="1"/>
            <p:nvPr/>
          </p:nvSpPr>
          <p:spPr>
            <a:xfrm>
              <a:off x="2463114" y="4260099"/>
              <a:ext cx="1148870" cy="306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altLang="ko-K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rPr>
                <a:t>. </a:t>
              </a:r>
              <a:r>
                <a:rPr lang="ru-RU" sz="1200" i="1" dirty="0"/>
                <a:t>Полевые работы, прокладывание маршрутов – съемка местности </a:t>
              </a:r>
              <a:r>
                <a:rPr lang="ru-RU" sz="1200" i="1" dirty="0" err="1"/>
                <a:t>квадракоптером</a:t>
              </a:r>
              <a:r>
                <a:rPr lang="ko-KR" altLang="en-US" sz="1200" i="1" dirty="0"/>
                <a:t> 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71BB23E-0EBA-42F0-AD29-4861D59D5903}"/>
                </a:ext>
              </a:extLst>
            </p:cNvPr>
            <p:cNvSpPr txBox="1"/>
            <p:nvPr/>
          </p:nvSpPr>
          <p:spPr>
            <a:xfrm>
              <a:off x="2498978" y="4104196"/>
              <a:ext cx="1064166" cy="19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rgbClr val="4BACC6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АЭРОФОТОСЪЕМКА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</p:grpSp>
      <p:cxnSp>
        <p:nvCxnSpPr>
          <p:cNvPr id="92" name="Straight Connector 6">
            <a:extLst>
              <a:ext uri="{FF2B5EF4-FFF2-40B4-BE49-F238E27FC236}">
                <a16:creationId xmlns:a16="http://schemas.microsoft.com/office/drawing/2014/main" id="{E05F9510-A774-4B86-8F83-FA0901D2ED26}"/>
              </a:ext>
            </a:extLst>
          </p:cNvPr>
          <p:cNvCxnSpPr>
            <a:cxnSpLocks/>
          </p:cNvCxnSpPr>
          <p:nvPr/>
        </p:nvCxnSpPr>
        <p:spPr>
          <a:xfrm>
            <a:off x="3603014" y="4822947"/>
            <a:ext cx="2014973" cy="0"/>
          </a:xfrm>
          <a:prstGeom prst="line">
            <a:avLst/>
          </a:prstGeom>
          <a:ln>
            <a:solidFill>
              <a:schemeClr val="accent4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10">
            <a:extLst>
              <a:ext uri="{FF2B5EF4-FFF2-40B4-BE49-F238E27FC236}">
                <a16:creationId xmlns:a16="http://schemas.microsoft.com/office/drawing/2014/main" id="{CFD32D74-49AA-4243-BE04-3C4F65C3E3D2}"/>
              </a:ext>
            </a:extLst>
          </p:cNvPr>
          <p:cNvCxnSpPr>
            <a:cxnSpLocks/>
          </p:cNvCxnSpPr>
          <p:nvPr/>
        </p:nvCxnSpPr>
        <p:spPr>
          <a:xfrm flipH="1">
            <a:off x="3326760" y="2195700"/>
            <a:ext cx="2300497" cy="0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Donut 16">
            <a:extLst>
              <a:ext uri="{FF2B5EF4-FFF2-40B4-BE49-F238E27FC236}">
                <a16:creationId xmlns:a16="http://schemas.microsoft.com/office/drawing/2014/main" id="{3CD0F42C-C361-42BA-8CFD-F2E4E2DE6E70}"/>
              </a:ext>
            </a:extLst>
          </p:cNvPr>
          <p:cNvSpPr/>
          <p:nvPr/>
        </p:nvSpPr>
        <p:spPr>
          <a:xfrm>
            <a:off x="5332985" y="2756817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5" name="Donut 17">
            <a:extLst>
              <a:ext uri="{FF2B5EF4-FFF2-40B4-BE49-F238E27FC236}">
                <a16:creationId xmlns:a16="http://schemas.microsoft.com/office/drawing/2014/main" id="{31138940-C096-4CE4-8D71-ECE35436C68C}"/>
              </a:ext>
            </a:extLst>
          </p:cNvPr>
          <p:cNvSpPr/>
          <p:nvPr/>
        </p:nvSpPr>
        <p:spPr>
          <a:xfrm>
            <a:off x="6384346" y="5227701"/>
            <a:ext cx="701030" cy="701030"/>
          </a:xfrm>
          <a:prstGeom prst="donut">
            <a:avLst>
              <a:gd name="adj" fmla="val 873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96" name="Group 17">
            <a:extLst>
              <a:ext uri="{FF2B5EF4-FFF2-40B4-BE49-F238E27FC236}">
                <a16:creationId xmlns:a16="http://schemas.microsoft.com/office/drawing/2014/main" id="{9325E4B7-7F09-46F9-9177-0602A0E90FC3}"/>
              </a:ext>
            </a:extLst>
          </p:cNvPr>
          <p:cNvGrpSpPr/>
          <p:nvPr/>
        </p:nvGrpSpPr>
        <p:grpSpPr>
          <a:xfrm>
            <a:off x="3361724" y="4487139"/>
            <a:ext cx="2448752" cy="1499721"/>
            <a:chOff x="2551704" y="4283314"/>
            <a:chExt cx="935718" cy="551866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629857D-60A3-4E54-ABB3-2C245D67B491}"/>
                </a:ext>
              </a:extLst>
            </p:cNvPr>
            <p:cNvSpPr txBox="1"/>
            <p:nvPr/>
          </p:nvSpPr>
          <p:spPr>
            <a:xfrm>
              <a:off x="2551704" y="4461437"/>
              <a:ext cx="935718" cy="373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i="1" dirty="0"/>
                <a:t>Создание платформы и мини ГИС, предоставление данных</a:t>
              </a:r>
              <a:endParaRPr lang="en-US" sz="1200" i="1" dirty="0"/>
            </a:p>
            <a:p>
              <a:pPr algn="ctr"/>
              <a:endParaRPr lang="ru-RU" sz="1200" i="1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F4C91E4-CC0C-45E5-86DF-1E081C8E982D}"/>
                </a:ext>
              </a:extLst>
            </p:cNvPr>
            <p:cNvSpPr txBox="1"/>
            <p:nvPr/>
          </p:nvSpPr>
          <p:spPr>
            <a:xfrm>
              <a:off x="2551704" y="4283314"/>
              <a:ext cx="927764" cy="192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solidFill>
                    <a:srgbClr val="B9D533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ОНЛАЙН СЕРВИС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B9D533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02" name="Group 20">
            <a:extLst>
              <a:ext uri="{FF2B5EF4-FFF2-40B4-BE49-F238E27FC236}">
                <a16:creationId xmlns:a16="http://schemas.microsoft.com/office/drawing/2014/main" id="{2BDDD9B5-5A78-499D-8F84-C0B5F8ED6C13}"/>
              </a:ext>
            </a:extLst>
          </p:cNvPr>
          <p:cNvGrpSpPr/>
          <p:nvPr/>
        </p:nvGrpSpPr>
        <p:grpSpPr>
          <a:xfrm>
            <a:off x="958404" y="1843067"/>
            <a:ext cx="4292232" cy="584775"/>
            <a:chOff x="2551706" y="4387177"/>
            <a:chExt cx="2916481" cy="58477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7443CB7-E6FB-4A6E-9BE1-E6A05960543F}"/>
                </a:ext>
              </a:extLst>
            </p:cNvPr>
            <p:cNvSpPr txBox="1"/>
            <p:nvPr/>
          </p:nvSpPr>
          <p:spPr>
            <a:xfrm>
              <a:off x="2551706" y="4560313"/>
              <a:ext cx="9357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787776A-DA4C-4066-83D7-CD9CF44550D6}"/>
                </a:ext>
              </a:extLst>
            </p:cNvPr>
            <p:cNvSpPr txBox="1"/>
            <p:nvPr/>
          </p:nvSpPr>
          <p:spPr>
            <a:xfrm>
              <a:off x="4322520" y="4387177"/>
              <a:ext cx="1145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FF712C"/>
                  </a:solidFill>
                  <a:latin typeface="Arial" pitchFamily="34" charset="0"/>
                  <a:ea typeface="Arial Unicode MS"/>
                  <a:cs typeface="Arial" pitchFamily="34" charset="0"/>
                </a:rPr>
                <a:t>ГЕОПОРТАЛ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C1A4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CC8CFBF1-CC6A-4C65-B7E8-645338F945E9}"/>
              </a:ext>
            </a:extLst>
          </p:cNvPr>
          <p:cNvSpPr txBox="1"/>
          <p:nvPr/>
        </p:nvSpPr>
        <p:spPr>
          <a:xfrm>
            <a:off x="3159253" y="2355655"/>
            <a:ext cx="2492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Предоставление</a:t>
            </a:r>
            <a:r>
              <a:rPr lang="ru-RU" sz="1200" cap="small" dirty="0">
                <a:solidFill>
                  <a:srgbClr val="273339"/>
                </a:solidFill>
                <a:latin typeface="Calibri" panose="020F0502020204030204"/>
              </a:rPr>
              <a:t> </a:t>
            </a:r>
            <a:r>
              <a:rPr lang="ru-RU" sz="1200" i="1" dirty="0"/>
              <a:t>пользователю данных различного уровня</a:t>
            </a:r>
          </a:p>
        </p:txBody>
      </p:sp>
      <p:sp>
        <p:nvSpPr>
          <p:cNvPr id="111" name="Block Arc 31">
            <a:extLst>
              <a:ext uri="{FF2B5EF4-FFF2-40B4-BE49-F238E27FC236}">
                <a16:creationId xmlns:a16="http://schemas.microsoft.com/office/drawing/2014/main" id="{22DA02D4-212F-4001-89CC-B92AAE90F397}"/>
              </a:ext>
            </a:extLst>
          </p:cNvPr>
          <p:cNvSpPr/>
          <p:nvPr/>
        </p:nvSpPr>
        <p:spPr>
          <a:xfrm>
            <a:off x="5498921" y="2875004"/>
            <a:ext cx="370771" cy="410555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12" name="Donut 22">
            <a:extLst>
              <a:ext uri="{FF2B5EF4-FFF2-40B4-BE49-F238E27FC236}">
                <a16:creationId xmlns:a16="http://schemas.microsoft.com/office/drawing/2014/main" id="{47A46082-B198-4C48-8F74-6472530FA86E}"/>
              </a:ext>
            </a:extLst>
          </p:cNvPr>
          <p:cNvSpPr>
            <a:spLocks noChangeAspect="1"/>
          </p:cNvSpPr>
          <p:nvPr/>
        </p:nvSpPr>
        <p:spPr>
          <a:xfrm>
            <a:off x="11126866" y="2137304"/>
            <a:ext cx="527036" cy="269948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13" name="Freeform 404">
            <a:extLst>
              <a:ext uri="{FF2B5EF4-FFF2-40B4-BE49-F238E27FC236}">
                <a16:creationId xmlns:a16="http://schemas.microsoft.com/office/drawing/2014/main" id="{A48BEBB7-6C64-4C85-9766-1C0028A5A61C}"/>
              </a:ext>
            </a:extLst>
          </p:cNvPr>
          <p:cNvSpPr/>
          <p:nvPr/>
        </p:nvSpPr>
        <p:spPr>
          <a:xfrm>
            <a:off x="6514948" y="5401789"/>
            <a:ext cx="467410" cy="368709"/>
          </a:xfrm>
          <a:custGeom>
            <a:avLst/>
            <a:gdLst>
              <a:gd name="connsiteX0" fmla="*/ 240018 w 502570"/>
              <a:gd name="connsiteY0" fmla="*/ 221988 h 396648"/>
              <a:gd name="connsiteX1" fmla="*/ 207339 w 502570"/>
              <a:gd name="connsiteY1" fmla="*/ 254666 h 396648"/>
              <a:gd name="connsiteX2" fmla="*/ 207339 w 502570"/>
              <a:gd name="connsiteY2" fmla="*/ 270442 h 396648"/>
              <a:gd name="connsiteX3" fmla="*/ 234383 w 502570"/>
              <a:gd name="connsiteY3" fmla="*/ 270442 h 396648"/>
              <a:gd name="connsiteX4" fmla="*/ 234383 w 502570"/>
              <a:gd name="connsiteY4" fmla="*/ 297486 h 396648"/>
              <a:gd name="connsiteX5" fmla="*/ 250159 w 502570"/>
              <a:gd name="connsiteY5" fmla="*/ 297486 h 396648"/>
              <a:gd name="connsiteX6" fmla="*/ 282837 w 502570"/>
              <a:gd name="connsiteY6" fmla="*/ 264808 h 396648"/>
              <a:gd name="connsiteX7" fmla="*/ 369533 w 502570"/>
              <a:gd name="connsiteY7" fmla="*/ 92471 h 396648"/>
              <a:gd name="connsiteX8" fmla="*/ 364815 w 502570"/>
              <a:gd name="connsiteY8" fmla="*/ 94936 h 396648"/>
              <a:gd name="connsiteX9" fmla="*/ 266216 w 502570"/>
              <a:gd name="connsiteY9" fmla="*/ 193535 h 396648"/>
              <a:gd name="connsiteX10" fmla="*/ 265935 w 502570"/>
              <a:gd name="connsiteY10" fmla="*/ 202831 h 396648"/>
              <a:gd name="connsiteX11" fmla="*/ 275231 w 502570"/>
              <a:gd name="connsiteY11" fmla="*/ 202550 h 396648"/>
              <a:gd name="connsiteX12" fmla="*/ 373829 w 502570"/>
              <a:gd name="connsiteY12" fmla="*/ 103951 h 396648"/>
              <a:gd name="connsiteX13" fmla="*/ 374112 w 502570"/>
              <a:gd name="connsiteY13" fmla="*/ 94655 h 396648"/>
              <a:gd name="connsiteX14" fmla="*/ 369533 w 502570"/>
              <a:gd name="connsiteY14" fmla="*/ 92471 h 396648"/>
              <a:gd name="connsiteX15" fmla="*/ 369604 w 502570"/>
              <a:gd name="connsiteY15" fmla="*/ 54088 h 396648"/>
              <a:gd name="connsiteX16" fmla="*/ 450736 w 502570"/>
              <a:gd name="connsiteY16" fmla="*/ 135221 h 396648"/>
              <a:gd name="connsiteX17" fmla="*/ 261427 w 502570"/>
              <a:gd name="connsiteY17" fmla="*/ 324530 h 396648"/>
              <a:gd name="connsiteX18" fmla="*/ 180295 w 502570"/>
              <a:gd name="connsiteY18" fmla="*/ 324530 h 396648"/>
              <a:gd name="connsiteX19" fmla="*/ 180295 w 502570"/>
              <a:gd name="connsiteY19" fmla="*/ 243398 h 396648"/>
              <a:gd name="connsiteX20" fmla="*/ 432706 w 502570"/>
              <a:gd name="connsiteY20" fmla="*/ 2254 h 396648"/>
              <a:gd name="connsiteX21" fmla="*/ 451863 w 502570"/>
              <a:gd name="connsiteY21" fmla="*/ 10142 h 396648"/>
              <a:gd name="connsiteX22" fmla="*/ 494683 w 502570"/>
              <a:gd name="connsiteY22" fmla="*/ 52961 h 396648"/>
              <a:gd name="connsiteX23" fmla="*/ 502570 w 502570"/>
              <a:gd name="connsiteY23" fmla="*/ 72118 h 396648"/>
              <a:gd name="connsiteX24" fmla="*/ 494683 w 502570"/>
              <a:gd name="connsiteY24" fmla="*/ 91274 h 396648"/>
              <a:gd name="connsiteX25" fmla="*/ 468766 w 502570"/>
              <a:gd name="connsiteY25" fmla="*/ 117191 h 396648"/>
              <a:gd name="connsiteX26" fmla="*/ 387632 w 502570"/>
              <a:gd name="connsiteY26" fmla="*/ 36059 h 396648"/>
              <a:gd name="connsiteX27" fmla="*/ 413550 w 502570"/>
              <a:gd name="connsiteY27" fmla="*/ 10142 h 396648"/>
              <a:gd name="connsiteX28" fmla="*/ 432706 w 502570"/>
              <a:gd name="connsiteY28" fmla="*/ 2254 h 396648"/>
              <a:gd name="connsiteX29" fmla="*/ 81133 w 502570"/>
              <a:gd name="connsiteY29" fmla="*/ 0 h 396648"/>
              <a:gd name="connsiteX30" fmla="*/ 315515 w 502570"/>
              <a:gd name="connsiteY30" fmla="*/ 0 h 396648"/>
              <a:gd name="connsiteX31" fmla="*/ 348476 w 502570"/>
              <a:gd name="connsiteY31" fmla="*/ 7043 h 396648"/>
              <a:gd name="connsiteX32" fmla="*/ 353547 w 502570"/>
              <a:gd name="connsiteY32" fmla="*/ 13522 h 396648"/>
              <a:gd name="connsiteX33" fmla="*/ 351011 w 502570"/>
              <a:gd name="connsiteY33" fmla="*/ 21692 h 396648"/>
              <a:gd name="connsiteX34" fmla="*/ 337207 w 502570"/>
              <a:gd name="connsiteY34" fmla="*/ 35496 h 396648"/>
              <a:gd name="connsiteX35" fmla="*/ 328193 w 502570"/>
              <a:gd name="connsiteY35" fmla="*/ 37749 h 396648"/>
              <a:gd name="connsiteX36" fmla="*/ 315515 w 502570"/>
              <a:gd name="connsiteY36" fmla="*/ 36059 h 396648"/>
              <a:gd name="connsiteX37" fmla="*/ 81133 w 502570"/>
              <a:gd name="connsiteY37" fmla="*/ 36059 h 396648"/>
              <a:gd name="connsiteX38" fmla="*/ 49299 w 502570"/>
              <a:gd name="connsiteY38" fmla="*/ 49299 h 396648"/>
              <a:gd name="connsiteX39" fmla="*/ 36059 w 502570"/>
              <a:gd name="connsiteY39" fmla="*/ 81133 h 396648"/>
              <a:gd name="connsiteX40" fmla="*/ 36059 w 502570"/>
              <a:gd name="connsiteY40" fmla="*/ 315515 h 396648"/>
              <a:gd name="connsiteX41" fmla="*/ 49299 w 502570"/>
              <a:gd name="connsiteY41" fmla="*/ 347349 h 396648"/>
              <a:gd name="connsiteX42" fmla="*/ 81133 w 502570"/>
              <a:gd name="connsiteY42" fmla="*/ 360589 h 396648"/>
              <a:gd name="connsiteX43" fmla="*/ 315515 w 502570"/>
              <a:gd name="connsiteY43" fmla="*/ 360589 h 396648"/>
              <a:gd name="connsiteX44" fmla="*/ 347349 w 502570"/>
              <a:gd name="connsiteY44" fmla="*/ 347349 h 396648"/>
              <a:gd name="connsiteX45" fmla="*/ 360589 w 502570"/>
              <a:gd name="connsiteY45" fmla="*/ 315515 h 396648"/>
              <a:gd name="connsiteX46" fmla="*/ 360589 w 502570"/>
              <a:gd name="connsiteY46" fmla="*/ 280020 h 396648"/>
              <a:gd name="connsiteX47" fmla="*/ 363125 w 502570"/>
              <a:gd name="connsiteY47" fmla="*/ 273822 h 396648"/>
              <a:gd name="connsiteX48" fmla="*/ 381154 w 502570"/>
              <a:gd name="connsiteY48" fmla="*/ 255793 h 396648"/>
              <a:gd name="connsiteX49" fmla="*/ 391014 w 502570"/>
              <a:gd name="connsiteY49" fmla="*/ 253821 h 396648"/>
              <a:gd name="connsiteX50" fmla="*/ 396649 w 502570"/>
              <a:gd name="connsiteY50" fmla="*/ 261991 h 396648"/>
              <a:gd name="connsiteX51" fmla="*/ 396649 w 502570"/>
              <a:gd name="connsiteY51" fmla="*/ 315515 h 396648"/>
              <a:gd name="connsiteX52" fmla="*/ 372843 w 502570"/>
              <a:gd name="connsiteY52" fmla="*/ 372844 h 396648"/>
              <a:gd name="connsiteX53" fmla="*/ 315515 w 502570"/>
              <a:gd name="connsiteY53" fmla="*/ 396648 h 396648"/>
              <a:gd name="connsiteX54" fmla="*/ 81133 w 502570"/>
              <a:gd name="connsiteY54" fmla="*/ 396648 h 396648"/>
              <a:gd name="connsiteX55" fmla="*/ 23804 w 502570"/>
              <a:gd name="connsiteY55" fmla="*/ 372844 h 396648"/>
              <a:gd name="connsiteX56" fmla="*/ 0 w 502570"/>
              <a:gd name="connsiteY56" fmla="*/ 315515 h 396648"/>
              <a:gd name="connsiteX57" fmla="*/ 0 w 502570"/>
              <a:gd name="connsiteY57" fmla="*/ 81133 h 396648"/>
              <a:gd name="connsiteX58" fmla="*/ 23804 w 502570"/>
              <a:gd name="connsiteY58" fmla="*/ 23805 h 396648"/>
              <a:gd name="connsiteX59" fmla="*/ 81133 w 502570"/>
              <a:gd name="connsiteY59" fmla="*/ 0 h 39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02570" h="396648">
                <a:moveTo>
                  <a:pt x="240018" y="221988"/>
                </a:moveTo>
                <a:lnTo>
                  <a:pt x="207339" y="254666"/>
                </a:lnTo>
                <a:lnTo>
                  <a:pt x="207339" y="270442"/>
                </a:lnTo>
                <a:lnTo>
                  <a:pt x="234383" y="270442"/>
                </a:lnTo>
                <a:lnTo>
                  <a:pt x="234383" y="297486"/>
                </a:lnTo>
                <a:lnTo>
                  <a:pt x="250159" y="297486"/>
                </a:lnTo>
                <a:lnTo>
                  <a:pt x="282837" y="264808"/>
                </a:lnTo>
                <a:close/>
                <a:moveTo>
                  <a:pt x="369533" y="92471"/>
                </a:moveTo>
                <a:cubicBezTo>
                  <a:pt x="367984" y="92518"/>
                  <a:pt x="366411" y="93340"/>
                  <a:pt x="364815" y="94936"/>
                </a:cubicBezTo>
                <a:lnTo>
                  <a:pt x="266216" y="193535"/>
                </a:lnTo>
                <a:cubicBezTo>
                  <a:pt x="263023" y="196728"/>
                  <a:pt x="262929" y="199826"/>
                  <a:pt x="265935" y="202831"/>
                </a:cubicBezTo>
                <a:cubicBezTo>
                  <a:pt x="268939" y="205836"/>
                  <a:pt x="272038" y="205742"/>
                  <a:pt x="275231" y="202550"/>
                </a:cubicBezTo>
                <a:lnTo>
                  <a:pt x="373829" y="103951"/>
                </a:lnTo>
                <a:cubicBezTo>
                  <a:pt x="377022" y="100758"/>
                  <a:pt x="377115" y="97659"/>
                  <a:pt x="374112" y="94655"/>
                </a:cubicBezTo>
                <a:cubicBezTo>
                  <a:pt x="372610" y="93152"/>
                  <a:pt x="371083" y="92424"/>
                  <a:pt x="369533" y="92471"/>
                </a:cubicBezTo>
                <a:close/>
                <a:moveTo>
                  <a:pt x="369604" y="54088"/>
                </a:moveTo>
                <a:lnTo>
                  <a:pt x="450736" y="135221"/>
                </a:lnTo>
                <a:lnTo>
                  <a:pt x="261427" y="324530"/>
                </a:lnTo>
                <a:lnTo>
                  <a:pt x="180295" y="324530"/>
                </a:lnTo>
                <a:lnTo>
                  <a:pt x="180295" y="243398"/>
                </a:lnTo>
                <a:close/>
                <a:moveTo>
                  <a:pt x="432706" y="2254"/>
                </a:moveTo>
                <a:cubicBezTo>
                  <a:pt x="440217" y="2254"/>
                  <a:pt x="446604" y="4883"/>
                  <a:pt x="451863" y="10142"/>
                </a:cubicBezTo>
                <a:lnTo>
                  <a:pt x="494683" y="52961"/>
                </a:lnTo>
                <a:cubicBezTo>
                  <a:pt x="499940" y="58220"/>
                  <a:pt x="502570" y="64606"/>
                  <a:pt x="502570" y="72118"/>
                </a:cubicBezTo>
                <a:cubicBezTo>
                  <a:pt x="502570" y="79630"/>
                  <a:pt x="499940" y="86016"/>
                  <a:pt x="494683" y="91274"/>
                </a:cubicBezTo>
                <a:lnTo>
                  <a:pt x="468766" y="117191"/>
                </a:lnTo>
                <a:lnTo>
                  <a:pt x="387632" y="36059"/>
                </a:lnTo>
                <a:lnTo>
                  <a:pt x="413550" y="10142"/>
                </a:lnTo>
                <a:cubicBezTo>
                  <a:pt x="418808" y="4883"/>
                  <a:pt x="425194" y="2254"/>
                  <a:pt x="432706" y="2254"/>
                </a:cubicBezTo>
                <a:close/>
                <a:moveTo>
                  <a:pt x="81133" y="0"/>
                </a:moveTo>
                <a:lnTo>
                  <a:pt x="315515" y="0"/>
                </a:lnTo>
                <a:cubicBezTo>
                  <a:pt x="327347" y="0"/>
                  <a:pt x="338334" y="2348"/>
                  <a:pt x="348476" y="7043"/>
                </a:cubicBezTo>
                <a:cubicBezTo>
                  <a:pt x="351293" y="8357"/>
                  <a:pt x="352983" y="10517"/>
                  <a:pt x="353547" y="13522"/>
                </a:cubicBezTo>
                <a:cubicBezTo>
                  <a:pt x="354110" y="16715"/>
                  <a:pt x="353265" y="19438"/>
                  <a:pt x="351011" y="21692"/>
                </a:cubicBezTo>
                <a:lnTo>
                  <a:pt x="337207" y="35496"/>
                </a:lnTo>
                <a:cubicBezTo>
                  <a:pt x="334577" y="38125"/>
                  <a:pt x="331574" y="38876"/>
                  <a:pt x="328193" y="37749"/>
                </a:cubicBezTo>
                <a:cubicBezTo>
                  <a:pt x="323872" y="36622"/>
                  <a:pt x="319647" y="36059"/>
                  <a:pt x="315515" y="36059"/>
                </a:cubicBezTo>
                <a:lnTo>
                  <a:pt x="81133" y="36059"/>
                </a:lnTo>
                <a:cubicBezTo>
                  <a:pt x="68737" y="36059"/>
                  <a:pt x="58126" y="40472"/>
                  <a:pt x="49299" y="49299"/>
                </a:cubicBezTo>
                <a:cubicBezTo>
                  <a:pt x="40472" y="58126"/>
                  <a:pt x="36059" y="68737"/>
                  <a:pt x="36059" y="81133"/>
                </a:cubicBezTo>
                <a:lnTo>
                  <a:pt x="36059" y="315515"/>
                </a:lnTo>
                <a:cubicBezTo>
                  <a:pt x="36059" y="327911"/>
                  <a:pt x="40472" y="338522"/>
                  <a:pt x="49299" y="347349"/>
                </a:cubicBezTo>
                <a:cubicBezTo>
                  <a:pt x="58126" y="356176"/>
                  <a:pt x="68737" y="360589"/>
                  <a:pt x="81133" y="360589"/>
                </a:cubicBezTo>
                <a:lnTo>
                  <a:pt x="315515" y="360589"/>
                </a:lnTo>
                <a:cubicBezTo>
                  <a:pt x="327911" y="360589"/>
                  <a:pt x="338521" y="356176"/>
                  <a:pt x="347349" y="347349"/>
                </a:cubicBezTo>
                <a:cubicBezTo>
                  <a:pt x="356176" y="338522"/>
                  <a:pt x="360589" y="327911"/>
                  <a:pt x="360589" y="315515"/>
                </a:cubicBezTo>
                <a:lnTo>
                  <a:pt x="360589" y="280020"/>
                </a:lnTo>
                <a:cubicBezTo>
                  <a:pt x="360589" y="277579"/>
                  <a:pt x="361435" y="275513"/>
                  <a:pt x="363125" y="273822"/>
                </a:cubicBezTo>
                <a:lnTo>
                  <a:pt x="381154" y="255793"/>
                </a:lnTo>
                <a:cubicBezTo>
                  <a:pt x="383972" y="252976"/>
                  <a:pt x="387258" y="252318"/>
                  <a:pt x="391014" y="253821"/>
                </a:cubicBezTo>
                <a:cubicBezTo>
                  <a:pt x="394770" y="255323"/>
                  <a:pt x="396649" y="258047"/>
                  <a:pt x="396649" y="261991"/>
                </a:cubicBezTo>
                <a:lnTo>
                  <a:pt x="396649" y="315515"/>
                </a:lnTo>
                <a:cubicBezTo>
                  <a:pt x="396649" y="337865"/>
                  <a:pt x="388713" y="356974"/>
                  <a:pt x="372843" y="372844"/>
                </a:cubicBezTo>
                <a:cubicBezTo>
                  <a:pt x="356973" y="388713"/>
                  <a:pt x="337864" y="396648"/>
                  <a:pt x="315515" y="396648"/>
                </a:cubicBezTo>
                <a:lnTo>
                  <a:pt x="81133" y="396648"/>
                </a:lnTo>
                <a:cubicBezTo>
                  <a:pt x="58783" y="396648"/>
                  <a:pt x="39674" y="388713"/>
                  <a:pt x="23804" y="372844"/>
                </a:cubicBezTo>
                <a:cubicBezTo>
                  <a:pt x="7934" y="356974"/>
                  <a:pt x="0" y="337865"/>
                  <a:pt x="0" y="315515"/>
                </a:cubicBezTo>
                <a:lnTo>
                  <a:pt x="0" y="81133"/>
                </a:lnTo>
                <a:cubicBezTo>
                  <a:pt x="0" y="58784"/>
                  <a:pt x="7934" y="39674"/>
                  <a:pt x="23804" y="23805"/>
                </a:cubicBezTo>
                <a:cubicBezTo>
                  <a:pt x="39674" y="7935"/>
                  <a:pt x="58783" y="0"/>
                  <a:pt x="81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4" name="Freeform 308">
            <a:extLst>
              <a:ext uri="{FF2B5EF4-FFF2-40B4-BE49-F238E27FC236}">
                <a16:creationId xmlns:a16="http://schemas.microsoft.com/office/drawing/2014/main" id="{F8D2C3D6-CA4B-4D44-A246-2AC7A76CFC96}"/>
              </a:ext>
            </a:extLst>
          </p:cNvPr>
          <p:cNvSpPr/>
          <p:nvPr/>
        </p:nvSpPr>
        <p:spPr>
          <a:xfrm>
            <a:off x="11210178" y="4622338"/>
            <a:ext cx="406761" cy="373380"/>
          </a:xfrm>
          <a:custGeom>
            <a:avLst/>
            <a:gdLst>
              <a:gd name="connsiteX0" fmla="*/ 432708 w 540885"/>
              <a:gd name="connsiteY0" fmla="*/ 356081 h 496091"/>
              <a:gd name="connsiteX1" fmla="*/ 407355 w 540885"/>
              <a:gd name="connsiteY1" fmla="*/ 366786 h 496091"/>
              <a:gd name="connsiteX2" fmla="*/ 396649 w 540885"/>
              <a:gd name="connsiteY2" fmla="*/ 392140 h 496091"/>
              <a:gd name="connsiteX3" fmla="*/ 407213 w 540885"/>
              <a:gd name="connsiteY3" fmla="*/ 417635 h 496091"/>
              <a:gd name="connsiteX4" fmla="*/ 432708 w 540885"/>
              <a:gd name="connsiteY4" fmla="*/ 428199 h 496091"/>
              <a:gd name="connsiteX5" fmla="*/ 458203 w 540885"/>
              <a:gd name="connsiteY5" fmla="*/ 417635 h 496091"/>
              <a:gd name="connsiteX6" fmla="*/ 468767 w 540885"/>
              <a:gd name="connsiteY6" fmla="*/ 392140 h 496091"/>
              <a:gd name="connsiteX7" fmla="*/ 458063 w 540885"/>
              <a:gd name="connsiteY7" fmla="*/ 366786 h 496091"/>
              <a:gd name="connsiteX8" fmla="*/ 432708 w 540885"/>
              <a:gd name="connsiteY8" fmla="*/ 356081 h 496091"/>
              <a:gd name="connsiteX9" fmla="*/ 396649 w 540885"/>
              <a:gd name="connsiteY9" fmla="*/ 288471 h 496091"/>
              <a:gd name="connsiteX10" fmla="*/ 409608 w 540885"/>
              <a:gd name="connsiteY10" fmla="*/ 301570 h 496091"/>
              <a:gd name="connsiteX11" fmla="*/ 424257 w 540885"/>
              <a:gd name="connsiteY11" fmla="*/ 320586 h 496091"/>
              <a:gd name="connsiteX12" fmla="*/ 432708 w 540885"/>
              <a:gd name="connsiteY12" fmla="*/ 320023 h 496091"/>
              <a:gd name="connsiteX13" fmla="*/ 441160 w 540885"/>
              <a:gd name="connsiteY13" fmla="*/ 320586 h 496091"/>
              <a:gd name="connsiteX14" fmla="*/ 467077 w 540885"/>
              <a:gd name="connsiteY14" fmla="*/ 289034 h 496091"/>
              <a:gd name="connsiteX15" fmla="*/ 468767 w 540885"/>
              <a:gd name="connsiteY15" fmla="*/ 288471 h 496091"/>
              <a:gd name="connsiteX16" fmla="*/ 503699 w 540885"/>
              <a:gd name="connsiteY16" fmla="*/ 308190 h 496091"/>
              <a:gd name="connsiteX17" fmla="*/ 504826 w 540885"/>
              <a:gd name="connsiteY17" fmla="*/ 310163 h 496091"/>
              <a:gd name="connsiteX18" fmla="*/ 490459 w 540885"/>
              <a:gd name="connsiteY18" fmla="*/ 349039 h 496091"/>
              <a:gd name="connsiteX19" fmla="*/ 498910 w 540885"/>
              <a:gd name="connsiteY19" fmla="*/ 363688 h 496091"/>
              <a:gd name="connsiteX20" fmla="*/ 540885 w 540885"/>
              <a:gd name="connsiteY20" fmla="*/ 372421 h 496091"/>
              <a:gd name="connsiteX21" fmla="*/ 540885 w 540885"/>
              <a:gd name="connsiteY21" fmla="*/ 411860 h 496091"/>
              <a:gd name="connsiteX22" fmla="*/ 498910 w 540885"/>
              <a:gd name="connsiteY22" fmla="*/ 420593 h 496091"/>
              <a:gd name="connsiteX23" fmla="*/ 490459 w 540885"/>
              <a:gd name="connsiteY23" fmla="*/ 435242 h 496091"/>
              <a:gd name="connsiteX24" fmla="*/ 504826 w 540885"/>
              <a:gd name="connsiteY24" fmla="*/ 474118 h 496091"/>
              <a:gd name="connsiteX25" fmla="*/ 503699 w 540885"/>
              <a:gd name="connsiteY25" fmla="*/ 476090 h 496091"/>
              <a:gd name="connsiteX26" fmla="*/ 468767 w 540885"/>
              <a:gd name="connsiteY26" fmla="*/ 496091 h 496091"/>
              <a:gd name="connsiteX27" fmla="*/ 455809 w 540885"/>
              <a:gd name="connsiteY27" fmla="*/ 482851 h 496091"/>
              <a:gd name="connsiteX28" fmla="*/ 441160 w 540885"/>
              <a:gd name="connsiteY28" fmla="*/ 463695 h 496091"/>
              <a:gd name="connsiteX29" fmla="*/ 432708 w 540885"/>
              <a:gd name="connsiteY29" fmla="*/ 464258 h 496091"/>
              <a:gd name="connsiteX30" fmla="*/ 424257 w 540885"/>
              <a:gd name="connsiteY30" fmla="*/ 463695 h 496091"/>
              <a:gd name="connsiteX31" fmla="*/ 409608 w 540885"/>
              <a:gd name="connsiteY31" fmla="*/ 482851 h 496091"/>
              <a:gd name="connsiteX32" fmla="*/ 396649 w 540885"/>
              <a:gd name="connsiteY32" fmla="*/ 496091 h 496091"/>
              <a:gd name="connsiteX33" fmla="*/ 361717 w 540885"/>
              <a:gd name="connsiteY33" fmla="*/ 476090 h 496091"/>
              <a:gd name="connsiteX34" fmla="*/ 360591 w 540885"/>
              <a:gd name="connsiteY34" fmla="*/ 474118 h 496091"/>
              <a:gd name="connsiteX35" fmla="*/ 374958 w 540885"/>
              <a:gd name="connsiteY35" fmla="*/ 435242 h 496091"/>
              <a:gd name="connsiteX36" fmla="*/ 366507 w 540885"/>
              <a:gd name="connsiteY36" fmla="*/ 420593 h 496091"/>
              <a:gd name="connsiteX37" fmla="*/ 324532 w 540885"/>
              <a:gd name="connsiteY37" fmla="*/ 411860 h 496091"/>
              <a:gd name="connsiteX38" fmla="*/ 324532 w 540885"/>
              <a:gd name="connsiteY38" fmla="*/ 372421 h 496091"/>
              <a:gd name="connsiteX39" fmla="*/ 366507 w 540885"/>
              <a:gd name="connsiteY39" fmla="*/ 363688 h 496091"/>
              <a:gd name="connsiteX40" fmla="*/ 374958 w 540885"/>
              <a:gd name="connsiteY40" fmla="*/ 349039 h 496091"/>
              <a:gd name="connsiteX41" fmla="*/ 360591 w 540885"/>
              <a:gd name="connsiteY41" fmla="*/ 310163 h 496091"/>
              <a:gd name="connsiteX42" fmla="*/ 361717 w 540885"/>
              <a:gd name="connsiteY42" fmla="*/ 308190 h 496091"/>
              <a:gd name="connsiteX43" fmla="*/ 371577 w 540885"/>
              <a:gd name="connsiteY43" fmla="*/ 302557 h 496091"/>
              <a:gd name="connsiteX44" fmla="*/ 388198 w 540885"/>
              <a:gd name="connsiteY44" fmla="*/ 292978 h 496091"/>
              <a:gd name="connsiteX45" fmla="*/ 396649 w 540885"/>
              <a:gd name="connsiteY45" fmla="*/ 288471 h 496091"/>
              <a:gd name="connsiteX46" fmla="*/ 180295 w 540885"/>
              <a:gd name="connsiteY46" fmla="*/ 175788 h 496091"/>
              <a:gd name="connsiteX47" fmla="*/ 129305 w 540885"/>
              <a:gd name="connsiteY47" fmla="*/ 196916 h 496091"/>
              <a:gd name="connsiteX48" fmla="*/ 108177 w 540885"/>
              <a:gd name="connsiteY48" fmla="*/ 247906 h 496091"/>
              <a:gd name="connsiteX49" fmla="*/ 129305 w 540885"/>
              <a:gd name="connsiteY49" fmla="*/ 298895 h 496091"/>
              <a:gd name="connsiteX50" fmla="*/ 180295 w 540885"/>
              <a:gd name="connsiteY50" fmla="*/ 320024 h 496091"/>
              <a:gd name="connsiteX51" fmla="*/ 231285 w 540885"/>
              <a:gd name="connsiteY51" fmla="*/ 298895 h 496091"/>
              <a:gd name="connsiteX52" fmla="*/ 252413 w 540885"/>
              <a:gd name="connsiteY52" fmla="*/ 247906 h 496091"/>
              <a:gd name="connsiteX53" fmla="*/ 231285 w 540885"/>
              <a:gd name="connsiteY53" fmla="*/ 196916 h 496091"/>
              <a:gd name="connsiteX54" fmla="*/ 180295 w 540885"/>
              <a:gd name="connsiteY54" fmla="*/ 175788 h 496091"/>
              <a:gd name="connsiteX55" fmla="*/ 432708 w 540885"/>
              <a:gd name="connsiteY55" fmla="*/ 67611 h 496091"/>
              <a:gd name="connsiteX56" fmla="*/ 407355 w 540885"/>
              <a:gd name="connsiteY56" fmla="*/ 78316 h 496091"/>
              <a:gd name="connsiteX57" fmla="*/ 396649 w 540885"/>
              <a:gd name="connsiteY57" fmla="*/ 103670 h 496091"/>
              <a:gd name="connsiteX58" fmla="*/ 407213 w 540885"/>
              <a:gd name="connsiteY58" fmla="*/ 129165 h 496091"/>
              <a:gd name="connsiteX59" fmla="*/ 432708 w 540885"/>
              <a:gd name="connsiteY59" fmla="*/ 139729 h 496091"/>
              <a:gd name="connsiteX60" fmla="*/ 458203 w 540885"/>
              <a:gd name="connsiteY60" fmla="*/ 129165 h 496091"/>
              <a:gd name="connsiteX61" fmla="*/ 468767 w 540885"/>
              <a:gd name="connsiteY61" fmla="*/ 103670 h 496091"/>
              <a:gd name="connsiteX62" fmla="*/ 458063 w 540885"/>
              <a:gd name="connsiteY62" fmla="*/ 78316 h 496091"/>
              <a:gd name="connsiteX63" fmla="*/ 432708 w 540885"/>
              <a:gd name="connsiteY63" fmla="*/ 67611 h 496091"/>
              <a:gd name="connsiteX64" fmla="*/ 154096 w 540885"/>
              <a:gd name="connsiteY64" fmla="*/ 67611 h 496091"/>
              <a:gd name="connsiteX65" fmla="*/ 206494 w 540885"/>
              <a:gd name="connsiteY65" fmla="*/ 67611 h 496091"/>
              <a:gd name="connsiteX66" fmla="*/ 212128 w 540885"/>
              <a:gd name="connsiteY66" fmla="*/ 69724 h 496091"/>
              <a:gd name="connsiteX67" fmla="*/ 214945 w 540885"/>
              <a:gd name="connsiteY67" fmla="*/ 74654 h 496091"/>
              <a:gd name="connsiteX68" fmla="*/ 221425 w 540885"/>
              <a:gd name="connsiteY68" fmla="*/ 117755 h 496091"/>
              <a:gd name="connsiteX69" fmla="*/ 242553 w 540885"/>
              <a:gd name="connsiteY69" fmla="*/ 126488 h 496091"/>
              <a:gd name="connsiteX70" fmla="*/ 275795 w 540885"/>
              <a:gd name="connsiteY70" fmla="*/ 101416 h 496091"/>
              <a:gd name="connsiteX71" fmla="*/ 281429 w 540885"/>
              <a:gd name="connsiteY71" fmla="*/ 99444 h 496091"/>
              <a:gd name="connsiteX72" fmla="*/ 287345 w 540885"/>
              <a:gd name="connsiteY72" fmla="*/ 101698 h 496091"/>
              <a:gd name="connsiteX73" fmla="*/ 327911 w 540885"/>
              <a:gd name="connsiteY73" fmla="*/ 146772 h 496091"/>
              <a:gd name="connsiteX74" fmla="*/ 325939 w 540885"/>
              <a:gd name="connsiteY74" fmla="*/ 152124 h 496091"/>
              <a:gd name="connsiteX75" fmla="*/ 314108 w 540885"/>
              <a:gd name="connsiteY75" fmla="*/ 167337 h 496091"/>
              <a:gd name="connsiteX76" fmla="*/ 301430 w 540885"/>
              <a:gd name="connsiteY76" fmla="*/ 184239 h 496091"/>
              <a:gd name="connsiteX77" fmla="*/ 311008 w 540885"/>
              <a:gd name="connsiteY77" fmla="*/ 207339 h 496091"/>
              <a:gd name="connsiteX78" fmla="*/ 353828 w 540885"/>
              <a:gd name="connsiteY78" fmla="*/ 213819 h 496091"/>
              <a:gd name="connsiteX79" fmla="*/ 358618 w 540885"/>
              <a:gd name="connsiteY79" fmla="*/ 216777 h 496091"/>
              <a:gd name="connsiteX80" fmla="*/ 360590 w 540885"/>
              <a:gd name="connsiteY80" fmla="*/ 222270 h 496091"/>
              <a:gd name="connsiteX81" fmla="*/ 360590 w 540885"/>
              <a:gd name="connsiteY81" fmla="*/ 274386 h 496091"/>
              <a:gd name="connsiteX82" fmla="*/ 358618 w 540885"/>
              <a:gd name="connsiteY82" fmla="*/ 279880 h 496091"/>
              <a:gd name="connsiteX83" fmla="*/ 354110 w 540885"/>
              <a:gd name="connsiteY83" fmla="*/ 282838 h 496091"/>
              <a:gd name="connsiteX84" fmla="*/ 310445 w 540885"/>
              <a:gd name="connsiteY84" fmla="*/ 289599 h 496091"/>
              <a:gd name="connsiteX85" fmla="*/ 301430 w 540885"/>
              <a:gd name="connsiteY85" fmla="*/ 311009 h 496091"/>
              <a:gd name="connsiteX86" fmla="*/ 326784 w 540885"/>
              <a:gd name="connsiteY86" fmla="*/ 343405 h 496091"/>
              <a:gd name="connsiteX87" fmla="*/ 328756 w 540885"/>
              <a:gd name="connsiteY87" fmla="*/ 349040 h 496091"/>
              <a:gd name="connsiteX88" fmla="*/ 326784 w 540885"/>
              <a:gd name="connsiteY88" fmla="*/ 354392 h 496091"/>
              <a:gd name="connsiteX89" fmla="*/ 303543 w 540885"/>
              <a:gd name="connsiteY89" fmla="*/ 379605 h 496091"/>
              <a:gd name="connsiteX90" fmla="*/ 281429 w 540885"/>
              <a:gd name="connsiteY90" fmla="*/ 396367 h 496091"/>
              <a:gd name="connsiteX91" fmla="*/ 275513 w 540885"/>
              <a:gd name="connsiteY91" fmla="*/ 394395 h 496091"/>
              <a:gd name="connsiteX92" fmla="*/ 243117 w 540885"/>
              <a:gd name="connsiteY92" fmla="*/ 369041 h 496091"/>
              <a:gd name="connsiteX93" fmla="*/ 221425 w 540885"/>
              <a:gd name="connsiteY93" fmla="*/ 377774 h 496091"/>
              <a:gd name="connsiteX94" fmla="*/ 214945 w 540885"/>
              <a:gd name="connsiteY94" fmla="*/ 421439 h 496091"/>
              <a:gd name="connsiteX95" fmla="*/ 206494 w 540885"/>
              <a:gd name="connsiteY95" fmla="*/ 428200 h 496091"/>
              <a:gd name="connsiteX96" fmla="*/ 154096 w 540885"/>
              <a:gd name="connsiteY96" fmla="*/ 428200 h 496091"/>
              <a:gd name="connsiteX97" fmla="*/ 148462 w 540885"/>
              <a:gd name="connsiteY97" fmla="*/ 426087 h 496091"/>
              <a:gd name="connsiteX98" fmla="*/ 145645 w 540885"/>
              <a:gd name="connsiteY98" fmla="*/ 421158 h 496091"/>
              <a:gd name="connsiteX99" fmla="*/ 139165 w 540885"/>
              <a:gd name="connsiteY99" fmla="*/ 378056 h 496091"/>
              <a:gd name="connsiteX100" fmla="*/ 118037 w 540885"/>
              <a:gd name="connsiteY100" fmla="*/ 369323 h 496091"/>
              <a:gd name="connsiteX101" fmla="*/ 84795 w 540885"/>
              <a:gd name="connsiteY101" fmla="*/ 394395 h 496091"/>
              <a:gd name="connsiteX102" fmla="*/ 79161 w 540885"/>
              <a:gd name="connsiteY102" fmla="*/ 396367 h 496091"/>
              <a:gd name="connsiteX103" fmla="*/ 73245 w 540885"/>
              <a:gd name="connsiteY103" fmla="*/ 394113 h 496091"/>
              <a:gd name="connsiteX104" fmla="*/ 32679 w 540885"/>
              <a:gd name="connsiteY104" fmla="*/ 349040 h 496091"/>
              <a:gd name="connsiteX105" fmla="*/ 34651 w 540885"/>
              <a:gd name="connsiteY105" fmla="*/ 343687 h 496091"/>
              <a:gd name="connsiteX106" fmla="*/ 46201 w 540885"/>
              <a:gd name="connsiteY106" fmla="*/ 328756 h 496091"/>
              <a:gd name="connsiteX107" fmla="*/ 59441 w 540885"/>
              <a:gd name="connsiteY107" fmla="*/ 311572 h 496091"/>
              <a:gd name="connsiteX108" fmla="*/ 49581 w 540885"/>
              <a:gd name="connsiteY108" fmla="*/ 288472 h 496091"/>
              <a:gd name="connsiteX109" fmla="*/ 6761 w 540885"/>
              <a:gd name="connsiteY109" fmla="*/ 281711 h 496091"/>
              <a:gd name="connsiteX110" fmla="*/ 1972 w 540885"/>
              <a:gd name="connsiteY110" fmla="*/ 279034 h 496091"/>
              <a:gd name="connsiteX111" fmla="*/ 0 w 540885"/>
              <a:gd name="connsiteY111" fmla="*/ 273541 h 496091"/>
              <a:gd name="connsiteX112" fmla="*/ 0 w 540885"/>
              <a:gd name="connsiteY112" fmla="*/ 221425 h 496091"/>
              <a:gd name="connsiteX113" fmla="*/ 1972 w 540885"/>
              <a:gd name="connsiteY113" fmla="*/ 215932 h 496091"/>
              <a:gd name="connsiteX114" fmla="*/ 6480 w 540885"/>
              <a:gd name="connsiteY114" fmla="*/ 212973 h 496091"/>
              <a:gd name="connsiteX115" fmla="*/ 50145 w 540885"/>
              <a:gd name="connsiteY115" fmla="*/ 206213 h 496091"/>
              <a:gd name="connsiteX116" fmla="*/ 59159 w 540885"/>
              <a:gd name="connsiteY116" fmla="*/ 184802 h 496091"/>
              <a:gd name="connsiteX117" fmla="*/ 33806 w 540885"/>
              <a:gd name="connsiteY117" fmla="*/ 152406 h 496091"/>
              <a:gd name="connsiteX118" fmla="*/ 31834 w 540885"/>
              <a:gd name="connsiteY118" fmla="*/ 146772 h 496091"/>
              <a:gd name="connsiteX119" fmla="*/ 33806 w 540885"/>
              <a:gd name="connsiteY119" fmla="*/ 141137 h 496091"/>
              <a:gd name="connsiteX120" fmla="*/ 56906 w 540885"/>
              <a:gd name="connsiteY120" fmla="*/ 116065 h 496091"/>
              <a:gd name="connsiteX121" fmla="*/ 79161 w 540885"/>
              <a:gd name="connsiteY121" fmla="*/ 99444 h 496091"/>
              <a:gd name="connsiteX122" fmla="*/ 85077 w 540885"/>
              <a:gd name="connsiteY122" fmla="*/ 101416 h 496091"/>
              <a:gd name="connsiteX123" fmla="*/ 117474 w 540885"/>
              <a:gd name="connsiteY123" fmla="*/ 126770 h 496091"/>
              <a:gd name="connsiteX124" fmla="*/ 139165 w 540885"/>
              <a:gd name="connsiteY124" fmla="*/ 117755 h 496091"/>
              <a:gd name="connsiteX125" fmla="*/ 145645 w 540885"/>
              <a:gd name="connsiteY125" fmla="*/ 74372 h 496091"/>
              <a:gd name="connsiteX126" fmla="*/ 154096 w 540885"/>
              <a:gd name="connsiteY126" fmla="*/ 67611 h 496091"/>
              <a:gd name="connsiteX127" fmla="*/ 396649 w 540885"/>
              <a:gd name="connsiteY127" fmla="*/ 0 h 496091"/>
              <a:gd name="connsiteX128" fmla="*/ 409608 w 540885"/>
              <a:gd name="connsiteY128" fmla="*/ 13100 h 496091"/>
              <a:gd name="connsiteX129" fmla="*/ 424257 w 540885"/>
              <a:gd name="connsiteY129" fmla="*/ 32116 h 496091"/>
              <a:gd name="connsiteX130" fmla="*/ 432708 w 540885"/>
              <a:gd name="connsiteY130" fmla="*/ 31552 h 496091"/>
              <a:gd name="connsiteX131" fmla="*/ 441160 w 540885"/>
              <a:gd name="connsiteY131" fmla="*/ 32116 h 496091"/>
              <a:gd name="connsiteX132" fmla="*/ 467077 w 540885"/>
              <a:gd name="connsiteY132" fmla="*/ 564 h 496091"/>
              <a:gd name="connsiteX133" fmla="*/ 468767 w 540885"/>
              <a:gd name="connsiteY133" fmla="*/ 0 h 496091"/>
              <a:gd name="connsiteX134" fmla="*/ 503699 w 540885"/>
              <a:gd name="connsiteY134" fmla="*/ 19720 h 496091"/>
              <a:gd name="connsiteX135" fmla="*/ 504826 w 540885"/>
              <a:gd name="connsiteY135" fmla="*/ 21692 h 496091"/>
              <a:gd name="connsiteX136" fmla="*/ 490459 w 540885"/>
              <a:gd name="connsiteY136" fmla="*/ 60568 h 496091"/>
              <a:gd name="connsiteX137" fmla="*/ 498910 w 540885"/>
              <a:gd name="connsiteY137" fmla="*/ 75217 h 496091"/>
              <a:gd name="connsiteX138" fmla="*/ 540885 w 540885"/>
              <a:gd name="connsiteY138" fmla="*/ 83950 h 496091"/>
              <a:gd name="connsiteX139" fmla="*/ 540885 w 540885"/>
              <a:gd name="connsiteY139" fmla="*/ 123390 h 496091"/>
              <a:gd name="connsiteX140" fmla="*/ 498910 w 540885"/>
              <a:gd name="connsiteY140" fmla="*/ 132123 h 496091"/>
              <a:gd name="connsiteX141" fmla="*/ 490459 w 540885"/>
              <a:gd name="connsiteY141" fmla="*/ 146772 h 496091"/>
              <a:gd name="connsiteX142" fmla="*/ 504826 w 540885"/>
              <a:gd name="connsiteY142" fmla="*/ 185648 h 496091"/>
              <a:gd name="connsiteX143" fmla="*/ 503699 w 540885"/>
              <a:gd name="connsiteY143" fmla="*/ 187619 h 496091"/>
              <a:gd name="connsiteX144" fmla="*/ 468767 w 540885"/>
              <a:gd name="connsiteY144" fmla="*/ 207621 h 496091"/>
              <a:gd name="connsiteX145" fmla="*/ 455809 w 540885"/>
              <a:gd name="connsiteY145" fmla="*/ 194381 h 496091"/>
              <a:gd name="connsiteX146" fmla="*/ 441160 w 540885"/>
              <a:gd name="connsiteY146" fmla="*/ 175224 h 496091"/>
              <a:gd name="connsiteX147" fmla="*/ 432708 w 540885"/>
              <a:gd name="connsiteY147" fmla="*/ 175788 h 496091"/>
              <a:gd name="connsiteX148" fmla="*/ 424257 w 540885"/>
              <a:gd name="connsiteY148" fmla="*/ 175224 h 496091"/>
              <a:gd name="connsiteX149" fmla="*/ 409608 w 540885"/>
              <a:gd name="connsiteY149" fmla="*/ 194381 h 496091"/>
              <a:gd name="connsiteX150" fmla="*/ 396649 w 540885"/>
              <a:gd name="connsiteY150" fmla="*/ 207621 h 496091"/>
              <a:gd name="connsiteX151" fmla="*/ 361717 w 540885"/>
              <a:gd name="connsiteY151" fmla="*/ 187619 h 496091"/>
              <a:gd name="connsiteX152" fmla="*/ 360591 w 540885"/>
              <a:gd name="connsiteY152" fmla="*/ 185648 h 496091"/>
              <a:gd name="connsiteX153" fmla="*/ 374958 w 540885"/>
              <a:gd name="connsiteY153" fmla="*/ 146772 h 496091"/>
              <a:gd name="connsiteX154" fmla="*/ 366507 w 540885"/>
              <a:gd name="connsiteY154" fmla="*/ 132123 h 496091"/>
              <a:gd name="connsiteX155" fmla="*/ 324532 w 540885"/>
              <a:gd name="connsiteY155" fmla="*/ 123390 h 496091"/>
              <a:gd name="connsiteX156" fmla="*/ 324532 w 540885"/>
              <a:gd name="connsiteY156" fmla="*/ 83950 h 496091"/>
              <a:gd name="connsiteX157" fmla="*/ 366507 w 540885"/>
              <a:gd name="connsiteY157" fmla="*/ 75217 h 496091"/>
              <a:gd name="connsiteX158" fmla="*/ 374958 w 540885"/>
              <a:gd name="connsiteY158" fmla="*/ 60568 h 496091"/>
              <a:gd name="connsiteX159" fmla="*/ 360591 w 540885"/>
              <a:gd name="connsiteY159" fmla="*/ 21692 h 496091"/>
              <a:gd name="connsiteX160" fmla="*/ 361717 w 540885"/>
              <a:gd name="connsiteY160" fmla="*/ 19720 h 496091"/>
              <a:gd name="connsiteX161" fmla="*/ 371577 w 540885"/>
              <a:gd name="connsiteY161" fmla="*/ 14086 h 496091"/>
              <a:gd name="connsiteX162" fmla="*/ 388198 w 540885"/>
              <a:gd name="connsiteY162" fmla="*/ 4508 h 496091"/>
              <a:gd name="connsiteX163" fmla="*/ 396649 w 540885"/>
              <a:gd name="connsiteY163" fmla="*/ 0 h 49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540885" h="496091">
                <a:moveTo>
                  <a:pt x="432708" y="356081"/>
                </a:moveTo>
                <a:cubicBezTo>
                  <a:pt x="422942" y="356081"/>
                  <a:pt x="414491" y="359650"/>
                  <a:pt x="407355" y="366786"/>
                </a:cubicBezTo>
                <a:cubicBezTo>
                  <a:pt x="400218" y="373923"/>
                  <a:pt x="396649" y="382375"/>
                  <a:pt x="396649" y="392140"/>
                </a:cubicBezTo>
                <a:cubicBezTo>
                  <a:pt x="396649" y="402094"/>
                  <a:pt x="400171" y="410592"/>
                  <a:pt x="407213" y="417635"/>
                </a:cubicBezTo>
                <a:cubicBezTo>
                  <a:pt x="414257" y="424678"/>
                  <a:pt x="422754" y="428199"/>
                  <a:pt x="432708" y="428199"/>
                </a:cubicBezTo>
                <a:cubicBezTo>
                  <a:pt x="442662" y="428199"/>
                  <a:pt x="451161" y="424678"/>
                  <a:pt x="458203" y="417635"/>
                </a:cubicBezTo>
                <a:cubicBezTo>
                  <a:pt x="465246" y="410592"/>
                  <a:pt x="468767" y="402094"/>
                  <a:pt x="468767" y="392140"/>
                </a:cubicBezTo>
                <a:cubicBezTo>
                  <a:pt x="468767" y="382375"/>
                  <a:pt x="465199" y="373923"/>
                  <a:pt x="458063" y="366786"/>
                </a:cubicBezTo>
                <a:cubicBezTo>
                  <a:pt x="450925" y="359650"/>
                  <a:pt x="442474" y="356081"/>
                  <a:pt x="432708" y="356081"/>
                </a:cubicBezTo>
                <a:close/>
                <a:moveTo>
                  <a:pt x="396649" y="288471"/>
                </a:moveTo>
                <a:cubicBezTo>
                  <a:pt x="398152" y="288471"/>
                  <a:pt x="402471" y="292838"/>
                  <a:pt x="409608" y="301570"/>
                </a:cubicBezTo>
                <a:cubicBezTo>
                  <a:pt x="416744" y="310303"/>
                  <a:pt x="421628" y="316642"/>
                  <a:pt x="424257" y="320586"/>
                </a:cubicBezTo>
                <a:cubicBezTo>
                  <a:pt x="428013" y="320210"/>
                  <a:pt x="430830" y="320023"/>
                  <a:pt x="432708" y="320023"/>
                </a:cubicBezTo>
                <a:cubicBezTo>
                  <a:pt x="434586" y="320023"/>
                  <a:pt x="437403" y="320210"/>
                  <a:pt x="441160" y="320586"/>
                </a:cubicBezTo>
                <a:cubicBezTo>
                  <a:pt x="450738" y="307251"/>
                  <a:pt x="459377" y="296734"/>
                  <a:pt x="467077" y="289034"/>
                </a:cubicBezTo>
                <a:lnTo>
                  <a:pt x="468767" y="288471"/>
                </a:lnTo>
                <a:cubicBezTo>
                  <a:pt x="469518" y="288471"/>
                  <a:pt x="481162" y="295044"/>
                  <a:pt x="503699" y="308190"/>
                </a:cubicBezTo>
                <a:cubicBezTo>
                  <a:pt x="504450" y="308754"/>
                  <a:pt x="504826" y="309412"/>
                  <a:pt x="504826" y="310163"/>
                </a:cubicBezTo>
                <a:cubicBezTo>
                  <a:pt x="504826" y="314858"/>
                  <a:pt x="500037" y="327816"/>
                  <a:pt x="490459" y="349039"/>
                </a:cubicBezTo>
                <a:cubicBezTo>
                  <a:pt x="493651" y="353358"/>
                  <a:pt x="496468" y="358241"/>
                  <a:pt x="498910" y="363688"/>
                </a:cubicBezTo>
                <a:cubicBezTo>
                  <a:pt x="526893" y="366505"/>
                  <a:pt x="540885" y="369416"/>
                  <a:pt x="540885" y="372421"/>
                </a:cubicBezTo>
                <a:lnTo>
                  <a:pt x="540885" y="411860"/>
                </a:lnTo>
                <a:cubicBezTo>
                  <a:pt x="540885" y="414865"/>
                  <a:pt x="526893" y="417776"/>
                  <a:pt x="498910" y="420593"/>
                </a:cubicBezTo>
                <a:cubicBezTo>
                  <a:pt x="496657" y="425664"/>
                  <a:pt x="493839" y="430547"/>
                  <a:pt x="490459" y="435242"/>
                </a:cubicBezTo>
                <a:cubicBezTo>
                  <a:pt x="500037" y="456464"/>
                  <a:pt x="504826" y="469423"/>
                  <a:pt x="504826" y="474118"/>
                </a:cubicBezTo>
                <a:cubicBezTo>
                  <a:pt x="504826" y="474869"/>
                  <a:pt x="504450" y="475527"/>
                  <a:pt x="503699" y="476090"/>
                </a:cubicBezTo>
                <a:cubicBezTo>
                  <a:pt x="480787" y="489424"/>
                  <a:pt x="469143" y="496091"/>
                  <a:pt x="468767" y="496091"/>
                </a:cubicBezTo>
                <a:cubicBezTo>
                  <a:pt x="467265" y="496091"/>
                  <a:pt x="462945" y="491678"/>
                  <a:pt x="455809" y="482851"/>
                </a:cubicBezTo>
                <a:cubicBezTo>
                  <a:pt x="448672" y="474024"/>
                  <a:pt x="443788" y="467639"/>
                  <a:pt x="441160" y="463695"/>
                </a:cubicBezTo>
                <a:cubicBezTo>
                  <a:pt x="437403" y="464070"/>
                  <a:pt x="434586" y="464258"/>
                  <a:pt x="432708" y="464258"/>
                </a:cubicBezTo>
                <a:cubicBezTo>
                  <a:pt x="430830" y="464258"/>
                  <a:pt x="428013" y="464070"/>
                  <a:pt x="424257" y="463695"/>
                </a:cubicBezTo>
                <a:cubicBezTo>
                  <a:pt x="421628" y="467639"/>
                  <a:pt x="416744" y="474024"/>
                  <a:pt x="409608" y="482851"/>
                </a:cubicBezTo>
                <a:cubicBezTo>
                  <a:pt x="402471" y="491678"/>
                  <a:pt x="398152" y="496091"/>
                  <a:pt x="396649" y="496091"/>
                </a:cubicBezTo>
                <a:cubicBezTo>
                  <a:pt x="396274" y="496091"/>
                  <a:pt x="384629" y="489424"/>
                  <a:pt x="361717" y="476090"/>
                </a:cubicBezTo>
                <a:cubicBezTo>
                  <a:pt x="360966" y="475527"/>
                  <a:pt x="360591" y="474869"/>
                  <a:pt x="360591" y="474118"/>
                </a:cubicBezTo>
                <a:cubicBezTo>
                  <a:pt x="360591" y="469423"/>
                  <a:pt x="365380" y="456464"/>
                  <a:pt x="374958" y="435242"/>
                </a:cubicBezTo>
                <a:cubicBezTo>
                  <a:pt x="371577" y="430547"/>
                  <a:pt x="368760" y="425664"/>
                  <a:pt x="366507" y="420593"/>
                </a:cubicBezTo>
                <a:cubicBezTo>
                  <a:pt x="338523" y="417776"/>
                  <a:pt x="324532" y="414865"/>
                  <a:pt x="324532" y="411860"/>
                </a:cubicBezTo>
                <a:lnTo>
                  <a:pt x="324532" y="372421"/>
                </a:lnTo>
                <a:cubicBezTo>
                  <a:pt x="324532" y="369416"/>
                  <a:pt x="338523" y="366505"/>
                  <a:pt x="366507" y="363688"/>
                </a:cubicBezTo>
                <a:cubicBezTo>
                  <a:pt x="368948" y="358241"/>
                  <a:pt x="371765" y="353358"/>
                  <a:pt x="374958" y="349039"/>
                </a:cubicBezTo>
                <a:cubicBezTo>
                  <a:pt x="365380" y="327816"/>
                  <a:pt x="360591" y="314858"/>
                  <a:pt x="360591" y="310163"/>
                </a:cubicBezTo>
                <a:cubicBezTo>
                  <a:pt x="360591" y="309412"/>
                  <a:pt x="360966" y="308754"/>
                  <a:pt x="361717" y="308190"/>
                </a:cubicBezTo>
                <a:cubicBezTo>
                  <a:pt x="362468" y="307815"/>
                  <a:pt x="365755" y="305937"/>
                  <a:pt x="371577" y="302557"/>
                </a:cubicBezTo>
                <a:cubicBezTo>
                  <a:pt x="377399" y="299176"/>
                  <a:pt x="382939" y="295983"/>
                  <a:pt x="388198" y="292978"/>
                </a:cubicBezTo>
                <a:cubicBezTo>
                  <a:pt x="393457" y="289974"/>
                  <a:pt x="396274" y="288471"/>
                  <a:pt x="396649" y="288471"/>
                </a:cubicBezTo>
                <a:close/>
                <a:moveTo>
                  <a:pt x="180295" y="175788"/>
                </a:moveTo>
                <a:cubicBezTo>
                  <a:pt x="160387" y="175788"/>
                  <a:pt x="143391" y="182830"/>
                  <a:pt x="129305" y="196916"/>
                </a:cubicBezTo>
                <a:cubicBezTo>
                  <a:pt x="115220" y="211002"/>
                  <a:pt x="108177" y="227998"/>
                  <a:pt x="108177" y="247906"/>
                </a:cubicBezTo>
                <a:cubicBezTo>
                  <a:pt x="108177" y="267813"/>
                  <a:pt x="115220" y="284810"/>
                  <a:pt x="129305" y="298895"/>
                </a:cubicBezTo>
                <a:cubicBezTo>
                  <a:pt x="143391" y="312981"/>
                  <a:pt x="160387" y="320024"/>
                  <a:pt x="180295" y="320024"/>
                </a:cubicBezTo>
                <a:cubicBezTo>
                  <a:pt x="200202" y="320024"/>
                  <a:pt x="217199" y="312981"/>
                  <a:pt x="231285" y="298895"/>
                </a:cubicBezTo>
                <a:cubicBezTo>
                  <a:pt x="245370" y="284810"/>
                  <a:pt x="252413" y="267813"/>
                  <a:pt x="252413" y="247906"/>
                </a:cubicBezTo>
                <a:cubicBezTo>
                  <a:pt x="252413" y="227998"/>
                  <a:pt x="245370" y="211002"/>
                  <a:pt x="231285" y="196916"/>
                </a:cubicBezTo>
                <a:cubicBezTo>
                  <a:pt x="217199" y="182830"/>
                  <a:pt x="200202" y="175788"/>
                  <a:pt x="180295" y="175788"/>
                </a:cubicBezTo>
                <a:close/>
                <a:moveTo>
                  <a:pt x="432708" y="67611"/>
                </a:moveTo>
                <a:cubicBezTo>
                  <a:pt x="422942" y="67611"/>
                  <a:pt x="414491" y="71179"/>
                  <a:pt x="407355" y="78316"/>
                </a:cubicBezTo>
                <a:cubicBezTo>
                  <a:pt x="400218" y="85453"/>
                  <a:pt x="396649" y="93904"/>
                  <a:pt x="396649" y="103670"/>
                </a:cubicBezTo>
                <a:cubicBezTo>
                  <a:pt x="396649" y="113624"/>
                  <a:pt x="400171" y="122122"/>
                  <a:pt x="407213" y="129165"/>
                </a:cubicBezTo>
                <a:cubicBezTo>
                  <a:pt x="414257" y="136207"/>
                  <a:pt x="422754" y="139729"/>
                  <a:pt x="432708" y="139729"/>
                </a:cubicBezTo>
                <a:cubicBezTo>
                  <a:pt x="442662" y="139729"/>
                  <a:pt x="451161" y="136207"/>
                  <a:pt x="458203" y="129165"/>
                </a:cubicBezTo>
                <a:cubicBezTo>
                  <a:pt x="465246" y="122122"/>
                  <a:pt x="468767" y="113624"/>
                  <a:pt x="468767" y="103670"/>
                </a:cubicBezTo>
                <a:cubicBezTo>
                  <a:pt x="468767" y="93904"/>
                  <a:pt x="465199" y="85453"/>
                  <a:pt x="458063" y="78316"/>
                </a:cubicBezTo>
                <a:cubicBezTo>
                  <a:pt x="450925" y="71179"/>
                  <a:pt x="442474" y="67611"/>
                  <a:pt x="432708" y="67611"/>
                </a:cubicBezTo>
                <a:close/>
                <a:moveTo>
                  <a:pt x="154096" y="67611"/>
                </a:moveTo>
                <a:lnTo>
                  <a:pt x="206494" y="67611"/>
                </a:lnTo>
                <a:cubicBezTo>
                  <a:pt x="208559" y="67611"/>
                  <a:pt x="210438" y="68315"/>
                  <a:pt x="212128" y="69724"/>
                </a:cubicBezTo>
                <a:cubicBezTo>
                  <a:pt x="213818" y="71132"/>
                  <a:pt x="214757" y="72775"/>
                  <a:pt x="214945" y="74654"/>
                </a:cubicBezTo>
                <a:lnTo>
                  <a:pt x="221425" y="117755"/>
                </a:lnTo>
                <a:cubicBezTo>
                  <a:pt x="227810" y="119633"/>
                  <a:pt x="234853" y="122545"/>
                  <a:pt x="242553" y="126488"/>
                </a:cubicBezTo>
                <a:lnTo>
                  <a:pt x="275795" y="101416"/>
                </a:lnTo>
                <a:cubicBezTo>
                  <a:pt x="277297" y="100102"/>
                  <a:pt x="279175" y="99444"/>
                  <a:pt x="281429" y="99444"/>
                </a:cubicBezTo>
                <a:cubicBezTo>
                  <a:pt x="283494" y="99444"/>
                  <a:pt x="285466" y="100195"/>
                  <a:pt x="287345" y="101698"/>
                </a:cubicBezTo>
                <a:cubicBezTo>
                  <a:pt x="314389" y="126676"/>
                  <a:pt x="327911" y="141701"/>
                  <a:pt x="327911" y="146772"/>
                </a:cubicBezTo>
                <a:cubicBezTo>
                  <a:pt x="327911" y="148462"/>
                  <a:pt x="327254" y="150246"/>
                  <a:pt x="325939" y="152124"/>
                </a:cubicBezTo>
                <a:cubicBezTo>
                  <a:pt x="323685" y="155129"/>
                  <a:pt x="319742" y="160200"/>
                  <a:pt x="314108" y="167337"/>
                </a:cubicBezTo>
                <a:cubicBezTo>
                  <a:pt x="308473" y="174473"/>
                  <a:pt x="304248" y="180107"/>
                  <a:pt x="301430" y="184239"/>
                </a:cubicBezTo>
                <a:cubicBezTo>
                  <a:pt x="305749" y="193254"/>
                  <a:pt x="308942" y="200954"/>
                  <a:pt x="311008" y="207339"/>
                </a:cubicBezTo>
                <a:lnTo>
                  <a:pt x="353828" y="213819"/>
                </a:lnTo>
                <a:cubicBezTo>
                  <a:pt x="355706" y="214194"/>
                  <a:pt x="357303" y="215180"/>
                  <a:pt x="358618" y="216777"/>
                </a:cubicBezTo>
                <a:cubicBezTo>
                  <a:pt x="359932" y="218373"/>
                  <a:pt x="360590" y="220204"/>
                  <a:pt x="360590" y="222270"/>
                </a:cubicBezTo>
                <a:lnTo>
                  <a:pt x="360590" y="274386"/>
                </a:lnTo>
                <a:cubicBezTo>
                  <a:pt x="360590" y="276265"/>
                  <a:pt x="359932" y="278095"/>
                  <a:pt x="358618" y="279880"/>
                </a:cubicBezTo>
                <a:cubicBezTo>
                  <a:pt x="357303" y="281664"/>
                  <a:pt x="355800" y="282650"/>
                  <a:pt x="354110" y="282838"/>
                </a:cubicBezTo>
                <a:lnTo>
                  <a:pt x="310445" y="289599"/>
                </a:lnTo>
                <a:cubicBezTo>
                  <a:pt x="308379" y="296172"/>
                  <a:pt x="305374" y="303309"/>
                  <a:pt x="301430" y="311009"/>
                </a:cubicBezTo>
                <a:cubicBezTo>
                  <a:pt x="307816" y="320024"/>
                  <a:pt x="316267" y="330822"/>
                  <a:pt x="326784" y="343405"/>
                </a:cubicBezTo>
                <a:cubicBezTo>
                  <a:pt x="328099" y="345283"/>
                  <a:pt x="328756" y="347161"/>
                  <a:pt x="328756" y="349040"/>
                </a:cubicBezTo>
                <a:cubicBezTo>
                  <a:pt x="328756" y="351293"/>
                  <a:pt x="328099" y="353077"/>
                  <a:pt x="326784" y="354392"/>
                </a:cubicBezTo>
                <a:cubicBezTo>
                  <a:pt x="322465" y="360026"/>
                  <a:pt x="314717" y="368431"/>
                  <a:pt x="303543" y="379605"/>
                </a:cubicBezTo>
                <a:cubicBezTo>
                  <a:pt x="292368" y="390780"/>
                  <a:pt x="284997" y="396367"/>
                  <a:pt x="281429" y="396367"/>
                </a:cubicBezTo>
                <a:cubicBezTo>
                  <a:pt x="279363" y="396367"/>
                  <a:pt x="277391" y="395710"/>
                  <a:pt x="275513" y="394395"/>
                </a:cubicBezTo>
                <a:lnTo>
                  <a:pt x="243117" y="369041"/>
                </a:lnTo>
                <a:cubicBezTo>
                  <a:pt x="236167" y="372609"/>
                  <a:pt x="228937" y="375520"/>
                  <a:pt x="221425" y="377774"/>
                </a:cubicBezTo>
                <a:cubicBezTo>
                  <a:pt x="219359" y="398057"/>
                  <a:pt x="217199" y="412612"/>
                  <a:pt x="214945" y="421439"/>
                </a:cubicBezTo>
                <a:cubicBezTo>
                  <a:pt x="213630" y="425947"/>
                  <a:pt x="210813" y="428200"/>
                  <a:pt x="206494" y="428200"/>
                </a:cubicBezTo>
                <a:lnTo>
                  <a:pt x="154096" y="428200"/>
                </a:lnTo>
                <a:cubicBezTo>
                  <a:pt x="152030" y="428200"/>
                  <a:pt x="150152" y="427496"/>
                  <a:pt x="148462" y="426087"/>
                </a:cubicBezTo>
                <a:cubicBezTo>
                  <a:pt x="146771" y="424679"/>
                  <a:pt x="145832" y="423035"/>
                  <a:pt x="145645" y="421158"/>
                </a:cubicBezTo>
                <a:lnTo>
                  <a:pt x="139165" y="378056"/>
                </a:lnTo>
                <a:cubicBezTo>
                  <a:pt x="132779" y="376178"/>
                  <a:pt x="125737" y="373267"/>
                  <a:pt x="118037" y="369323"/>
                </a:cubicBezTo>
                <a:lnTo>
                  <a:pt x="84795" y="394395"/>
                </a:lnTo>
                <a:cubicBezTo>
                  <a:pt x="83480" y="395710"/>
                  <a:pt x="81602" y="396367"/>
                  <a:pt x="79161" y="396367"/>
                </a:cubicBezTo>
                <a:cubicBezTo>
                  <a:pt x="77095" y="396367"/>
                  <a:pt x="75123" y="395616"/>
                  <a:pt x="73245" y="394113"/>
                </a:cubicBezTo>
                <a:cubicBezTo>
                  <a:pt x="46201" y="369135"/>
                  <a:pt x="32679" y="354110"/>
                  <a:pt x="32679" y="349040"/>
                </a:cubicBezTo>
                <a:cubicBezTo>
                  <a:pt x="32679" y="347349"/>
                  <a:pt x="33336" y="345565"/>
                  <a:pt x="34651" y="343687"/>
                </a:cubicBezTo>
                <a:cubicBezTo>
                  <a:pt x="36529" y="341058"/>
                  <a:pt x="40378" y="336081"/>
                  <a:pt x="46201" y="328756"/>
                </a:cubicBezTo>
                <a:cubicBezTo>
                  <a:pt x="52022" y="321432"/>
                  <a:pt x="56436" y="315704"/>
                  <a:pt x="59441" y="311572"/>
                </a:cubicBezTo>
                <a:cubicBezTo>
                  <a:pt x="55122" y="303309"/>
                  <a:pt x="51835" y="295608"/>
                  <a:pt x="49581" y="288472"/>
                </a:cubicBezTo>
                <a:lnTo>
                  <a:pt x="6761" y="281711"/>
                </a:lnTo>
                <a:cubicBezTo>
                  <a:pt x="4883" y="281523"/>
                  <a:pt x="3286" y="280631"/>
                  <a:pt x="1972" y="279034"/>
                </a:cubicBezTo>
                <a:cubicBezTo>
                  <a:pt x="657" y="277438"/>
                  <a:pt x="0" y="275607"/>
                  <a:pt x="0" y="273541"/>
                </a:cubicBezTo>
                <a:lnTo>
                  <a:pt x="0" y="221425"/>
                </a:lnTo>
                <a:cubicBezTo>
                  <a:pt x="0" y="219547"/>
                  <a:pt x="657" y="217715"/>
                  <a:pt x="1972" y="215932"/>
                </a:cubicBezTo>
                <a:cubicBezTo>
                  <a:pt x="3286" y="214147"/>
                  <a:pt x="4789" y="213161"/>
                  <a:pt x="6480" y="212973"/>
                </a:cubicBezTo>
                <a:lnTo>
                  <a:pt x="50145" y="206213"/>
                </a:lnTo>
                <a:cubicBezTo>
                  <a:pt x="52210" y="199639"/>
                  <a:pt x="55215" y="192503"/>
                  <a:pt x="59159" y="184802"/>
                </a:cubicBezTo>
                <a:cubicBezTo>
                  <a:pt x="52774" y="175788"/>
                  <a:pt x="44322" y="164989"/>
                  <a:pt x="33806" y="152406"/>
                </a:cubicBezTo>
                <a:cubicBezTo>
                  <a:pt x="32490" y="150340"/>
                  <a:pt x="31834" y="148462"/>
                  <a:pt x="31834" y="146772"/>
                </a:cubicBezTo>
                <a:cubicBezTo>
                  <a:pt x="31834" y="144518"/>
                  <a:pt x="32490" y="142640"/>
                  <a:pt x="33806" y="141137"/>
                </a:cubicBezTo>
                <a:cubicBezTo>
                  <a:pt x="37937" y="135503"/>
                  <a:pt x="45637" y="127146"/>
                  <a:pt x="56906" y="116065"/>
                </a:cubicBezTo>
                <a:cubicBezTo>
                  <a:pt x="68174" y="104984"/>
                  <a:pt x="75592" y="99444"/>
                  <a:pt x="79161" y="99444"/>
                </a:cubicBezTo>
                <a:cubicBezTo>
                  <a:pt x="81226" y="99444"/>
                  <a:pt x="83198" y="100102"/>
                  <a:pt x="85077" y="101416"/>
                </a:cubicBezTo>
                <a:lnTo>
                  <a:pt x="117474" y="126770"/>
                </a:lnTo>
                <a:cubicBezTo>
                  <a:pt x="123859" y="123390"/>
                  <a:pt x="131089" y="120385"/>
                  <a:pt x="139165" y="117755"/>
                </a:cubicBezTo>
                <a:cubicBezTo>
                  <a:pt x="141231" y="97472"/>
                  <a:pt x="143391" y="83011"/>
                  <a:pt x="145645" y="74372"/>
                </a:cubicBezTo>
                <a:cubicBezTo>
                  <a:pt x="146959" y="69865"/>
                  <a:pt x="149776" y="67611"/>
                  <a:pt x="154096" y="67611"/>
                </a:cubicBezTo>
                <a:close/>
                <a:moveTo>
                  <a:pt x="396649" y="0"/>
                </a:moveTo>
                <a:cubicBezTo>
                  <a:pt x="398152" y="0"/>
                  <a:pt x="402471" y="4367"/>
                  <a:pt x="409608" y="13100"/>
                </a:cubicBezTo>
                <a:cubicBezTo>
                  <a:pt x="416744" y="21833"/>
                  <a:pt x="421628" y="28171"/>
                  <a:pt x="424257" y="32116"/>
                </a:cubicBezTo>
                <a:cubicBezTo>
                  <a:pt x="428013" y="31740"/>
                  <a:pt x="430830" y="31552"/>
                  <a:pt x="432708" y="31552"/>
                </a:cubicBezTo>
                <a:cubicBezTo>
                  <a:pt x="434586" y="31552"/>
                  <a:pt x="437403" y="31740"/>
                  <a:pt x="441160" y="32116"/>
                </a:cubicBezTo>
                <a:cubicBezTo>
                  <a:pt x="450738" y="18781"/>
                  <a:pt x="459377" y="8264"/>
                  <a:pt x="467077" y="564"/>
                </a:cubicBezTo>
                <a:lnTo>
                  <a:pt x="468767" y="0"/>
                </a:lnTo>
                <a:cubicBezTo>
                  <a:pt x="469518" y="0"/>
                  <a:pt x="481162" y="6574"/>
                  <a:pt x="503699" y="19720"/>
                </a:cubicBezTo>
                <a:cubicBezTo>
                  <a:pt x="504450" y="20284"/>
                  <a:pt x="504826" y="20941"/>
                  <a:pt x="504826" y="21692"/>
                </a:cubicBezTo>
                <a:cubicBezTo>
                  <a:pt x="504826" y="26387"/>
                  <a:pt x="500037" y="39346"/>
                  <a:pt x="490459" y="60568"/>
                </a:cubicBezTo>
                <a:cubicBezTo>
                  <a:pt x="493651" y="64888"/>
                  <a:pt x="496468" y="69771"/>
                  <a:pt x="498910" y="75217"/>
                </a:cubicBezTo>
                <a:cubicBezTo>
                  <a:pt x="526893" y="78034"/>
                  <a:pt x="540885" y="80945"/>
                  <a:pt x="540885" y="83950"/>
                </a:cubicBezTo>
                <a:lnTo>
                  <a:pt x="540885" y="123390"/>
                </a:lnTo>
                <a:cubicBezTo>
                  <a:pt x="540885" y="126395"/>
                  <a:pt x="526893" y="129305"/>
                  <a:pt x="498910" y="132123"/>
                </a:cubicBezTo>
                <a:cubicBezTo>
                  <a:pt x="496657" y="137194"/>
                  <a:pt x="493839" y="142076"/>
                  <a:pt x="490459" y="146772"/>
                </a:cubicBezTo>
                <a:cubicBezTo>
                  <a:pt x="500037" y="167994"/>
                  <a:pt x="504826" y="180952"/>
                  <a:pt x="504826" y="185648"/>
                </a:cubicBezTo>
                <a:cubicBezTo>
                  <a:pt x="504826" y="186399"/>
                  <a:pt x="504450" y="187056"/>
                  <a:pt x="503699" y="187619"/>
                </a:cubicBezTo>
                <a:cubicBezTo>
                  <a:pt x="480787" y="200954"/>
                  <a:pt x="469143" y="207621"/>
                  <a:pt x="468767" y="207621"/>
                </a:cubicBezTo>
                <a:cubicBezTo>
                  <a:pt x="467265" y="207621"/>
                  <a:pt x="462945" y="203207"/>
                  <a:pt x="455809" y="194381"/>
                </a:cubicBezTo>
                <a:cubicBezTo>
                  <a:pt x="448672" y="185554"/>
                  <a:pt x="443788" y="179168"/>
                  <a:pt x="441160" y="175224"/>
                </a:cubicBezTo>
                <a:cubicBezTo>
                  <a:pt x="437403" y="175600"/>
                  <a:pt x="434586" y="175788"/>
                  <a:pt x="432708" y="175788"/>
                </a:cubicBezTo>
                <a:cubicBezTo>
                  <a:pt x="430830" y="175788"/>
                  <a:pt x="428013" y="175600"/>
                  <a:pt x="424257" y="175224"/>
                </a:cubicBezTo>
                <a:cubicBezTo>
                  <a:pt x="421628" y="179168"/>
                  <a:pt x="416744" y="185554"/>
                  <a:pt x="409608" y="194381"/>
                </a:cubicBezTo>
                <a:cubicBezTo>
                  <a:pt x="402471" y="203207"/>
                  <a:pt x="398152" y="207621"/>
                  <a:pt x="396649" y="207621"/>
                </a:cubicBezTo>
                <a:cubicBezTo>
                  <a:pt x="396274" y="207621"/>
                  <a:pt x="384629" y="200954"/>
                  <a:pt x="361717" y="187619"/>
                </a:cubicBezTo>
                <a:cubicBezTo>
                  <a:pt x="360966" y="187056"/>
                  <a:pt x="360591" y="186399"/>
                  <a:pt x="360591" y="185648"/>
                </a:cubicBezTo>
                <a:cubicBezTo>
                  <a:pt x="360591" y="180952"/>
                  <a:pt x="365380" y="167994"/>
                  <a:pt x="374958" y="146772"/>
                </a:cubicBezTo>
                <a:cubicBezTo>
                  <a:pt x="371577" y="142076"/>
                  <a:pt x="368760" y="137194"/>
                  <a:pt x="366507" y="132123"/>
                </a:cubicBezTo>
                <a:cubicBezTo>
                  <a:pt x="338523" y="129305"/>
                  <a:pt x="324532" y="126395"/>
                  <a:pt x="324532" y="123390"/>
                </a:cubicBezTo>
                <a:lnTo>
                  <a:pt x="324532" y="83950"/>
                </a:lnTo>
                <a:cubicBezTo>
                  <a:pt x="324532" y="80945"/>
                  <a:pt x="338523" y="78034"/>
                  <a:pt x="366507" y="75217"/>
                </a:cubicBezTo>
                <a:cubicBezTo>
                  <a:pt x="368948" y="69771"/>
                  <a:pt x="371765" y="64888"/>
                  <a:pt x="374958" y="60568"/>
                </a:cubicBezTo>
                <a:cubicBezTo>
                  <a:pt x="365380" y="39346"/>
                  <a:pt x="360591" y="26387"/>
                  <a:pt x="360591" y="21692"/>
                </a:cubicBezTo>
                <a:cubicBezTo>
                  <a:pt x="360591" y="20941"/>
                  <a:pt x="360966" y="20284"/>
                  <a:pt x="361717" y="19720"/>
                </a:cubicBezTo>
                <a:cubicBezTo>
                  <a:pt x="362468" y="19345"/>
                  <a:pt x="365755" y="17467"/>
                  <a:pt x="371577" y="14086"/>
                </a:cubicBezTo>
                <a:cubicBezTo>
                  <a:pt x="377399" y="10705"/>
                  <a:pt x="382939" y="7513"/>
                  <a:pt x="388198" y="4508"/>
                </a:cubicBezTo>
                <a:cubicBezTo>
                  <a:pt x="393457" y="1503"/>
                  <a:pt x="396274" y="0"/>
                  <a:pt x="39664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15" name="Oval 4">
            <a:extLst>
              <a:ext uri="{FF2B5EF4-FFF2-40B4-BE49-F238E27FC236}">
                <a16:creationId xmlns:a16="http://schemas.microsoft.com/office/drawing/2014/main" id="{F16C86BD-97AE-483C-B8F8-82489DFD8FEE}"/>
              </a:ext>
            </a:extLst>
          </p:cNvPr>
          <p:cNvSpPr/>
          <p:nvPr/>
        </p:nvSpPr>
        <p:spPr>
          <a:xfrm>
            <a:off x="4671550" y="-905263"/>
            <a:ext cx="2460744" cy="2460744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6" name="Oval 5">
            <a:extLst>
              <a:ext uri="{FF2B5EF4-FFF2-40B4-BE49-F238E27FC236}">
                <a16:creationId xmlns:a16="http://schemas.microsoft.com/office/drawing/2014/main" id="{C897E240-9C0E-449F-BC87-B1B1D42048C8}"/>
              </a:ext>
            </a:extLst>
          </p:cNvPr>
          <p:cNvSpPr/>
          <p:nvPr/>
        </p:nvSpPr>
        <p:spPr>
          <a:xfrm>
            <a:off x="4917626" y="-659187"/>
            <a:ext cx="1968594" cy="1968594"/>
          </a:xfrm>
          <a:prstGeom prst="ellipse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7" name="Oval 6">
            <a:extLst>
              <a:ext uri="{FF2B5EF4-FFF2-40B4-BE49-F238E27FC236}">
                <a16:creationId xmlns:a16="http://schemas.microsoft.com/office/drawing/2014/main" id="{C167C3F8-6BA1-43C8-952E-336F6C8E3FCF}"/>
              </a:ext>
            </a:extLst>
          </p:cNvPr>
          <p:cNvSpPr/>
          <p:nvPr/>
        </p:nvSpPr>
        <p:spPr>
          <a:xfrm>
            <a:off x="5163701" y="-413112"/>
            <a:ext cx="1476445" cy="1476445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8" name="Freeform 70">
            <a:extLst>
              <a:ext uri="{FF2B5EF4-FFF2-40B4-BE49-F238E27FC236}">
                <a16:creationId xmlns:a16="http://schemas.microsoft.com/office/drawing/2014/main" id="{29A02907-7881-4DAF-8B81-B9A05CC62C49}"/>
              </a:ext>
            </a:extLst>
          </p:cNvPr>
          <p:cNvSpPr/>
          <p:nvPr/>
        </p:nvSpPr>
        <p:spPr>
          <a:xfrm rot="10800000">
            <a:off x="6640724" y="1431675"/>
            <a:ext cx="1197199" cy="189246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0" name="Oval 7">
            <a:extLst>
              <a:ext uri="{FF2B5EF4-FFF2-40B4-BE49-F238E27FC236}">
                <a16:creationId xmlns:a16="http://schemas.microsoft.com/office/drawing/2014/main" id="{910C5FE5-29F0-44B5-BF01-46F544B199B3}"/>
              </a:ext>
            </a:extLst>
          </p:cNvPr>
          <p:cNvSpPr/>
          <p:nvPr/>
        </p:nvSpPr>
        <p:spPr>
          <a:xfrm>
            <a:off x="6677098" y="416557"/>
            <a:ext cx="338228" cy="338228"/>
          </a:xfrm>
          <a:prstGeom prst="ellipse">
            <a:avLst/>
          </a:prstGeom>
          <a:solidFill>
            <a:srgbClr val="FF7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1" name="Oval 8">
            <a:extLst>
              <a:ext uri="{FF2B5EF4-FFF2-40B4-BE49-F238E27FC236}">
                <a16:creationId xmlns:a16="http://schemas.microsoft.com/office/drawing/2014/main" id="{F3D8C7E0-0371-4E54-ABEF-285C7573EFA2}"/>
              </a:ext>
            </a:extLst>
          </p:cNvPr>
          <p:cNvSpPr/>
          <p:nvPr/>
        </p:nvSpPr>
        <p:spPr>
          <a:xfrm>
            <a:off x="6443162" y="1142876"/>
            <a:ext cx="416686" cy="41668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2" name="Oval 9">
            <a:extLst>
              <a:ext uri="{FF2B5EF4-FFF2-40B4-BE49-F238E27FC236}">
                <a16:creationId xmlns:a16="http://schemas.microsoft.com/office/drawing/2014/main" id="{BAC1608C-8885-4294-BF39-6E45BE750F20}"/>
              </a:ext>
            </a:extLst>
          </p:cNvPr>
          <p:cNvSpPr/>
          <p:nvPr/>
        </p:nvSpPr>
        <p:spPr>
          <a:xfrm>
            <a:off x="5193530" y="630958"/>
            <a:ext cx="272122" cy="272122"/>
          </a:xfrm>
          <a:prstGeom prst="ellipse">
            <a:avLst/>
          </a:prstGeom>
          <a:solidFill>
            <a:srgbClr val="695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4" name="Freeform 71">
            <a:extLst>
              <a:ext uri="{FF2B5EF4-FFF2-40B4-BE49-F238E27FC236}">
                <a16:creationId xmlns:a16="http://schemas.microsoft.com/office/drawing/2014/main" id="{EDB5D53D-DEEE-4B1C-99FB-49CA298AE490}"/>
              </a:ext>
            </a:extLst>
          </p:cNvPr>
          <p:cNvSpPr/>
          <p:nvPr/>
        </p:nvSpPr>
        <p:spPr>
          <a:xfrm rot="10800000" flipV="1">
            <a:off x="6861984" y="101471"/>
            <a:ext cx="1109378" cy="434534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7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5" name="Freeform 72">
            <a:extLst>
              <a:ext uri="{FF2B5EF4-FFF2-40B4-BE49-F238E27FC236}">
                <a16:creationId xmlns:a16="http://schemas.microsoft.com/office/drawing/2014/main" id="{59DF6300-13F0-4C4E-87AB-CFD9ED181D08}"/>
              </a:ext>
            </a:extLst>
          </p:cNvPr>
          <p:cNvSpPr/>
          <p:nvPr/>
        </p:nvSpPr>
        <p:spPr>
          <a:xfrm flipV="1">
            <a:off x="3807696" y="778873"/>
            <a:ext cx="1497691" cy="362877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695D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B9E1DB4-2197-4474-987F-123C03D3A159}"/>
              </a:ext>
            </a:extLst>
          </p:cNvPr>
          <p:cNvSpPr txBox="1"/>
          <p:nvPr/>
        </p:nvSpPr>
        <p:spPr>
          <a:xfrm>
            <a:off x="7346884" y="172733"/>
            <a:ext cx="135702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600" b="1" dirty="0">
                <a:solidFill>
                  <a:srgbClr val="FFBC0A"/>
                </a:solidFill>
                <a:cs typeface="Arial" pitchFamily="34" charset="0"/>
              </a:rPr>
              <a:t>Методика</a:t>
            </a:r>
            <a:endParaRPr lang="ko-KR" altLang="en-US" sz="1600" b="1" dirty="0">
              <a:solidFill>
                <a:srgbClr val="FFBC0A"/>
              </a:solidFill>
              <a:cs typeface="Arial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E831DD3-BC53-440C-A2FD-7636320625CA}"/>
              </a:ext>
            </a:extLst>
          </p:cNvPr>
          <p:cNvSpPr txBox="1"/>
          <p:nvPr/>
        </p:nvSpPr>
        <p:spPr>
          <a:xfrm>
            <a:off x="7097796" y="1184529"/>
            <a:ext cx="166856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600" b="1" dirty="0">
                <a:solidFill>
                  <a:srgbClr val="695D46"/>
                </a:solidFill>
                <a:cs typeface="Arial" pitchFamily="34" charset="0"/>
              </a:rPr>
              <a:t>ТЕХНОЛОГИЯ</a:t>
            </a:r>
            <a:endParaRPr lang="ko-KR" altLang="en-US" sz="1600" b="1" dirty="0">
              <a:solidFill>
                <a:srgbClr val="695D46"/>
              </a:solidFill>
              <a:cs typeface="Arial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04CCC0C-D38B-4FB1-BA64-D83BDC50622C}"/>
              </a:ext>
            </a:extLst>
          </p:cNvPr>
          <p:cNvSpPr txBox="1"/>
          <p:nvPr/>
        </p:nvSpPr>
        <p:spPr>
          <a:xfrm>
            <a:off x="2638899" y="716047"/>
            <a:ext cx="178975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600" b="1" dirty="0">
                <a:solidFill>
                  <a:schemeClr val="accent1"/>
                </a:solidFill>
                <a:cs typeface="Arial" pitchFamily="34" charset="0"/>
              </a:rPr>
              <a:t>Сила </a:t>
            </a:r>
            <a:r>
              <a:rPr lang="ru-RU" altLang="ko-KR" sz="1600" b="1" dirty="0">
                <a:solidFill>
                  <a:srgbClr val="A3E4EB"/>
                </a:solidFill>
                <a:cs typeface="Arial" pitchFamily="34" charset="0"/>
              </a:rPr>
              <a:t>мысли</a:t>
            </a:r>
            <a:endParaRPr lang="ko-KR" altLang="en-US" sz="1600" b="1" dirty="0">
              <a:solidFill>
                <a:srgbClr val="A3E4EB"/>
              </a:solidFill>
              <a:cs typeface="Arial" pitchFamily="34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E3128F52-580B-4F73-88CF-2329FDF04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CDBE27-EFB9-4DC2-A7B1-169B15DCF80D}"/>
              </a:ext>
            </a:extLst>
          </p:cNvPr>
          <p:cNvSpPr/>
          <p:nvPr/>
        </p:nvSpPr>
        <p:spPr>
          <a:xfrm>
            <a:off x="8616009" y="3578220"/>
            <a:ext cx="35399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cap="small" dirty="0">
                <a:solidFill>
                  <a:srgbClr val="273339"/>
                </a:solidFill>
                <a:latin typeface="Calibri" panose="020F0502020204030204"/>
              </a:rPr>
              <a:t>3</a:t>
            </a:r>
            <a:r>
              <a:rPr lang="en-US" b="1" cap="small" dirty="0">
                <a:solidFill>
                  <a:srgbClr val="273339"/>
                </a:solidFill>
                <a:latin typeface="Calibri" panose="020F0502020204030204"/>
              </a:rPr>
              <a:t>D</a:t>
            </a:r>
            <a:r>
              <a:rPr lang="ru-RU" b="1" cap="small" dirty="0">
                <a:solidFill>
                  <a:srgbClr val="273339"/>
                </a:solidFill>
                <a:latin typeface="Calibri" panose="020F0502020204030204"/>
              </a:rPr>
              <a:t> моделирование</a:t>
            </a:r>
            <a:br>
              <a:rPr lang="ru-RU" b="1" cap="small" dirty="0">
                <a:solidFill>
                  <a:srgbClr val="273339"/>
                </a:solidFill>
                <a:latin typeface="Calibri" panose="020F0502020204030204"/>
              </a:rPr>
            </a:br>
            <a:r>
              <a:rPr lang="ru-RU" sz="1200" i="1" dirty="0"/>
              <a:t>Обработка цифровых данных, создание ЦММ</a:t>
            </a:r>
            <a:endParaRPr lang="en-US" sz="1200" i="1" dirty="0"/>
          </a:p>
        </p:txBody>
      </p:sp>
      <p:sp>
        <p:nvSpPr>
          <p:cNvPr id="79" name="Rectangle 44">
            <a:extLst>
              <a:ext uri="{FF2B5EF4-FFF2-40B4-BE49-F238E27FC236}">
                <a16:creationId xmlns:a16="http://schemas.microsoft.com/office/drawing/2014/main" id="{78643CD6-9A31-4CEA-B99F-E3607E4A8918}"/>
              </a:ext>
            </a:extLst>
          </p:cNvPr>
          <p:cNvSpPr/>
          <p:nvPr/>
        </p:nvSpPr>
        <p:spPr>
          <a:xfrm>
            <a:off x="1706018" y="3516713"/>
            <a:ext cx="3471627" cy="707886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ru-RU" sz="1600" b="1" i="0" u="none" strike="noStrike" kern="1200" cap="small" spc="0" normalizeH="0" baseline="0" noProof="0" dirty="0">
                <a:ln>
                  <a:noFill/>
                </a:ln>
                <a:solidFill>
                  <a:srgbClr val="2733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Картографический материал          </a:t>
            </a:r>
            <a:br>
              <a:rPr lang="ru-RU" sz="1600" b="1" cap="small" dirty="0">
                <a:solidFill>
                  <a:srgbClr val="273339"/>
                </a:solidFill>
                <a:latin typeface="Calibri" panose="020F0502020204030204"/>
              </a:rPr>
            </a:br>
            <a:r>
              <a:rPr lang="ru-RU" sz="1200" i="1" dirty="0"/>
              <a:t>Создание векторных слоев,   </a:t>
            </a:r>
            <a:br>
              <a:rPr lang="ru-RU" sz="1200" i="1" dirty="0"/>
            </a:br>
            <a:r>
              <a:rPr lang="ru-RU" sz="1200" i="1" dirty="0"/>
              <a:t>    </a:t>
            </a:r>
            <a:endParaRPr kumimoji="0" lang="en-US" sz="1800" b="1" i="0" u="none" strike="noStrike" kern="1200" cap="small" spc="0" normalizeH="0" baseline="0" noProof="0" dirty="0">
              <a:ln>
                <a:noFill/>
              </a:ln>
              <a:solidFill>
                <a:srgbClr val="2733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E33A1-7E7E-4087-890B-6D586E8EF444}"/>
              </a:ext>
            </a:extLst>
          </p:cNvPr>
          <p:cNvSpPr/>
          <p:nvPr/>
        </p:nvSpPr>
        <p:spPr>
          <a:xfrm>
            <a:off x="3151582" y="3968111"/>
            <a:ext cx="2199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ru-RU" sz="1200" i="1" dirty="0"/>
              <a:t>тематической серии карт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9822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AC88A683-F4B9-4294-898F-981BA9EF9560}"/>
              </a:ext>
            </a:extLst>
          </p:cNvPr>
          <p:cNvSpPr txBox="1">
            <a:spLocks/>
          </p:cNvSpPr>
          <p:nvPr/>
        </p:nvSpPr>
        <p:spPr>
          <a:xfrm>
            <a:off x="6624755" y="5754275"/>
            <a:ext cx="5613400" cy="68265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ru-RU" sz="1400" b="1" dirty="0">
                <a:solidFill>
                  <a:srgbClr val="AEC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может быть интересен частному предпринимательству; </a:t>
            </a:r>
            <a:br>
              <a:rPr lang="ru-RU" sz="1400" b="1" dirty="0">
                <a:solidFill>
                  <a:srgbClr val="AEC92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AEC9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пользователями  муниципальных  учебных заведений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59F603A-F43B-43FA-8C5F-32B01170A130}"/>
              </a:ext>
            </a:extLst>
          </p:cNvPr>
          <p:cNvGrpSpPr/>
          <p:nvPr/>
        </p:nvGrpSpPr>
        <p:grpSpPr>
          <a:xfrm rot="20842869">
            <a:off x="4014196" y="-884890"/>
            <a:ext cx="4849933" cy="2985533"/>
            <a:chOff x="3923186" y="165939"/>
            <a:chExt cx="4849933" cy="2985533"/>
          </a:xfrm>
        </p:grpSpPr>
        <p:grpSp>
          <p:nvGrpSpPr>
            <p:cNvPr id="153" name="Group 345">
              <a:extLst>
                <a:ext uri="{FF2B5EF4-FFF2-40B4-BE49-F238E27FC236}">
                  <a16:creationId xmlns:a16="http://schemas.microsoft.com/office/drawing/2014/main" id="{B6E75E42-A70D-4783-AD1C-71AA6147FCDC}"/>
                </a:ext>
              </a:extLst>
            </p:cNvPr>
            <p:cNvGrpSpPr/>
            <p:nvPr/>
          </p:nvGrpSpPr>
          <p:grpSpPr>
            <a:xfrm>
              <a:off x="3923186" y="247038"/>
              <a:ext cx="997635" cy="1845052"/>
              <a:chOff x="4219575" y="1089025"/>
              <a:chExt cx="687388" cy="115570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54" name="Freeform 36">
                <a:extLst>
                  <a:ext uri="{FF2B5EF4-FFF2-40B4-BE49-F238E27FC236}">
                    <a16:creationId xmlns:a16="http://schemas.microsoft.com/office/drawing/2014/main" id="{C66A0C49-DB12-492D-BA5E-B2FF11797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grpSp>
            <p:nvGrpSpPr>
              <p:cNvPr id="155" name="Group 343">
                <a:extLst>
                  <a:ext uri="{FF2B5EF4-FFF2-40B4-BE49-F238E27FC236}">
                    <a16:creationId xmlns:a16="http://schemas.microsoft.com/office/drawing/2014/main" id="{2FE1B48B-A7E3-4763-B6C1-4311A5BD076A}"/>
                  </a:ext>
                </a:extLst>
              </p:cNvPr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156" name="Freeform 24">
                  <a:extLst>
                    <a:ext uri="{FF2B5EF4-FFF2-40B4-BE49-F238E27FC236}">
                      <a16:creationId xmlns:a16="http://schemas.microsoft.com/office/drawing/2014/main" id="{CBCC43BB-29D5-4918-9EEE-49CA70A35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57" name="Freeform 25">
                  <a:extLst>
                    <a:ext uri="{FF2B5EF4-FFF2-40B4-BE49-F238E27FC236}">
                      <a16:creationId xmlns:a16="http://schemas.microsoft.com/office/drawing/2014/main" id="{CE827025-1B1E-470C-8ED2-BEA12BB33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58" name="Freeform 26">
                  <a:extLst>
                    <a:ext uri="{FF2B5EF4-FFF2-40B4-BE49-F238E27FC236}">
                      <a16:creationId xmlns:a16="http://schemas.microsoft.com/office/drawing/2014/main" id="{DFB90993-795D-47C5-A7D4-2467C982E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59" name="Freeform 27">
                  <a:extLst>
                    <a:ext uri="{FF2B5EF4-FFF2-40B4-BE49-F238E27FC236}">
                      <a16:creationId xmlns:a16="http://schemas.microsoft.com/office/drawing/2014/main" id="{A85B8B45-5F88-409E-B4C6-F717F5B533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0" name="Freeform 28">
                  <a:extLst>
                    <a:ext uri="{FF2B5EF4-FFF2-40B4-BE49-F238E27FC236}">
                      <a16:creationId xmlns:a16="http://schemas.microsoft.com/office/drawing/2014/main" id="{D2254674-EB08-4FAE-98DB-8D8A6A2DBC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1" name="Freeform 29">
                  <a:extLst>
                    <a:ext uri="{FF2B5EF4-FFF2-40B4-BE49-F238E27FC236}">
                      <a16:creationId xmlns:a16="http://schemas.microsoft.com/office/drawing/2014/main" id="{1070C906-F454-431E-80C3-86E9BEDA60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2" name="Freeform 31">
                  <a:extLst>
                    <a:ext uri="{FF2B5EF4-FFF2-40B4-BE49-F238E27FC236}">
                      <a16:creationId xmlns:a16="http://schemas.microsoft.com/office/drawing/2014/main" id="{608768FF-C44C-4C8E-ACA5-AB01A1A0D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3" name="Freeform 32">
                  <a:extLst>
                    <a:ext uri="{FF2B5EF4-FFF2-40B4-BE49-F238E27FC236}">
                      <a16:creationId xmlns:a16="http://schemas.microsoft.com/office/drawing/2014/main" id="{E894DE23-4026-45C5-8607-112173582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4" name="Freeform 33">
                  <a:extLst>
                    <a:ext uri="{FF2B5EF4-FFF2-40B4-BE49-F238E27FC236}">
                      <a16:creationId xmlns:a16="http://schemas.microsoft.com/office/drawing/2014/main" id="{DE8ECD64-282B-4C0F-8517-168C3237F0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5" name="Freeform 34">
                  <a:extLst>
                    <a:ext uri="{FF2B5EF4-FFF2-40B4-BE49-F238E27FC236}">
                      <a16:creationId xmlns:a16="http://schemas.microsoft.com/office/drawing/2014/main" id="{B5666F90-4FAC-42C5-96BB-32F384A42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6" name="Freeform 35">
                  <a:extLst>
                    <a:ext uri="{FF2B5EF4-FFF2-40B4-BE49-F238E27FC236}">
                      <a16:creationId xmlns:a16="http://schemas.microsoft.com/office/drawing/2014/main" id="{E5FEEDBD-40DE-4175-BEAA-3D533AC54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7" name="Freeform 37">
                  <a:extLst>
                    <a:ext uri="{FF2B5EF4-FFF2-40B4-BE49-F238E27FC236}">
                      <a16:creationId xmlns:a16="http://schemas.microsoft.com/office/drawing/2014/main" id="{B8DB76F3-3E86-4631-925A-F35F68345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  <p:sp>
              <p:nvSpPr>
                <p:cNvPr id="168" name="Freeform 38">
                  <a:extLst>
                    <a:ext uri="{FF2B5EF4-FFF2-40B4-BE49-F238E27FC236}">
                      <a16:creationId xmlns:a16="http://schemas.microsoft.com/office/drawing/2014/main" id="{426D9245-BF24-4DB0-9181-F5A87FA6B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/>
                </a:p>
              </p:txBody>
            </p:sp>
          </p:grpSp>
        </p:grpSp>
        <p:grpSp>
          <p:nvGrpSpPr>
            <p:cNvPr id="169" name="Group 383">
              <a:extLst>
                <a:ext uri="{FF2B5EF4-FFF2-40B4-BE49-F238E27FC236}">
                  <a16:creationId xmlns:a16="http://schemas.microsoft.com/office/drawing/2014/main" id="{3538FC5E-8A15-4085-AEC7-09796DFFF360}"/>
                </a:ext>
              </a:extLst>
            </p:cNvPr>
            <p:cNvGrpSpPr/>
            <p:nvPr/>
          </p:nvGrpSpPr>
          <p:grpSpPr>
            <a:xfrm>
              <a:off x="4639733" y="165939"/>
              <a:ext cx="4133386" cy="2985533"/>
              <a:chOff x="4713288" y="1038225"/>
              <a:chExt cx="2847975" cy="187007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70" name="Freeform 101">
                <a:extLst>
                  <a:ext uri="{FF2B5EF4-FFF2-40B4-BE49-F238E27FC236}">
                    <a16:creationId xmlns:a16="http://schemas.microsoft.com/office/drawing/2014/main" id="{F319AD03-A9E8-4B0F-BF95-5E8299FA1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71" name="Freeform 102">
                <a:extLst>
                  <a:ext uri="{FF2B5EF4-FFF2-40B4-BE49-F238E27FC236}">
                    <a16:creationId xmlns:a16="http://schemas.microsoft.com/office/drawing/2014/main" id="{D66096ED-1D3A-4E15-8540-02C5492F7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72" name="Freeform 103">
                <a:extLst>
                  <a:ext uri="{FF2B5EF4-FFF2-40B4-BE49-F238E27FC236}">
                    <a16:creationId xmlns:a16="http://schemas.microsoft.com/office/drawing/2014/main" id="{FF519AC3-790C-458F-8C97-8FABD4A9F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solidFill>
                <a:srgbClr val="766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95" name="Freeform 129">
                <a:extLst>
                  <a:ext uri="{FF2B5EF4-FFF2-40B4-BE49-F238E27FC236}">
                    <a16:creationId xmlns:a16="http://schemas.microsoft.com/office/drawing/2014/main" id="{A17E4A2E-E537-466C-A652-14FFEE386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1" name="Freeform 135">
                <a:extLst>
                  <a:ext uri="{FF2B5EF4-FFF2-40B4-BE49-F238E27FC236}">
                    <a16:creationId xmlns:a16="http://schemas.microsoft.com/office/drawing/2014/main" id="{58F8270E-3604-45F7-BB8D-892383159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3" name="Freeform 137">
                <a:extLst>
                  <a:ext uri="{FF2B5EF4-FFF2-40B4-BE49-F238E27FC236}">
                    <a16:creationId xmlns:a16="http://schemas.microsoft.com/office/drawing/2014/main" id="{56077BFD-872A-4FE7-91B2-FE6FDF833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4" name="Freeform 138">
                <a:extLst>
                  <a:ext uri="{FF2B5EF4-FFF2-40B4-BE49-F238E27FC236}">
                    <a16:creationId xmlns:a16="http://schemas.microsoft.com/office/drawing/2014/main" id="{B1AD0611-BD7C-4CD2-8390-2C94DDEE1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5" name="Freeform 139">
                <a:extLst>
                  <a:ext uri="{FF2B5EF4-FFF2-40B4-BE49-F238E27FC236}">
                    <a16:creationId xmlns:a16="http://schemas.microsoft.com/office/drawing/2014/main" id="{874B8B2A-0DE3-4090-9F7D-AE9CC31E3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6" name="Freeform 140">
                <a:extLst>
                  <a:ext uri="{FF2B5EF4-FFF2-40B4-BE49-F238E27FC236}">
                    <a16:creationId xmlns:a16="http://schemas.microsoft.com/office/drawing/2014/main" id="{F7465E92-F189-4F04-8391-28280A2F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solidFill>
                <a:srgbClr val="A1E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7" name="Freeform 141">
                <a:extLst>
                  <a:ext uri="{FF2B5EF4-FFF2-40B4-BE49-F238E27FC236}">
                    <a16:creationId xmlns:a16="http://schemas.microsoft.com/office/drawing/2014/main" id="{6949009E-3D2E-4C24-B9AB-9E0DD9553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8" name="Freeform 142">
                <a:extLst>
                  <a:ext uri="{FF2B5EF4-FFF2-40B4-BE49-F238E27FC236}">
                    <a16:creationId xmlns:a16="http://schemas.microsoft.com/office/drawing/2014/main" id="{465E0F5F-7120-4BCF-984A-69F6EA175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solidFill>
                <a:srgbClr val="A1E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09" name="Freeform 143">
                <a:extLst>
                  <a:ext uri="{FF2B5EF4-FFF2-40B4-BE49-F238E27FC236}">
                    <a16:creationId xmlns:a16="http://schemas.microsoft.com/office/drawing/2014/main" id="{0AE0AE7F-A904-4E27-87CA-B44C4EBD6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0" name="Freeform 144">
                <a:extLst>
                  <a:ext uri="{FF2B5EF4-FFF2-40B4-BE49-F238E27FC236}">
                    <a16:creationId xmlns:a16="http://schemas.microsoft.com/office/drawing/2014/main" id="{87D79D9A-85EC-4469-8A5D-802152257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solidFill>
                <a:srgbClr val="A1E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1" name="Freeform 145">
                <a:extLst>
                  <a:ext uri="{FF2B5EF4-FFF2-40B4-BE49-F238E27FC236}">
                    <a16:creationId xmlns:a16="http://schemas.microsoft.com/office/drawing/2014/main" id="{F8AF851E-36E3-4F0E-9C29-CC7CD75E4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2" name="Freeform 146">
                <a:extLst>
                  <a:ext uri="{FF2B5EF4-FFF2-40B4-BE49-F238E27FC236}">
                    <a16:creationId xmlns:a16="http://schemas.microsoft.com/office/drawing/2014/main" id="{A1F3368E-E415-4FEF-BD79-AC761C600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solidFill>
                <a:srgbClr val="A1E8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3" name="Freeform 147">
                <a:extLst>
                  <a:ext uri="{FF2B5EF4-FFF2-40B4-BE49-F238E27FC236}">
                    <a16:creationId xmlns:a16="http://schemas.microsoft.com/office/drawing/2014/main" id="{26638527-CB74-43FA-A3DA-84DF37CF3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solidFill>
                <a:srgbClr val="FFB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4" name="Freeform 148">
                <a:extLst>
                  <a:ext uri="{FF2B5EF4-FFF2-40B4-BE49-F238E27FC236}">
                    <a16:creationId xmlns:a16="http://schemas.microsoft.com/office/drawing/2014/main" id="{FBEEA817-6DEB-4AED-B583-56B57BD59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5" name="Freeform 149">
                <a:extLst>
                  <a:ext uri="{FF2B5EF4-FFF2-40B4-BE49-F238E27FC236}">
                    <a16:creationId xmlns:a16="http://schemas.microsoft.com/office/drawing/2014/main" id="{C5F05B88-4B64-4CE2-8D32-DDF74A2A4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6" name="Freeform 150">
                <a:extLst>
                  <a:ext uri="{FF2B5EF4-FFF2-40B4-BE49-F238E27FC236}">
                    <a16:creationId xmlns:a16="http://schemas.microsoft.com/office/drawing/2014/main" id="{6B29C02E-FCED-482B-8059-98C37264C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7" name="Freeform 151">
                <a:extLst>
                  <a:ext uri="{FF2B5EF4-FFF2-40B4-BE49-F238E27FC236}">
                    <a16:creationId xmlns:a16="http://schemas.microsoft.com/office/drawing/2014/main" id="{E5DD1E51-B840-419A-A2CD-D406B57C7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8" name="Freeform 152">
                <a:extLst>
                  <a:ext uri="{FF2B5EF4-FFF2-40B4-BE49-F238E27FC236}">
                    <a16:creationId xmlns:a16="http://schemas.microsoft.com/office/drawing/2014/main" id="{05B7917F-6C58-4F03-8A7A-39DC9244A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19" name="Freeform 153">
                <a:extLst>
                  <a:ext uri="{FF2B5EF4-FFF2-40B4-BE49-F238E27FC236}">
                    <a16:creationId xmlns:a16="http://schemas.microsoft.com/office/drawing/2014/main" id="{44724098-4720-4A6D-AEF9-907EA6816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0" name="Freeform 154">
                <a:extLst>
                  <a:ext uri="{FF2B5EF4-FFF2-40B4-BE49-F238E27FC236}">
                    <a16:creationId xmlns:a16="http://schemas.microsoft.com/office/drawing/2014/main" id="{271E4F90-DA40-47B6-9973-FA6E2A1BC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1" name="Freeform 155">
                <a:extLst>
                  <a:ext uri="{FF2B5EF4-FFF2-40B4-BE49-F238E27FC236}">
                    <a16:creationId xmlns:a16="http://schemas.microsoft.com/office/drawing/2014/main" id="{C71F6C46-0764-4693-BAD3-9D3C74322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2" name="Freeform 156">
                <a:extLst>
                  <a:ext uri="{FF2B5EF4-FFF2-40B4-BE49-F238E27FC236}">
                    <a16:creationId xmlns:a16="http://schemas.microsoft.com/office/drawing/2014/main" id="{99DB1E82-877D-4B52-9F35-7030D205B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3" name="Freeform 157">
                <a:extLst>
                  <a:ext uri="{FF2B5EF4-FFF2-40B4-BE49-F238E27FC236}">
                    <a16:creationId xmlns:a16="http://schemas.microsoft.com/office/drawing/2014/main" id="{4911F76F-B703-4523-B03D-9DF98214B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4" name="Freeform 158">
                <a:extLst>
                  <a:ext uri="{FF2B5EF4-FFF2-40B4-BE49-F238E27FC236}">
                    <a16:creationId xmlns:a16="http://schemas.microsoft.com/office/drawing/2014/main" id="{1C897589-6B33-4C5E-9F03-80FE1DA27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5" name="Freeform 159">
                <a:extLst>
                  <a:ext uri="{FF2B5EF4-FFF2-40B4-BE49-F238E27FC236}">
                    <a16:creationId xmlns:a16="http://schemas.microsoft.com/office/drawing/2014/main" id="{3969913E-0A42-43FE-92C8-8C9B23C09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6" name="Freeform 160">
                <a:extLst>
                  <a:ext uri="{FF2B5EF4-FFF2-40B4-BE49-F238E27FC236}">
                    <a16:creationId xmlns:a16="http://schemas.microsoft.com/office/drawing/2014/main" id="{9089B34A-BDE7-4899-983C-8928C094F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7" name="Freeform 161">
                <a:extLst>
                  <a:ext uri="{FF2B5EF4-FFF2-40B4-BE49-F238E27FC236}">
                    <a16:creationId xmlns:a16="http://schemas.microsoft.com/office/drawing/2014/main" id="{B300764F-9BB9-435E-9539-A3C4498AC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8" name="Freeform 162">
                <a:extLst>
                  <a:ext uri="{FF2B5EF4-FFF2-40B4-BE49-F238E27FC236}">
                    <a16:creationId xmlns:a16="http://schemas.microsoft.com/office/drawing/2014/main" id="{6741D5C2-2FD1-4F20-86C6-3E40A86FF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29" name="Freeform 164">
                <a:extLst>
                  <a:ext uri="{FF2B5EF4-FFF2-40B4-BE49-F238E27FC236}">
                    <a16:creationId xmlns:a16="http://schemas.microsoft.com/office/drawing/2014/main" id="{D1460013-73D6-49E2-B462-C990088A3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0" name="Freeform 165">
                <a:extLst>
                  <a:ext uri="{FF2B5EF4-FFF2-40B4-BE49-F238E27FC236}">
                    <a16:creationId xmlns:a16="http://schemas.microsoft.com/office/drawing/2014/main" id="{424B92C1-B90F-4964-927A-8228D3290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1" name="Freeform 166">
                <a:extLst>
                  <a:ext uri="{FF2B5EF4-FFF2-40B4-BE49-F238E27FC236}">
                    <a16:creationId xmlns:a16="http://schemas.microsoft.com/office/drawing/2014/main" id="{3811EA42-79BA-4888-879C-412668D5B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2" name="Freeform 167">
                <a:extLst>
                  <a:ext uri="{FF2B5EF4-FFF2-40B4-BE49-F238E27FC236}">
                    <a16:creationId xmlns:a16="http://schemas.microsoft.com/office/drawing/2014/main" id="{9DC7D35D-C39D-4D35-9FCA-053938EFCE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3" name="Freeform 168">
                <a:extLst>
                  <a:ext uri="{FF2B5EF4-FFF2-40B4-BE49-F238E27FC236}">
                    <a16:creationId xmlns:a16="http://schemas.microsoft.com/office/drawing/2014/main" id="{10BBCA56-5105-41F8-BC4D-1A10848F3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4" name="Freeform 169">
                <a:extLst>
                  <a:ext uri="{FF2B5EF4-FFF2-40B4-BE49-F238E27FC236}">
                    <a16:creationId xmlns:a16="http://schemas.microsoft.com/office/drawing/2014/main" id="{F0147D5A-B62B-4463-A4C4-736FB4DEF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5" name="Freeform 170">
                <a:extLst>
                  <a:ext uri="{FF2B5EF4-FFF2-40B4-BE49-F238E27FC236}">
                    <a16:creationId xmlns:a16="http://schemas.microsoft.com/office/drawing/2014/main" id="{473FAACF-66CF-4E21-82B8-D947313B9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236" name="Freeform 171">
                <a:extLst>
                  <a:ext uri="{FF2B5EF4-FFF2-40B4-BE49-F238E27FC236}">
                    <a16:creationId xmlns:a16="http://schemas.microsoft.com/office/drawing/2014/main" id="{2931F302-35EC-4F82-AC83-36F333AB8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</p:grpSp>
      <p:grpSp>
        <p:nvGrpSpPr>
          <p:cNvPr id="243" name="Group 217">
            <a:extLst>
              <a:ext uri="{FF2B5EF4-FFF2-40B4-BE49-F238E27FC236}">
                <a16:creationId xmlns:a16="http://schemas.microsoft.com/office/drawing/2014/main" id="{282AAB29-7D78-48CE-AF27-8F1FFED93A62}"/>
              </a:ext>
            </a:extLst>
          </p:cNvPr>
          <p:cNvGrpSpPr/>
          <p:nvPr/>
        </p:nvGrpSpPr>
        <p:grpSpPr>
          <a:xfrm>
            <a:off x="4753793" y="157535"/>
            <a:ext cx="549967" cy="549967"/>
            <a:chOff x="4113020" y="7049513"/>
            <a:chExt cx="1319161" cy="1319161"/>
          </a:xfrm>
        </p:grpSpPr>
        <p:sp>
          <p:nvSpPr>
            <p:cNvPr id="244" name="Teardrop 218">
              <a:extLst>
                <a:ext uri="{FF2B5EF4-FFF2-40B4-BE49-F238E27FC236}">
                  <a16:creationId xmlns:a16="http://schemas.microsoft.com/office/drawing/2014/main" id="{9BD81B76-546F-4496-AB34-185A0BACF383}"/>
                </a:ext>
              </a:extLst>
            </p:cNvPr>
            <p:cNvSpPr/>
            <p:nvPr/>
          </p:nvSpPr>
          <p:spPr>
            <a:xfrm rot="8100000">
              <a:off x="4113020" y="7049513"/>
              <a:ext cx="1319161" cy="1319161"/>
            </a:xfrm>
            <a:prstGeom prst="teardrop">
              <a:avLst>
                <a:gd name="adj" fmla="val 133214"/>
              </a:avLst>
            </a:prstGeom>
            <a:solidFill>
              <a:srgbClr val="4D8CE9"/>
            </a:solidFill>
            <a:ln>
              <a:solidFill>
                <a:srgbClr val="4D8C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19">
              <a:extLst>
                <a:ext uri="{FF2B5EF4-FFF2-40B4-BE49-F238E27FC236}">
                  <a16:creationId xmlns:a16="http://schemas.microsoft.com/office/drawing/2014/main" id="{110DE301-0302-432F-AAE7-7BE236D38957}"/>
                </a:ext>
              </a:extLst>
            </p:cNvPr>
            <p:cNvSpPr/>
            <p:nvPr/>
          </p:nvSpPr>
          <p:spPr>
            <a:xfrm>
              <a:off x="4251835" y="7196755"/>
              <a:ext cx="1034042" cy="1034042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8C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9" name="Group 382">
            <a:extLst>
              <a:ext uri="{FF2B5EF4-FFF2-40B4-BE49-F238E27FC236}">
                <a16:creationId xmlns:a16="http://schemas.microsoft.com/office/drawing/2014/main" id="{1E73AC6C-3B61-4654-B011-BD24A66F3D16}"/>
              </a:ext>
            </a:extLst>
          </p:cNvPr>
          <p:cNvGrpSpPr/>
          <p:nvPr/>
        </p:nvGrpSpPr>
        <p:grpSpPr>
          <a:xfrm>
            <a:off x="7942801" y="819313"/>
            <a:ext cx="4004642" cy="1041543"/>
            <a:chOff x="-779625" y="2410013"/>
            <a:chExt cx="3318450" cy="839691"/>
          </a:xfrm>
        </p:grpSpPr>
        <p:sp>
          <p:nvSpPr>
            <p:cNvPr id="250" name="Rectangle 366">
              <a:extLst>
                <a:ext uri="{FF2B5EF4-FFF2-40B4-BE49-F238E27FC236}">
                  <a16:creationId xmlns:a16="http://schemas.microsoft.com/office/drawing/2014/main" id="{76B8F2BA-E42D-463C-9FA0-7565F7CE7AD8}"/>
                </a:ext>
              </a:extLst>
            </p:cNvPr>
            <p:cNvSpPr/>
            <p:nvPr/>
          </p:nvSpPr>
          <p:spPr>
            <a:xfrm>
              <a:off x="-779625" y="2410013"/>
              <a:ext cx="2451033" cy="339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9170">
                <a:defRPr/>
              </a:pPr>
              <a:r>
                <a:rPr lang="ru-RU" sz="2133" kern="0" dirty="0">
                  <a:solidFill>
                    <a:srgbClr val="4D8CE9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rPr>
                <a:t>Белгородская область</a:t>
              </a:r>
              <a:endParaRPr lang="en-US" sz="2133" kern="0" dirty="0">
                <a:solidFill>
                  <a:srgbClr val="4D8CE9"/>
                </a:solidFill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aphicFrame>
          <p:nvGraphicFramePr>
            <p:cNvPr id="251" name="Chart 367">
              <a:extLst>
                <a:ext uri="{FF2B5EF4-FFF2-40B4-BE49-F238E27FC236}">
                  <a16:creationId xmlns:a16="http://schemas.microsoft.com/office/drawing/2014/main" id="{B4084B16-5728-44BE-9E2F-C8D6BF3162B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14846232"/>
                </p:ext>
              </p:extLst>
            </p:nvPr>
          </p:nvGraphicFramePr>
          <p:xfrm>
            <a:off x="1515046" y="2455898"/>
            <a:ext cx="1023779" cy="7938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65" name="TextBox 264">
            <a:extLst>
              <a:ext uri="{FF2B5EF4-FFF2-40B4-BE49-F238E27FC236}">
                <a16:creationId xmlns:a16="http://schemas.microsoft.com/office/drawing/2014/main" id="{1BF4A3FB-4C7A-4AF8-ACC0-0FC43B7DBF6A}"/>
              </a:ext>
            </a:extLst>
          </p:cNvPr>
          <p:cNvSpPr txBox="1"/>
          <p:nvPr/>
        </p:nvSpPr>
        <p:spPr>
          <a:xfrm>
            <a:off x="5268868" y="6201349"/>
            <a:ext cx="135702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600" b="1" dirty="0">
                <a:solidFill>
                  <a:srgbClr val="BAD636"/>
                </a:solidFill>
                <a:cs typeface="Arial" pitchFamily="34" charset="0"/>
              </a:rPr>
              <a:t>Продукт</a:t>
            </a:r>
            <a:endParaRPr lang="ko-KR" altLang="en-US" sz="1600" b="1" dirty="0">
              <a:solidFill>
                <a:srgbClr val="BAD636"/>
              </a:solidFill>
              <a:cs typeface="Arial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903FEF4-9332-4413-A901-7928438DC8A4}"/>
              </a:ext>
            </a:extLst>
          </p:cNvPr>
          <p:cNvSpPr txBox="1"/>
          <p:nvPr/>
        </p:nvSpPr>
        <p:spPr>
          <a:xfrm>
            <a:off x="4747409" y="5067567"/>
            <a:ext cx="196709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600" b="1" dirty="0">
                <a:solidFill>
                  <a:srgbClr val="0070C0"/>
                </a:solidFill>
                <a:cs typeface="Arial" pitchFamily="34" charset="0"/>
              </a:rPr>
              <a:t>ПОТРЕБИТЕЛЬ</a:t>
            </a:r>
            <a:endParaRPr lang="ko-KR" altLang="en-US" sz="1600" b="1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9BA5F86A-8194-4D16-8EC6-EE1D8C38FF93}"/>
              </a:ext>
            </a:extLst>
          </p:cNvPr>
          <p:cNvSpPr txBox="1"/>
          <p:nvPr/>
        </p:nvSpPr>
        <p:spPr>
          <a:xfrm>
            <a:off x="2723644" y="4702566"/>
            <a:ext cx="98434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1600" b="1" dirty="0">
                <a:solidFill>
                  <a:srgbClr val="45C1A4"/>
                </a:solidFill>
                <a:cs typeface="Arial" pitchFamily="34" charset="0"/>
              </a:rPr>
              <a:t>Рынок</a:t>
            </a:r>
            <a:endParaRPr lang="ko-KR" altLang="en-US" sz="1600" b="1" dirty="0">
              <a:solidFill>
                <a:srgbClr val="45C1A4"/>
              </a:solidFill>
              <a:cs typeface="Arial" pitchFamily="34" charset="0"/>
            </a:endParaRPr>
          </a:p>
        </p:txBody>
      </p:sp>
      <p:sp>
        <p:nvSpPr>
          <p:cNvPr id="296" name="Freeform 70">
            <a:extLst>
              <a:ext uri="{FF2B5EF4-FFF2-40B4-BE49-F238E27FC236}">
                <a16:creationId xmlns:a16="http://schemas.microsoft.com/office/drawing/2014/main" id="{998D8888-C6E0-43BA-BE23-F3BE7254AFF1}"/>
              </a:ext>
            </a:extLst>
          </p:cNvPr>
          <p:cNvSpPr/>
          <p:nvPr/>
        </p:nvSpPr>
        <p:spPr>
          <a:xfrm rot="10800000" flipV="1">
            <a:off x="4671025" y="5446720"/>
            <a:ext cx="1164870" cy="344617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7" name="Oval 4">
            <a:extLst>
              <a:ext uri="{FF2B5EF4-FFF2-40B4-BE49-F238E27FC236}">
                <a16:creationId xmlns:a16="http://schemas.microsoft.com/office/drawing/2014/main" id="{F8FAF515-3CDC-483E-9B16-27C12D061591}"/>
              </a:ext>
            </a:extLst>
          </p:cNvPr>
          <p:cNvSpPr/>
          <p:nvPr/>
        </p:nvSpPr>
        <p:spPr>
          <a:xfrm>
            <a:off x="2872066" y="5495862"/>
            <a:ext cx="2035132" cy="2035132"/>
          </a:xfrm>
          <a:prstGeom prst="ellipse">
            <a:avLst/>
          </a:prstGeom>
          <a:noFill/>
          <a:ln w="508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8" name="Oval 5">
            <a:extLst>
              <a:ext uri="{FF2B5EF4-FFF2-40B4-BE49-F238E27FC236}">
                <a16:creationId xmlns:a16="http://schemas.microsoft.com/office/drawing/2014/main" id="{5837C9C5-57C3-42CD-AD92-219077B9CEE3}"/>
              </a:ext>
            </a:extLst>
          </p:cNvPr>
          <p:cNvSpPr/>
          <p:nvPr/>
        </p:nvSpPr>
        <p:spPr>
          <a:xfrm>
            <a:off x="3060086" y="5700356"/>
            <a:ext cx="1628105" cy="1628105"/>
          </a:xfrm>
          <a:prstGeom prst="ellipse">
            <a:avLst/>
          </a:prstGeom>
          <a:noFill/>
          <a:ln w="50800" cap="flat" cmpd="sng" algn="ctr">
            <a:solidFill>
              <a:srgbClr val="45C1A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99" name="Oval 6">
            <a:extLst>
              <a:ext uri="{FF2B5EF4-FFF2-40B4-BE49-F238E27FC236}">
                <a16:creationId xmlns:a16="http://schemas.microsoft.com/office/drawing/2014/main" id="{8BE07B5A-EF5B-4758-9128-1BE10B18BD89}"/>
              </a:ext>
            </a:extLst>
          </p:cNvPr>
          <p:cNvSpPr/>
          <p:nvPr/>
        </p:nvSpPr>
        <p:spPr>
          <a:xfrm>
            <a:off x="3262619" y="5904852"/>
            <a:ext cx="1221078" cy="1221078"/>
          </a:xfrm>
          <a:prstGeom prst="ellipse">
            <a:avLst/>
          </a:prstGeom>
          <a:noFill/>
          <a:ln w="50800" cap="flat" cmpd="sng" algn="ctr">
            <a:solidFill>
              <a:srgbClr val="B9D533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00" name="Oval 7">
            <a:extLst>
              <a:ext uri="{FF2B5EF4-FFF2-40B4-BE49-F238E27FC236}">
                <a16:creationId xmlns:a16="http://schemas.microsoft.com/office/drawing/2014/main" id="{13C53703-BF2F-475B-B960-D51D8E7931B8}"/>
              </a:ext>
            </a:extLst>
          </p:cNvPr>
          <p:cNvSpPr/>
          <p:nvPr/>
        </p:nvSpPr>
        <p:spPr>
          <a:xfrm>
            <a:off x="3759487" y="5548187"/>
            <a:ext cx="307688" cy="307688"/>
          </a:xfrm>
          <a:prstGeom prst="ellipse">
            <a:avLst/>
          </a:prstGeom>
          <a:solidFill>
            <a:srgbClr val="45C1A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01" name="Oval 8">
            <a:extLst>
              <a:ext uri="{FF2B5EF4-FFF2-40B4-BE49-F238E27FC236}">
                <a16:creationId xmlns:a16="http://schemas.microsoft.com/office/drawing/2014/main" id="{1CB2B248-B7D7-425F-BD79-6139E42223C0}"/>
              </a:ext>
            </a:extLst>
          </p:cNvPr>
          <p:cNvSpPr/>
          <p:nvPr/>
        </p:nvSpPr>
        <p:spPr>
          <a:xfrm>
            <a:off x="4445822" y="5630296"/>
            <a:ext cx="344616" cy="344616"/>
          </a:xfrm>
          <a:prstGeom prst="ellipse">
            <a:avLst/>
          </a:prstGeom>
          <a:solidFill>
            <a:srgbClr val="4BACC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03" name="Oval 10">
            <a:extLst>
              <a:ext uri="{FF2B5EF4-FFF2-40B4-BE49-F238E27FC236}">
                <a16:creationId xmlns:a16="http://schemas.microsoft.com/office/drawing/2014/main" id="{B8A9C790-5B5A-4A23-AB55-1442AD61FF08}"/>
              </a:ext>
            </a:extLst>
          </p:cNvPr>
          <p:cNvSpPr/>
          <p:nvPr/>
        </p:nvSpPr>
        <p:spPr>
          <a:xfrm>
            <a:off x="4315782" y="6189570"/>
            <a:ext cx="249730" cy="249730"/>
          </a:xfrm>
          <a:prstGeom prst="ellipse">
            <a:avLst/>
          </a:prstGeom>
          <a:solidFill>
            <a:srgbClr val="BAD63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06" name="Freeform 71">
            <a:extLst>
              <a:ext uri="{FF2B5EF4-FFF2-40B4-BE49-F238E27FC236}">
                <a16:creationId xmlns:a16="http://schemas.microsoft.com/office/drawing/2014/main" id="{8E9B8123-0648-49F1-BDF5-6232AE077A71}"/>
              </a:ext>
            </a:extLst>
          </p:cNvPr>
          <p:cNvSpPr/>
          <p:nvPr/>
        </p:nvSpPr>
        <p:spPr>
          <a:xfrm rot="10800000" flipH="1" flipV="1">
            <a:off x="3344327" y="5124664"/>
            <a:ext cx="598096" cy="492147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45C1A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10" name="Rectangle 130">
            <a:extLst>
              <a:ext uri="{FF2B5EF4-FFF2-40B4-BE49-F238E27FC236}">
                <a16:creationId xmlns:a16="http://schemas.microsoft.com/office/drawing/2014/main" id="{3D9BA3A9-1C3F-4A64-8FA7-E68AD05460EA}"/>
              </a:ext>
            </a:extLst>
          </p:cNvPr>
          <p:cNvSpPr/>
          <p:nvPr/>
        </p:nvSpPr>
        <p:spPr>
          <a:xfrm>
            <a:off x="3551555" y="6151637"/>
            <a:ext cx="642966" cy="632112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FF81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311" name="Freeform 70">
            <a:extLst>
              <a:ext uri="{FF2B5EF4-FFF2-40B4-BE49-F238E27FC236}">
                <a16:creationId xmlns:a16="http://schemas.microsoft.com/office/drawing/2014/main" id="{B5AF57CD-2099-4AF4-A71C-3611C54E852E}"/>
              </a:ext>
            </a:extLst>
          </p:cNvPr>
          <p:cNvSpPr/>
          <p:nvPr/>
        </p:nvSpPr>
        <p:spPr>
          <a:xfrm rot="10800000">
            <a:off x="4443698" y="6327274"/>
            <a:ext cx="1465759" cy="297470"/>
          </a:xfrm>
          <a:custGeom>
            <a:avLst/>
            <a:gdLst>
              <a:gd name="connsiteX0" fmla="*/ 1304925 w 1304925"/>
              <a:gd name="connsiteY0" fmla="*/ 638175 h 638175"/>
              <a:gd name="connsiteX1" fmla="*/ 704850 w 1304925"/>
              <a:gd name="connsiteY1" fmla="*/ 0 h 638175"/>
              <a:gd name="connsiteX2" fmla="*/ 0 w 13049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4925" h="638175">
                <a:moveTo>
                  <a:pt x="1304925" y="638175"/>
                </a:moveTo>
                <a:lnTo>
                  <a:pt x="704850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BAD63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8E945E-B34D-4A0A-A2DE-E07242062A75}"/>
              </a:ext>
            </a:extLst>
          </p:cNvPr>
          <p:cNvSpPr/>
          <p:nvPr/>
        </p:nvSpPr>
        <p:spPr>
          <a:xfrm>
            <a:off x="4838484" y="3374682"/>
            <a:ext cx="59426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научно-исследовательские организации, </a:t>
            </a:r>
            <a:b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государственной и исполнительной власти;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886B39-4AF1-4B6D-8C85-1A18407D8D9B}"/>
              </a:ext>
            </a:extLst>
          </p:cNvPr>
          <p:cNvSpPr/>
          <p:nvPr/>
        </p:nvSpPr>
        <p:spPr>
          <a:xfrm>
            <a:off x="4182044" y="2423347"/>
            <a:ext cx="53442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600" b="1" kern="0" dirty="0">
                <a:solidFill>
                  <a:srgbClr val="4D8C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коммерческие структуры</a:t>
            </a:r>
            <a:br>
              <a:rPr lang="ru-RU" sz="1600" b="1" kern="0" dirty="0">
                <a:solidFill>
                  <a:srgbClr val="4D8C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kern="0" dirty="0">
                <a:solidFill>
                  <a:srgbClr val="4D8C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400" b="1" cap="small" dirty="0">
                <a:solidFill>
                  <a:srgbClr val="2AAC90"/>
                </a:solidFill>
                <a:ea typeface="Calibri"/>
                <a:cs typeface="Times New Roman"/>
              </a:rPr>
              <a:t>в процессе разработки туристских маршрутов, концепций </a:t>
            </a:r>
            <a:br>
              <a:rPr lang="ru-RU" sz="1400" b="1" cap="small" dirty="0">
                <a:solidFill>
                  <a:srgbClr val="2AAC90"/>
                </a:solidFill>
                <a:ea typeface="Calibri"/>
                <a:cs typeface="Times New Roman"/>
              </a:rPr>
            </a:br>
            <a:r>
              <a:rPr lang="ru-RU" sz="1400" b="1" cap="small" dirty="0">
                <a:solidFill>
                  <a:srgbClr val="2AAC90"/>
                </a:solidFill>
                <a:ea typeface="Calibri"/>
                <a:cs typeface="Times New Roman"/>
              </a:rPr>
              <a:t>   и стратегических планов развития сферы туризма</a:t>
            </a:r>
            <a:endParaRPr lang="ru-RU" sz="1600" b="1" kern="0" dirty="0">
              <a:solidFill>
                <a:srgbClr val="2AAC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76DA36-39FE-4B69-8B75-BB0B713454E0}"/>
              </a:ext>
            </a:extLst>
          </p:cNvPr>
          <p:cNvSpPr/>
          <p:nvPr/>
        </p:nvSpPr>
        <p:spPr>
          <a:xfrm>
            <a:off x="5265477" y="4113878"/>
            <a:ext cx="63615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400" b="1" dirty="0">
                <a:solidFill>
                  <a:srgbClr val="45C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объекты инженерных изысканий  и промышленности, транспортного и гражданского строительств, земельным кадастром;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C881883-87CA-486F-B5C8-99E6969045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9264A8-9F4C-4287-98E7-42A45FFEA259}"/>
              </a:ext>
            </a:extLst>
          </p:cNvPr>
          <p:cNvSpPr/>
          <p:nvPr/>
        </p:nvSpPr>
        <p:spPr>
          <a:xfrm>
            <a:off x="7074278" y="4790121"/>
            <a:ext cx="4303596" cy="883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центрам туризма, ориентированным на экскурсионное направление, спортивными организациями;</a:t>
            </a:r>
          </a:p>
        </p:txBody>
      </p:sp>
    </p:spTree>
    <p:extLst>
      <p:ext uri="{BB962C8B-B14F-4D97-AF65-F5344CB8AC3E}">
        <p14:creationId xmlns:p14="http://schemas.microsoft.com/office/powerpoint/2010/main" val="157893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34" name="Graphic 14">
            <a:extLst>
              <a:ext uri="{FF2B5EF4-FFF2-40B4-BE49-F238E27FC236}">
                <a16:creationId xmlns:a16="http://schemas.microsoft.com/office/drawing/2014/main" id="{CF9CECD0-2376-4F12-8F71-037802AE342D}"/>
              </a:ext>
            </a:extLst>
          </p:cNvPr>
          <p:cNvGrpSpPr/>
          <p:nvPr/>
        </p:nvGrpSpPr>
        <p:grpSpPr>
          <a:xfrm>
            <a:off x="7120355" y="4023613"/>
            <a:ext cx="3462030" cy="2722950"/>
            <a:chOff x="2444748" y="555045"/>
            <a:chExt cx="7282048" cy="5727454"/>
          </a:xfrm>
        </p:grpSpPr>
        <p:sp>
          <p:nvSpPr>
            <p:cNvPr id="35" name="Freeform: Shape 18">
              <a:extLst>
                <a:ext uri="{FF2B5EF4-FFF2-40B4-BE49-F238E27FC236}">
                  <a16:creationId xmlns:a16="http://schemas.microsoft.com/office/drawing/2014/main" id="{2F7ACE3A-FAA0-4306-A3AC-F26A98FD64E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Freeform: Shape 19">
              <a:extLst>
                <a:ext uri="{FF2B5EF4-FFF2-40B4-BE49-F238E27FC236}">
                  <a16:creationId xmlns:a16="http://schemas.microsoft.com/office/drawing/2014/main" id="{E7130DC3-380B-43E0-AEF3-157D904C521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9" name="Freeform: Shape 20">
              <a:extLst>
                <a:ext uri="{FF2B5EF4-FFF2-40B4-BE49-F238E27FC236}">
                  <a16:creationId xmlns:a16="http://schemas.microsoft.com/office/drawing/2014/main" id="{C678189F-5ECF-4918-BBDC-2C130F4DACFE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BDF20D38-C54F-4160-90FC-C026AC02564F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Freeform: Shape 22">
              <a:extLst>
                <a:ext uri="{FF2B5EF4-FFF2-40B4-BE49-F238E27FC236}">
                  <a16:creationId xmlns:a16="http://schemas.microsoft.com/office/drawing/2014/main" id="{E590F58D-90C4-4745-8C4F-B1AD9B247688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3" name="Freeform: Shape 23">
              <a:extLst>
                <a:ext uri="{FF2B5EF4-FFF2-40B4-BE49-F238E27FC236}">
                  <a16:creationId xmlns:a16="http://schemas.microsoft.com/office/drawing/2014/main" id="{2045B957-DAC5-4A64-A184-0E47C603E90D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Freeform: Shape 24">
              <a:extLst>
                <a:ext uri="{FF2B5EF4-FFF2-40B4-BE49-F238E27FC236}">
                  <a16:creationId xmlns:a16="http://schemas.microsoft.com/office/drawing/2014/main" id="{502D5CC9-1ACF-40BC-A21E-BE8029190687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Freeform: Shape 25">
              <a:extLst>
                <a:ext uri="{FF2B5EF4-FFF2-40B4-BE49-F238E27FC236}">
                  <a16:creationId xmlns:a16="http://schemas.microsoft.com/office/drawing/2014/main" id="{A7B7035B-0A93-4559-AE0E-F892B4A847E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6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9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1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5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AB474F0-3AA7-4048-8720-144B08546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31" y="4202189"/>
            <a:ext cx="690418" cy="1789367"/>
          </a:xfrm>
          <a:prstGeom prst="rect">
            <a:avLst/>
          </a:prstGeom>
        </p:spPr>
      </p:pic>
      <p:graphicFrame>
        <p:nvGraphicFramePr>
          <p:cNvPr id="71" name="Chart 367">
            <a:extLst>
              <a:ext uri="{FF2B5EF4-FFF2-40B4-BE49-F238E27FC236}">
                <a16:creationId xmlns:a16="http://schemas.microsoft.com/office/drawing/2014/main" id="{5807B59F-ADC4-4029-A8C9-D68DBBD942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2301"/>
              </p:ext>
            </p:extLst>
          </p:nvPr>
        </p:nvGraphicFramePr>
        <p:xfrm>
          <a:off x="5229285" y="962025"/>
          <a:ext cx="3543840" cy="257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0" name="Рисунок 49" descr="Изображение выглядит как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77D134C9-FDF2-4549-BE7C-C1F3F70F9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03" y="4204921"/>
            <a:ext cx="1355914" cy="1777271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земля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08E4878-BA94-438E-96B9-DD959C1669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5" r="4066"/>
          <a:stretch/>
        </p:blipFill>
        <p:spPr>
          <a:xfrm>
            <a:off x="7267516" y="4208947"/>
            <a:ext cx="1043339" cy="178936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4EE8D20C-11EB-4B9F-BE44-64FCC63A084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2F631B2-F2CC-4219-AEEB-70DAFD1F15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40" y="2256829"/>
            <a:ext cx="7436225" cy="4620186"/>
          </a:xfrm>
          <a:prstGeom prst="rect">
            <a:avLst/>
          </a:prstGeom>
        </p:spPr>
      </p:pic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7B28D72E-ADD6-4665-A8DF-89FF0743C3CE}"/>
              </a:ext>
            </a:extLst>
          </p:cNvPr>
          <p:cNvSpPr/>
          <p:nvPr/>
        </p:nvSpPr>
        <p:spPr>
          <a:xfrm>
            <a:off x="2451494" y="180610"/>
            <a:ext cx="6096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small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</a:rPr>
              <a:t>Главный недостаток конкурентов:  полное или частичное</a:t>
            </a:r>
            <a:br>
              <a:rPr lang="ru-RU" sz="1600" b="1" cap="sm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600" b="1" cap="small" dirty="0">
                <a:solidFill>
                  <a:schemeClr val="accent1">
                    <a:lumMod val="50000"/>
                  </a:schemeClr>
                </a:solidFill>
              </a:rPr>
              <a:t>                   отсутствие тематических карт и слоев</a:t>
            </a:r>
            <a:endParaRPr lang="ru-RU" b="1" cap="smal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7" name="Объект 2">
            <a:extLst>
              <a:ext uri="{FF2B5EF4-FFF2-40B4-BE49-F238E27FC236}">
                <a16:creationId xmlns:a16="http://schemas.microsoft.com/office/drawing/2014/main" id="{2305333C-3683-4686-B03A-5F407FC1973F}"/>
              </a:ext>
            </a:extLst>
          </p:cNvPr>
          <p:cNvSpPr txBox="1">
            <a:spLocks/>
          </p:cNvSpPr>
          <p:nvPr/>
        </p:nvSpPr>
        <p:spPr>
          <a:xfrm>
            <a:off x="2665642" y="1007499"/>
            <a:ext cx="7916866" cy="1647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cap="small" dirty="0"/>
              <a:t>   	</a:t>
            </a:r>
            <a:r>
              <a:rPr lang="ru-RU" sz="1600" cap="small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Отсутствие:    </a:t>
            </a:r>
            <a:endParaRPr lang="ru-RU" sz="1400" cap="small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возможности выгрузки данных, </a:t>
            </a:r>
            <a:b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информации, трека маршрутов;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возможности редактирования данных;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наличия метаданных (данных об используемых данных);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9244F4-B51D-4C84-99AD-F186DF8D6C1D}"/>
              </a:ext>
            </a:extLst>
          </p:cNvPr>
          <p:cNvSpPr/>
          <p:nvPr/>
        </p:nvSpPr>
        <p:spPr>
          <a:xfrm>
            <a:off x="8261265" y="12374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 личного кабинета;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 справочной информации;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обратной связи;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ru-RU" sz="1400" cap="small" dirty="0">
                <a:solidFill>
                  <a:schemeClr val="accent1">
                    <a:lumMod val="50000"/>
                  </a:schemeClr>
                </a:solidFill>
              </a:rPr>
              <a:t> поддержание мобильной версии.</a:t>
            </a:r>
            <a:endParaRPr lang="ru-RU" sz="1400" cap="small" dirty="0"/>
          </a:p>
        </p:txBody>
      </p:sp>
      <p:sp>
        <p:nvSpPr>
          <p:cNvPr id="78" name="Freeform 5">
            <a:extLst>
              <a:ext uri="{FF2B5EF4-FFF2-40B4-BE49-F238E27FC236}">
                <a16:creationId xmlns:a16="http://schemas.microsoft.com/office/drawing/2014/main" id="{581CDA83-01F8-4F09-A92C-DA963592D291}"/>
              </a:ext>
            </a:extLst>
          </p:cNvPr>
          <p:cNvSpPr>
            <a:spLocks noEditPoints="1"/>
          </p:cNvSpPr>
          <p:nvPr/>
        </p:nvSpPr>
        <p:spPr bwMode="auto">
          <a:xfrm rot="180937">
            <a:off x="2669732" y="4810044"/>
            <a:ext cx="2101988" cy="910791"/>
          </a:xfrm>
          <a:custGeom>
            <a:avLst/>
            <a:gdLst>
              <a:gd name="T0" fmla="*/ 496 w 496"/>
              <a:gd name="T1" fmla="*/ 72 h 214"/>
              <a:gd name="T2" fmla="*/ 466 w 496"/>
              <a:gd name="T3" fmla="*/ 102 h 214"/>
              <a:gd name="T4" fmla="*/ 460 w 496"/>
              <a:gd name="T5" fmla="*/ 105 h 214"/>
              <a:gd name="T6" fmla="*/ 439 w 496"/>
              <a:gd name="T7" fmla="*/ 103 h 214"/>
              <a:gd name="T8" fmla="*/ 435 w 496"/>
              <a:gd name="T9" fmla="*/ 104 h 214"/>
              <a:gd name="T10" fmla="*/ 455 w 496"/>
              <a:gd name="T11" fmla="*/ 111 h 214"/>
              <a:gd name="T12" fmla="*/ 459 w 496"/>
              <a:gd name="T13" fmla="*/ 117 h 214"/>
              <a:gd name="T14" fmla="*/ 455 w 496"/>
              <a:gd name="T15" fmla="*/ 131 h 214"/>
              <a:gd name="T16" fmla="*/ 450 w 496"/>
              <a:gd name="T17" fmla="*/ 134 h 214"/>
              <a:gd name="T18" fmla="*/ 409 w 496"/>
              <a:gd name="T19" fmla="*/ 130 h 214"/>
              <a:gd name="T20" fmla="*/ 404 w 496"/>
              <a:gd name="T21" fmla="*/ 130 h 214"/>
              <a:gd name="T22" fmla="*/ 427 w 496"/>
              <a:gd name="T23" fmla="*/ 137 h 214"/>
              <a:gd name="T24" fmla="*/ 450 w 496"/>
              <a:gd name="T25" fmla="*/ 143 h 214"/>
              <a:gd name="T26" fmla="*/ 452 w 496"/>
              <a:gd name="T27" fmla="*/ 147 h 214"/>
              <a:gd name="T28" fmla="*/ 453 w 496"/>
              <a:gd name="T29" fmla="*/ 165 h 214"/>
              <a:gd name="T30" fmla="*/ 449 w 496"/>
              <a:gd name="T31" fmla="*/ 168 h 214"/>
              <a:gd name="T32" fmla="*/ 434 w 496"/>
              <a:gd name="T33" fmla="*/ 167 h 214"/>
              <a:gd name="T34" fmla="*/ 427 w 496"/>
              <a:gd name="T35" fmla="*/ 168 h 214"/>
              <a:gd name="T36" fmla="*/ 448 w 496"/>
              <a:gd name="T37" fmla="*/ 174 h 214"/>
              <a:gd name="T38" fmla="*/ 456 w 496"/>
              <a:gd name="T39" fmla="*/ 181 h 214"/>
              <a:gd name="T40" fmla="*/ 472 w 496"/>
              <a:gd name="T41" fmla="*/ 211 h 214"/>
              <a:gd name="T42" fmla="*/ 473 w 496"/>
              <a:gd name="T43" fmla="*/ 213 h 214"/>
              <a:gd name="T44" fmla="*/ 474 w 496"/>
              <a:gd name="T45" fmla="*/ 214 h 214"/>
              <a:gd name="T46" fmla="*/ 439 w 496"/>
              <a:gd name="T47" fmla="*/ 199 h 214"/>
              <a:gd name="T48" fmla="*/ 379 w 496"/>
              <a:gd name="T49" fmla="*/ 142 h 214"/>
              <a:gd name="T50" fmla="*/ 373 w 496"/>
              <a:gd name="T51" fmla="*/ 140 h 214"/>
              <a:gd name="T52" fmla="*/ 306 w 496"/>
              <a:gd name="T53" fmla="*/ 166 h 214"/>
              <a:gd name="T54" fmla="*/ 204 w 496"/>
              <a:gd name="T55" fmla="*/ 174 h 214"/>
              <a:gd name="T56" fmla="*/ 149 w 496"/>
              <a:gd name="T57" fmla="*/ 163 h 214"/>
              <a:gd name="T58" fmla="*/ 106 w 496"/>
              <a:gd name="T59" fmla="*/ 148 h 214"/>
              <a:gd name="T60" fmla="*/ 104 w 496"/>
              <a:gd name="T61" fmla="*/ 142 h 214"/>
              <a:gd name="T62" fmla="*/ 133 w 496"/>
              <a:gd name="T63" fmla="*/ 92 h 214"/>
              <a:gd name="T64" fmla="*/ 124 w 496"/>
              <a:gd name="T65" fmla="*/ 42 h 214"/>
              <a:gd name="T66" fmla="*/ 90 w 496"/>
              <a:gd name="T67" fmla="*/ 137 h 214"/>
              <a:gd name="T68" fmla="*/ 84 w 496"/>
              <a:gd name="T69" fmla="*/ 137 h 214"/>
              <a:gd name="T70" fmla="*/ 3 w 496"/>
              <a:gd name="T71" fmla="*/ 73 h 214"/>
              <a:gd name="T72" fmla="*/ 4 w 496"/>
              <a:gd name="T73" fmla="*/ 67 h 214"/>
              <a:gd name="T74" fmla="*/ 16 w 496"/>
              <a:gd name="T75" fmla="*/ 62 h 214"/>
              <a:gd name="T76" fmla="*/ 17 w 496"/>
              <a:gd name="T77" fmla="*/ 58 h 214"/>
              <a:gd name="T78" fmla="*/ 2 w 496"/>
              <a:gd name="T79" fmla="*/ 42 h 214"/>
              <a:gd name="T80" fmla="*/ 3 w 496"/>
              <a:gd name="T81" fmla="*/ 37 h 214"/>
              <a:gd name="T82" fmla="*/ 53 w 496"/>
              <a:gd name="T83" fmla="*/ 15 h 214"/>
              <a:gd name="T84" fmla="*/ 98 w 496"/>
              <a:gd name="T85" fmla="*/ 5 h 214"/>
              <a:gd name="T86" fmla="*/ 178 w 496"/>
              <a:gd name="T87" fmla="*/ 3 h 214"/>
              <a:gd name="T88" fmla="*/ 239 w 496"/>
              <a:gd name="T89" fmla="*/ 16 h 214"/>
              <a:gd name="T90" fmla="*/ 286 w 496"/>
              <a:gd name="T91" fmla="*/ 35 h 214"/>
              <a:gd name="T92" fmla="*/ 359 w 496"/>
              <a:gd name="T93" fmla="*/ 87 h 214"/>
              <a:gd name="T94" fmla="*/ 379 w 496"/>
              <a:gd name="T95" fmla="*/ 109 h 214"/>
              <a:gd name="T96" fmla="*/ 386 w 496"/>
              <a:gd name="T97" fmla="*/ 110 h 214"/>
              <a:gd name="T98" fmla="*/ 432 w 496"/>
              <a:gd name="T99" fmla="*/ 86 h 214"/>
              <a:gd name="T100" fmla="*/ 484 w 496"/>
              <a:gd name="T101" fmla="*/ 72 h 214"/>
              <a:gd name="T102" fmla="*/ 496 w 496"/>
              <a:gd name="T103" fmla="*/ 72 h 214"/>
              <a:gd name="T104" fmla="*/ 93 w 496"/>
              <a:gd name="T105" fmla="*/ 47 h 214"/>
              <a:gd name="T106" fmla="*/ 73 w 496"/>
              <a:gd name="T107" fmla="*/ 27 h 214"/>
              <a:gd name="T108" fmla="*/ 53 w 496"/>
              <a:gd name="T109" fmla="*/ 46 h 214"/>
              <a:gd name="T110" fmla="*/ 73 w 496"/>
              <a:gd name="T111" fmla="*/ 66 h 214"/>
              <a:gd name="T112" fmla="*/ 93 w 496"/>
              <a:gd name="T113" fmla="*/ 47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496" h="214">
                <a:moveTo>
                  <a:pt x="496" y="72"/>
                </a:moveTo>
                <a:cubicBezTo>
                  <a:pt x="483" y="80"/>
                  <a:pt x="473" y="89"/>
                  <a:pt x="466" y="102"/>
                </a:cubicBezTo>
                <a:cubicBezTo>
                  <a:pt x="465" y="104"/>
                  <a:pt x="463" y="105"/>
                  <a:pt x="460" y="105"/>
                </a:cubicBezTo>
                <a:cubicBezTo>
                  <a:pt x="453" y="104"/>
                  <a:pt x="446" y="104"/>
                  <a:pt x="439" y="103"/>
                </a:cubicBezTo>
                <a:cubicBezTo>
                  <a:pt x="438" y="103"/>
                  <a:pt x="437" y="103"/>
                  <a:pt x="435" y="104"/>
                </a:cubicBezTo>
                <a:cubicBezTo>
                  <a:pt x="442" y="107"/>
                  <a:pt x="449" y="109"/>
                  <a:pt x="455" y="111"/>
                </a:cubicBezTo>
                <a:cubicBezTo>
                  <a:pt x="459" y="112"/>
                  <a:pt x="461" y="113"/>
                  <a:pt x="459" y="117"/>
                </a:cubicBezTo>
                <a:cubicBezTo>
                  <a:pt x="457" y="122"/>
                  <a:pt x="456" y="127"/>
                  <a:pt x="455" y="131"/>
                </a:cubicBezTo>
                <a:cubicBezTo>
                  <a:pt x="454" y="134"/>
                  <a:pt x="453" y="135"/>
                  <a:pt x="450" y="134"/>
                </a:cubicBezTo>
                <a:cubicBezTo>
                  <a:pt x="436" y="133"/>
                  <a:pt x="423" y="131"/>
                  <a:pt x="409" y="130"/>
                </a:cubicBezTo>
                <a:cubicBezTo>
                  <a:pt x="408" y="129"/>
                  <a:pt x="406" y="129"/>
                  <a:pt x="404" y="130"/>
                </a:cubicBezTo>
                <a:cubicBezTo>
                  <a:pt x="412" y="132"/>
                  <a:pt x="419" y="135"/>
                  <a:pt x="427" y="137"/>
                </a:cubicBezTo>
                <a:cubicBezTo>
                  <a:pt x="434" y="139"/>
                  <a:pt x="442" y="141"/>
                  <a:pt x="450" y="143"/>
                </a:cubicBezTo>
                <a:cubicBezTo>
                  <a:pt x="452" y="143"/>
                  <a:pt x="453" y="144"/>
                  <a:pt x="452" y="147"/>
                </a:cubicBezTo>
                <a:cubicBezTo>
                  <a:pt x="451" y="153"/>
                  <a:pt x="451" y="159"/>
                  <a:pt x="453" y="165"/>
                </a:cubicBezTo>
                <a:cubicBezTo>
                  <a:pt x="453" y="168"/>
                  <a:pt x="452" y="168"/>
                  <a:pt x="449" y="168"/>
                </a:cubicBezTo>
                <a:cubicBezTo>
                  <a:pt x="444" y="168"/>
                  <a:pt x="439" y="167"/>
                  <a:pt x="434" y="167"/>
                </a:cubicBezTo>
                <a:cubicBezTo>
                  <a:pt x="432" y="167"/>
                  <a:pt x="430" y="167"/>
                  <a:pt x="427" y="168"/>
                </a:cubicBezTo>
                <a:cubicBezTo>
                  <a:pt x="434" y="170"/>
                  <a:pt x="441" y="172"/>
                  <a:pt x="448" y="174"/>
                </a:cubicBezTo>
                <a:cubicBezTo>
                  <a:pt x="452" y="175"/>
                  <a:pt x="455" y="177"/>
                  <a:pt x="456" y="181"/>
                </a:cubicBezTo>
                <a:cubicBezTo>
                  <a:pt x="458" y="193"/>
                  <a:pt x="464" y="203"/>
                  <a:pt x="472" y="211"/>
                </a:cubicBezTo>
                <a:cubicBezTo>
                  <a:pt x="473" y="212"/>
                  <a:pt x="473" y="212"/>
                  <a:pt x="473" y="213"/>
                </a:cubicBezTo>
                <a:cubicBezTo>
                  <a:pt x="474" y="213"/>
                  <a:pt x="474" y="213"/>
                  <a:pt x="474" y="214"/>
                </a:cubicBezTo>
                <a:cubicBezTo>
                  <a:pt x="461" y="212"/>
                  <a:pt x="449" y="206"/>
                  <a:pt x="439" y="199"/>
                </a:cubicBezTo>
                <a:cubicBezTo>
                  <a:pt x="416" y="183"/>
                  <a:pt x="397" y="163"/>
                  <a:pt x="379" y="142"/>
                </a:cubicBezTo>
                <a:cubicBezTo>
                  <a:pt x="376" y="139"/>
                  <a:pt x="375" y="139"/>
                  <a:pt x="373" y="140"/>
                </a:cubicBezTo>
                <a:cubicBezTo>
                  <a:pt x="352" y="152"/>
                  <a:pt x="329" y="159"/>
                  <a:pt x="306" y="166"/>
                </a:cubicBezTo>
                <a:cubicBezTo>
                  <a:pt x="273" y="175"/>
                  <a:pt x="239" y="177"/>
                  <a:pt x="204" y="174"/>
                </a:cubicBezTo>
                <a:cubicBezTo>
                  <a:pt x="185" y="172"/>
                  <a:pt x="167" y="169"/>
                  <a:pt x="149" y="163"/>
                </a:cubicBezTo>
                <a:cubicBezTo>
                  <a:pt x="134" y="159"/>
                  <a:pt x="120" y="154"/>
                  <a:pt x="106" y="148"/>
                </a:cubicBezTo>
                <a:cubicBezTo>
                  <a:pt x="100" y="146"/>
                  <a:pt x="100" y="146"/>
                  <a:pt x="104" y="142"/>
                </a:cubicBezTo>
                <a:cubicBezTo>
                  <a:pt x="119" y="128"/>
                  <a:pt x="129" y="112"/>
                  <a:pt x="133" y="92"/>
                </a:cubicBezTo>
                <a:cubicBezTo>
                  <a:pt x="135" y="75"/>
                  <a:pt x="133" y="58"/>
                  <a:pt x="124" y="42"/>
                </a:cubicBezTo>
                <a:cubicBezTo>
                  <a:pt x="138" y="81"/>
                  <a:pt x="124" y="117"/>
                  <a:pt x="90" y="137"/>
                </a:cubicBezTo>
                <a:cubicBezTo>
                  <a:pt x="88" y="139"/>
                  <a:pt x="86" y="138"/>
                  <a:pt x="84" y="137"/>
                </a:cubicBezTo>
                <a:cubicBezTo>
                  <a:pt x="53" y="121"/>
                  <a:pt x="26" y="99"/>
                  <a:pt x="3" y="73"/>
                </a:cubicBezTo>
                <a:cubicBezTo>
                  <a:pt x="0" y="70"/>
                  <a:pt x="0" y="69"/>
                  <a:pt x="4" y="67"/>
                </a:cubicBezTo>
                <a:cubicBezTo>
                  <a:pt x="8" y="66"/>
                  <a:pt x="12" y="63"/>
                  <a:pt x="16" y="62"/>
                </a:cubicBezTo>
                <a:cubicBezTo>
                  <a:pt x="18" y="61"/>
                  <a:pt x="19" y="60"/>
                  <a:pt x="17" y="58"/>
                </a:cubicBezTo>
                <a:cubicBezTo>
                  <a:pt x="12" y="53"/>
                  <a:pt x="7" y="47"/>
                  <a:pt x="2" y="42"/>
                </a:cubicBezTo>
                <a:cubicBezTo>
                  <a:pt x="0" y="40"/>
                  <a:pt x="0" y="38"/>
                  <a:pt x="3" y="37"/>
                </a:cubicBezTo>
                <a:cubicBezTo>
                  <a:pt x="19" y="28"/>
                  <a:pt x="36" y="21"/>
                  <a:pt x="53" y="15"/>
                </a:cubicBezTo>
                <a:cubicBezTo>
                  <a:pt x="68" y="11"/>
                  <a:pt x="83" y="7"/>
                  <a:pt x="98" y="5"/>
                </a:cubicBezTo>
                <a:cubicBezTo>
                  <a:pt x="124" y="1"/>
                  <a:pt x="151" y="0"/>
                  <a:pt x="178" y="3"/>
                </a:cubicBezTo>
                <a:cubicBezTo>
                  <a:pt x="199" y="6"/>
                  <a:pt x="219" y="10"/>
                  <a:pt x="239" y="16"/>
                </a:cubicBezTo>
                <a:cubicBezTo>
                  <a:pt x="255" y="21"/>
                  <a:pt x="271" y="27"/>
                  <a:pt x="286" y="35"/>
                </a:cubicBezTo>
                <a:cubicBezTo>
                  <a:pt x="313" y="49"/>
                  <a:pt x="337" y="66"/>
                  <a:pt x="359" y="87"/>
                </a:cubicBezTo>
                <a:cubicBezTo>
                  <a:pt x="366" y="94"/>
                  <a:pt x="373" y="101"/>
                  <a:pt x="379" y="109"/>
                </a:cubicBezTo>
                <a:cubicBezTo>
                  <a:pt x="381" y="112"/>
                  <a:pt x="383" y="112"/>
                  <a:pt x="386" y="110"/>
                </a:cubicBezTo>
                <a:cubicBezTo>
                  <a:pt x="401" y="101"/>
                  <a:pt x="416" y="93"/>
                  <a:pt x="432" y="86"/>
                </a:cubicBezTo>
                <a:cubicBezTo>
                  <a:pt x="449" y="79"/>
                  <a:pt x="466" y="73"/>
                  <a:pt x="484" y="72"/>
                </a:cubicBezTo>
                <a:cubicBezTo>
                  <a:pt x="488" y="71"/>
                  <a:pt x="492" y="71"/>
                  <a:pt x="496" y="72"/>
                </a:cubicBezTo>
                <a:close/>
                <a:moveTo>
                  <a:pt x="93" y="47"/>
                </a:moveTo>
                <a:cubicBezTo>
                  <a:pt x="93" y="35"/>
                  <a:pt x="84" y="27"/>
                  <a:pt x="73" y="27"/>
                </a:cubicBezTo>
                <a:cubicBezTo>
                  <a:pt x="62" y="27"/>
                  <a:pt x="53" y="36"/>
                  <a:pt x="53" y="46"/>
                </a:cubicBezTo>
                <a:cubicBezTo>
                  <a:pt x="53" y="57"/>
                  <a:pt x="62" y="66"/>
                  <a:pt x="73" y="66"/>
                </a:cubicBezTo>
                <a:cubicBezTo>
                  <a:pt x="84" y="66"/>
                  <a:pt x="93" y="58"/>
                  <a:pt x="93" y="4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93818536-19EC-457C-AA56-2A1B2A863284}"/>
              </a:ext>
            </a:extLst>
          </p:cNvPr>
          <p:cNvSpPr>
            <a:spLocks/>
          </p:cNvSpPr>
          <p:nvPr/>
        </p:nvSpPr>
        <p:spPr bwMode="auto">
          <a:xfrm>
            <a:off x="3253897" y="4627615"/>
            <a:ext cx="851758" cy="444854"/>
          </a:xfrm>
          <a:custGeom>
            <a:avLst/>
            <a:gdLst>
              <a:gd name="T0" fmla="*/ 201 w 201"/>
              <a:gd name="T1" fmla="*/ 95 h 105"/>
              <a:gd name="T2" fmla="*/ 199 w 201"/>
              <a:gd name="T3" fmla="*/ 97 h 105"/>
              <a:gd name="T4" fmla="*/ 187 w 201"/>
              <a:gd name="T5" fmla="*/ 104 h 105"/>
              <a:gd name="T6" fmla="*/ 182 w 201"/>
              <a:gd name="T7" fmla="*/ 102 h 105"/>
              <a:gd name="T8" fmla="*/ 151 w 201"/>
              <a:gd name="T9" fmla="*/ 81 h 105"/>
              <a:gd name="T10" fmla="*/ 76 w 201"/>
              <a:gd name="T11" fmla="*/ 51 h 105"/>
              <a:gd name="T12" fmla="*/ 3 w 201"/>
              <a:gd name="T13" fmla="*/ 40 h 105"/>
              <a:gd name="T14" fmla="*/ 0 w 201"/>
              <a:gd name="T15" fmla="*/ 39 h 105"/>
              <a:gd name="T16" fmla="*/ 2 w 201"/>
              <a:gd name="T17" fmla="*/ 38 h 105"/>
              <a:gd name="T18" fmla="*/ 73 w 201"/>
              <a:gd name="T19" fmla="*/ 2 h 105"/>
              <a:gd name="T20" fmla="*/ 77 w 201"/>
              <a:gd name="T21" fmla="*/ 2 h 105"/>
              <a:gd name="T22" fmla="*/ 139 w 201"/>
              <a:gd name="T23" fmla="*/ 49 h 105"/>
              <a:gd name="T24" fmla="*/ 199 w 201"/>
              <a:gd name="T25" fmla="*/ 93 h 105"/>
              <a:gd name="T26" fmla="*/ 201 w 201"/>
              <a:gd name="T27" fmla="*/ 95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1" h="105">
                <a:moveTo>
                  <a:pt x="201" y="95"/>
                </a:moveTo>
                <a:cubicBezTo>
                  <a:pt x="201" y="96"/>
                  <a:pt x="200" y="96"/>
                  <a:pt x="199" y="97"/>
                </a:cubicBezTo>
                <a:cubicBezTo>
                  <a:pt x="195" y="99"/>
                  <a:pt x="191" y="101"/>
                  <a:pt x="187" y="104"/>
                </a:cubicBezTo>
                <a:cubicBezTo>
                  <a:pt x="185" y="105"/>
                  <a:pt x="184" y="103"/>
                  <a:pt x="182" y="102"/>
                </a:cubicBezTo>
                <a:cubicBezTo>
                  <a:pt x="172" y="94"/>
                  <a:pt x="162" y="87"/>
                  <a:pt x="151" y="81"/>
                </a:cubicBezTo>
                <a:cubicBezTo>
                  <a:pt x="127" y="68"/>
                  <a:pt x="103" y="57"/>
                  <a:pt x="76" y="51"/>
                </a:cubicBezTo>
                <a:cubicBezTo>
                  <a:pt x="52" y="45"/>
                  <a:pt x="28" y="40"/>
                  <a:pt x="3" y="40"/>
                </a:cubicBezTo>
                <a:cubicBezTo>
                  <a:pt x="2" y="40"/>
                  <a:pt x="1" y="41"/>
                  <a:pt x="0" y="39"/>
                </a:cubicBezTo>
                <a:cubicBezTo>
                  <a:pt x="0" y="38"/>
                  <a:pt x="1" y="38"/>
                  <a:pt x="2" y="38"/>
                </a:cubicBezTo>
                <a:cubicBezTo>
                  <a:pt x="26" y="26"/>
                  <a:pt x="50" y="14"/>
                  <a:pt x="73" y="2"/>
                </a:cubicBezTo>
                <a:cubicBezTo>
                  <a:pt x="75" y="1"/>
                  <a:pt x="76" y="0"/>
                  <a:pt x="77" y="2"/>
                </a:cubicBezTo>
                <a:cubicBezTo>
                  <a:pt x="95" y="21"/>
                  <a:pt x="117" y="35"/>
                  <a:pt x="139" y="49"/>
                </a:cubicBezTo>
                <a:cubicBezTo>
                  <a:pt x="159" y="63"/>
                  <a:pt x="180" y="77"/>
                  <a:pt x="199" y="93"/>
                </a:cubicBezTo>
                <a:cubicBezTo>
                  <a:pt x="200" y="93"/>
                  <a:pt x="201" y="94"/>
                  <a:pt x="201" y="9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 8">
            <a:extLst>
              <a:ext uri="{FF2B5EF4-FFF2-40B4-BE49-F238E27FC236}">
                <a16:creationId xmlns:a16="http://schemas.microsoft.com/office/drawing/2014/main" id="{4C3623A2-F815-40B0-B748-C68DF2DDEEBA}"/>
              </a:ext>
            </a:extLst>
          </p:cNvPr>
          <p:cNvSpPr>
            <a:spLocks/>
          </p:cNvSpPr>
          <p:nvPr/>
        </p:nvSpPr>
        <p:spPr bwMode="auto">
          <a:xfrm rot="430498">
            <a:off x="3268791" y="5510392"/>
            <a:ext cx="427988" cy="187641"/>
          </a:xfrm>
          <a:custGeom>
            <a:avLst/>
            <a:gdLst>
              <a:gd name="T0" fmla="*/ 101 w 101"/>
              <a:gd name="T1" fmla="*/ 44 h 44"/>
              <a:gd name="T2" fmla="*/ 0 w 101"/>
              <a:gd name="T3" fmla="*/ 0 h 44"/>
              <a:gd name="T4" fmla="*/ 18 w 101"/>
              <a:gd name="T5" fmla="*/ 2 h 44"/>
              <a:gd name="T6" fmla="*/ 73 w 101"/>
              <a:gd name="T7" fmla="*/ 6 h 44"/>
              <a:gd name="T8" fmla="*/ 81 w 101"/>
              <a:gd name="T9" fmla="*/ 12 h 44"/>
              <a:gd name="T10" fmla="*/ 99 w 101"/>
              <a:gd name="T11" fmla="*/ 41 h 44"/>
              <a:gd name="T12" fmla="*/ 101 w 101"/>
              <a:gd name="T1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" h="44">
                <a:moveTo>
                  <a:pt x="101" y="44"/>
                </a:moveTo>
                <a:cubicBezTo>
                  <a:pt x="68" y="27"/>
                  <a:pt x="34" y="13"/>
                  <a:pt x="0" y="0"/>
                </a:cubicBezTo>
                <a:cubicBezTo>
                  <a:pt x="6" y="0"/>
                  <a:pt x="12" y="1"/>
                  <a:pt x="18" y="2"/>
                </a:cubicBezTo>
                <a:cubicBezTo>
                  <a:pt x="36" y="5"/>
                  <a:pt x="54" y="7"/>
                  <a:pt x="73" y="6"/>
                </a:cubicBezTo>
                <a:cubicBezTo>
                  <a:pt x="77" y="6"/>
                  <a:pt x="79" y="7"/>
                  <a:pt x="81" y="12"/>
                </a:cubicBezTo>
                <a:cubicBezTo>
                  <a:pt x="86" y="22"/>
                  <a:pt x="92" y="32"/>
                  <a:pt x="99" y="41"/>
                </a:cubicBezTo>
                <a:cubicBezTo>
                  <a:pt x="100" y="42"/>
                  <a:pt x="101" y="43"/>
                  <a:pt x="101" y="4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 9">
            <a:extLst>
              <a:ext uri="{FF2B5EF4-FFF2-40B4-BE49-F238E27FC236}">
                <a16:creationId xmlns:a16="http://schemas.microsoft.com/office/drawing/2014/main" id="{82C80938-A8D5-4FC2-A653-9A35A0C2CACE}"/>
              </a:ext>
            </a:extLst>
          </p:cNvPr>
          <p:cNvSpPr>
            <a:spLocks/>
          </p:cNvSpPr>
          <p:nvPr/>
        </p:nvSpPr>
        <p:spPr bwMode="auto">
          <a:xfrm rot="180937">
            <a:off x="3979684" y="5476401"/>
            <a:ext cx="271972" cy="124391"/>
          </a:xfrm>
          <a:custGeom>
            <a:avLst/>
            <a:gdLst>
              <a:gd name="T0" fmla="*/ 64 w 64"/>
              <a:gd name="T1" fmla="*/ 29 h 29"/>
              <a:gd name="T2" fmla="*/ 0 w 64"/>
              <a:gd name="T3" fmla="*/ 10 h 29"/>
              <a:gd name="T4" fmla="*/ 35 w 64"/>
              <a:gd name="T5" fmla="*/ 0 h 29"/>
              <a:gd name="T6" fmla="*/ 39 w 64"/>
              <a:gd name="T7" fmla="*/ 1 h 29"/>
              <a:gd name="T8" fmla="*/ 64 w 64"/>
              <a:gd name="T9" fmla="*/ 28 h 29"/>
              <a:gd name="T10" fmla="*/ 64 w 64"/>
              <a:gd name="T11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4" h="29">
                <a:moveTo>
                  <a:pt x="64" y="29"/>
                </a:moveTo>
                <a:cubicBezTo>
                  <a:pt x="43" y="23"/>
                  <a:pt x="22" y="17"/>
                  <a:pt x="0" y="10"/>
                </a:cubicBezTo>
                <a:cubicBezTo>
                  <a:pt x="12" y="6"/>
                  <a:pt x="23" y="3"/>
                  <a:pt x="35" y="0"/>
                </a:cubicBezTo>
                <a:cubicBezTo>
                  <a:pt x="36" y="0"/>
                  <a:pt x="38" y="0"/>
                  <a:pt x="39" y="1"/>
                </a:cubicBezTo>
                <a:cubicBezTo>
                  <a:pt x="46" y="11"/>
                  <a:pt x="55" y="20"/>
                  <a:pt x="64" y="28"/>
                </a:cubicBezTo>
                <a:cubicBezTo>
                  <a:pt x="64" y="28"/>
                  <a:pt x="64" y="28"/>
                  <a:pt x="64" y="2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19">
            <a:extLst>
              <a:ext uri="{FF2B5EF4-FFF2-40B4-BE49-F238E27FC236}">
                <a16:creationId xmlns:a16="http://schemas.microsoft.com/office/drawing/2014/main" id="{92AEA4E5-B2F3-42CE-932C-D9885FA86E4A}"/>
              </a:ext>
            </a:extLst>
          </p:cNvPr>
          <p:cNvSpPr/>
          <p:nvPr/>
        </p:nvSpPr>
        <p:spPr>
          <a:xfrm rot="180937">
            <a:off x="2877036" y="3656524"/>
            <a:ext cx="319908" cy="31990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20">
            <a:extLst>
              <a:ext uri="{FF2B5EF4-FFF2-40B4-BE49-F238E27FC236}">
                <a16:creationId xmlns:a16="http://schemas.microsoft.com/office/drawing/2014/main" id="{7B5417F9-F9FD-477E-B948-D7CD964B1359}"/>
              </a:ext>
            </a:extLst>
          </p:cNvPr>
          <p:cNvSpPr/>
          <p:nvPr/>
        </p:nvSpPr>
        <p:spPr>
          <a:xfrm rot="180937">
            <a:off x="3282440" y="4251067"/>
            <a:ext cx="186902" cy="1869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21">
            <a:extLst>
              <a:ext uri="{FF2B5EF4-FFF2-40B4-BE49-F238E27FC236}">
                <a16:creationId xmlns:a16="http://schemas.microsoft.com/office/drawing/2014/main" id="{0B325751-0553-4743-925A-7236E4C4302B}"/>
              </a:ext>
            </a:extLst>
          </p:cNvPr>
          <p:cNvSpPr/>
          <p:nvPr/>
        </p:nvSpPr>
        <p:spPr>
          <a:xfrm rot="180937">
            <a:off x="2953072" y="4881813"/>
            <a:ext cx="131770" cy="131771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21">
            <a:extLst>
              <a:ext uri="{FF2B5EF4-FFF2-40B4-BE49-F238E27FC236}">
                <a16:creationId xmlns:a16="http://schemas.microsoft.com/office/drawing/2014/main" id="{9B4D897C-668F-4555-81BC-80A82426F76C}"/>
              </a:ext>
            </a:extLst>
          </p:cNvPr>
          <p:cNvSpPr/>
          <p:nvPr/>
        </p:nvSpPr>
        <p:spPr>
          <a:xfrm rot="180937">
            <a:off x="3334179" y="4323007"/>
            <a:ext cx="70721" cy="7072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id="{FB74DF79-DDC2-4557-BC83-283EF16210E0}"/>
              </a:ext>
            </a:extLst>
          </p:cNvPr>
          <p:cNvSpPr/>
          <p:nvPr/>
        </p:nvSpPr>
        <p:spPr>
          <a:xfrm rot="180937">
            <a:off x="2992109" y="3745723"/>
            <a:ext cx="132497" cy="13249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20">
            <a:extLst>
              <a:ext uri="{FF2B5EF4-FFF2-40B4-BE49-F238E27FC236}">
                <a16:creationId xmlns:a16="http://schemas.microsoft.com/office/drawing/2014/main" id="{67F39256-CEBA-4EEC-A9DA-1EA1118471A0}"/>
              </a:ext>
            </a:extLst>
          </p:cNvPr>
          <p:cNvSpPr/>
          <p:nvPr/>
        </p:nvSpPr>
        <p:spPr>
          <a:xfrm rot="180937">
            <a:off x="2996379" y="4886413"/>
            <a:ext cx="68618" cy="686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19">
            <a:extLst>
              <a:ext uri="{FF2B5EF4-FFF2-40B4-BE49-F238E27FC236}">
                <a16:creationId xmlns:a16="http://schemas.microsoft.com/office/drawing/2014/main" id="{AA15803D-59D6-40F4-ABB3-C7EE3E620B8C}"/>
              </a:ext>
            </a:extLst>
          </p:cNvPr>
          <p:cNvSpPr/>
          <p:nvPr/>
        </p:nvSpPr>
        <p:spPr>
          <a:xfrm rot="180937">
            <a:off x="3157253" y="2921585"/>
            <a:ext cx="1243228" cy="49312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25EA31F-D897-465B-9883-A2CC0681C0E7}"/>
              </a:ext>
            </a:extLst>
          </p:cNvPr>
          <p:cNvSpPr/>
          <p:nvPr/>
        </p:nvSpPr>
        <p:spPr>
          <a:xfrm rot="327195">
            <a:off x="3147886" y="3043390"/>
            <a:ext cx="13083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b="1" cap="small" dirty="0">
                <a:solidFill>
                  <a:schemeClr val="accent1">
                    <a:lumMod val="50000"/>
                  </a:schemeClr>
                </a:solidFill>
              </a:rPr>
              <a:t>ПРЕИМУЩЕСТВО</a:t>
            </a:r>
          </a:p>
        </p:txBody>
      </p:sp>
    </p:spTree>
    <p:extLst>
      <p:ext uri="{BB962C8B-B14F-4D97-AF65-F5344CB8AC3E}">
        <p14:creationId xmlns:p14="http://schemas.microsoft.com/office/powerpoint/2010/main" val="401298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C53F777-9246-4261-B17D-AD63F0F8EFDC}"/>
              </a:ext>
            </a:extLst>
          </p:cNvPr>
          <p:cNvGrpSpPr/>
          <p:nvPr/>
        </p:nvGrpSpPr>
        <p:grpSpPr>
          <a:xfrm>
            <a:off x="5931693" y="2606713"/>
            <a:ext cx="2296691" cy="2193251"/>
            <a:chOff x="12876842" y="2555169"/>
            <a:chExt cx="2296691" cy="2193251"/>
          </a:xfrm>
        </p:grpSpPr>
        <p:grpSp>
          <p:nvGrpSpPr>
            <p:cNvPr id="86" name="Group 5">
              <a:extLst>
                <a:ext uri="{FF2B5EF4-FFF2-40B4-BE49-F238E27FC236}">
                  <a16:creationId xmlns:a16="http://schemas.microsoft.com/office/drawing/2014/main" id="{AEE05C31-085D-4CBD-979C-024E56337185}"/>
                </a:ext>
              </a:extLst>
            </p:cNvPr>
            <p:cNvGrpSpPr/>
            <p:nvPr/>
          </p:nvGrpSpPr>
          <p:grpSpPr>
            <a:xfrm>
              <a:off x="12876842" y="2555169"/>
              <a:ext cx="2296691" cy="2193251"/>
              <a:chOff x="2795059" y="1260049"/>
              <a:chExt cx="3528127" cy="3526690"/>
            </a:xfrm>
          </p:grpSpPr>
          <p:sp>
            <p:nvSpPr>
              <p:cNvPr id="107" name="Freeform 14">
                <a:extLst>
                  <a:ext uri="{FF2B5EF4-FFF2-40B4-BE49-F238E27FC236}">
                    <a16:creationId xmlns:a16="http://schemas.microsoft.com/office/drawing/2014/main" id="{E219B6D0-6569-443D-9B2C-EE4FA50AF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594" y="1260049"/>
                <a:ext cx="1757590" cy="2179011"/>
              </a:xfrm>
              <a:custGeom>
                <a:avLst/>
                <a:gdLst>
                  <a:gd name="T0" fmla="*/ 8 w 2445"/>
                  <a:gd name="T1" fmla="*/ 450 h 3030"/>
                  <a:gd name="T2" fmla="*/ 59 w 2445"/>
                  <a:gd name="T3" fmla="*/ 518 h 3030"/>
                  <a:gd name="T4" fmla="*/ 122 w 2445"/>
                  <a:gd name="T5" fmla="*/ 540 h 3030"/>
                  <a:gd name="T6" fmla="*/ 200 w 2445"/>
                  <a:gd name="T7" fmla="*/ 526 h 3030"/>
                  <a:gd name="T8" fmla="*/ 325 w 2445"/>
                  <a:gd name="T9" fmla="*/ 499 h 3030"/>
                  <a:gd name="T10" fmla="*/ 425 w 2445"/>
                  <a:gd name="T11" fmla="*/ 509 h 3030"/>
                  <a:gd name="T12" fmla="*/ 520 w 2445"/>
                  <a:gd name="T13" fmla="*/ 567 h 3030"/>
                  <a:gd name="T14" fmla="*/ 579 w 2445"/>
                  <a:gd name="T15" fmla="*/ 662 h 3030"/>
                  <a:gd name="T16" fmla="*/ 588 w 2445"/>
                  <a:gd name="T17" fmla="*/ 756 h 3030"/>
                  <a:gd name="T18" fmla="*/ 548 w 2445"/>
                  <a:gd name="T19" fmla="*/ 863 h 3030"/>
                  <a:gd name="T20" fmla="*/ 466 w 2445"/>
                  <a:gd name="T21" fmla="*/ 938 h 3030"/>
                  <a:gd name="T22" fmla="*/ 355 w 2445"/>
                  <a:gd name="T23" fmla="*/ 966 h 3030"/>
                  <a:gd name="T24" fmla="*/ 247 w 2445"/>
                  <a:gd name="T25" fmla="*/ 952 h 3030"/>
                  <a:gd name="T26" fmla="*/ 160 w 2445"/>
                  <a:gd name="T27" fmla="*/ 927 h 3030"/>
                  <a:gd name="T28" fmla="*/ 73 w 2445"/>
                  <a:gd name="T29" fmla="*/ 938 h 3030"/>
                  <a:gd name="T30" fmla="*/ 24 w 2445"/>
                  <a:gd name="T31" fmla="*/ 982 h 3030"/>
                  <a:gd name="T32" fmla="*/ 0 w 2445"/>
                  <a:gd name="T33" fmla="*/ 1074 h 3030"/>
                  <a:gd name="T34" fmla="*/ 151 w 2445"/>
                  <a:gd name="T35" fmla="*/ 1467 h 3030"/>
                  <a:gd name="T36" fmla="*/ 384 w 2445"/>
                  <a:gd name="T37" fmla="*/ 1535 h 3030"/>
                  <a:gd name="T38" fmla="*/ 590 w 2445"/>
                  <a:gd name="T39" fmla="*/ 1652 h 3030"/>
                  <a:gd name="T40" fmla="*/ 761 w 2445"/>
                  <a:gd name="T41" fmla="*/ 1815 h 3030"/>
                  <a:gd name="T42" fmla="*/ 891 w 2445"/>
                  <a:gd name="T43" fmla="*/ 2015 h 3030"/>
                  <a:gd name="T44" fmla="*/ 968 w 2445"/>
                  <a:gd name="T45" fmla="*/ 2243 h 3030"/>
                  <a:gd name="T46" fmla="*/ 1369 w 2445"/>
                  <a:gd name="T47" fmla="*/ 2441 h 3030"/>
                  <a:gd name="T48" fmla="*/ 1455 w 2445"/>
                  <a:gd name="T49" fmla="*/ 2459 h 3030"/>
                  <a:gd name="T50" fmla="*/ 1513 w 2445"/>
                  <a:gd name="T51" fmla="*/ 2508 h 3030"/>
                  <a:gd name="T52" fmla="*/ 1537 w 2445"/>
                  <a:gd name="T53" fmla="*/ 2601 h 3030"/>
                  <a:gd name="T54" fmla="*/ 1518 w 2445"/>
                  <a:gd name="T55" fmla="*/ 2679 h 3030"/>
                  <a:gd name="T56" fmla="*/ 1496 w 2445"/>
                  <a:gd name="T57" fmla="*/ 2815 h 3030"/>
                  <a:gd name="T58" fmla="*/ 1513 w 2445"/>
                  <a:gd name="T59" fmla="*/ 2899 h 3030"/>
                  <a:gd name="T60" fmla="*/ 1575 w 2445"/>
                  <a:gd name="T61" fmla="*/ 2981 h 3030"/>
                  <a:gd name="T62" fmla="*/ 1669 w 2445"/>
                  <a:gd name="T63" fmla="*/ 3026 h 3030"/>
                  <a:gd name="T64" fmla="*/ 1754 w 2445"/>
                  <a:gd name="T65" fmla="*/ 3026 h 3030"/>
                  <a:gd name="T66" fmla="*/ 1848 w 2445"/>
                  <a:gd name="T67" fmla="*/ 2981 h 3030"/>
                  <a:gd name="T68" fmla="*/ 1910 w 2445"/>
                  <a:gd name="T69" fmla="*/ 2899 h 3030"/>
                  <a:gd name="T70" fmla="*/ 1927 w 2445"/>
                  <a:gd name="T71" fmla="*/ 2815 h 3030"/>
                  <a:gd name="T72" fmla="*/ 1903 w 2445"/>
                  <a:gd name="T73" fmla="*/ 2679 h 3030"/>
                  <a:gd name="T74" fmla="*/ 1884 w 2445"/>
                  <a:gd name="T75" fmla="*/ 2601 h 3030"/>
                  <a:gd name="T76" fmla="*/ 1910 w 2445"/>
                  <a:gd name="T77" fmla="*/ 2508 h 3030"/>
                  <a:gd name="T78" fmla="*/ 1968 w 2445"/>
                  <a:gd name="T79" fmla="*/ 2459 h 3030"/>
                  <a:gd name="T80" fmla="*/ 2445 w 2445"/>
                  <a:gd name="T81" fmla="*/ 2441 h 3030"/>
                  <a:gd name="T82" fmla="*/ 2433 w 2445"/>
                  <a:gd name="T83" fmla="*/ 2192 h 3030"/>
                  <a:gd name="T84" fmla="*/ 2380 w 2445"/>
                  <a:gd name="T85" fmla="*/ 1890 h 3030"/>
                  <a:gd name="T86" fmla="*/ 2295 w 2445"/>
                  <a:gd name="T87" fmla="*/ 1603 h 3030"/>
                  <a:gd name="T88" fmla="*/ 2174 w 2445"/>
                  <a:gd name="T89" fmla="*/ 1332 h 3030"/>
                  <a:gd name="T90" fmla="*/ 2024 w 2445"/>
                  <a:gd name="T91" fmla="*/ 1079 h 3030"/>
                  <a:gd name="T92" fmla="*/ 1846 w 2445"/>
                  <a:gd name="T93" fmla="*/ 846 h 3030"/>
                  <a:gd name="T94" fmla="*/ 1640 w 2445"/>
                  <a:gd name="T95" fmla="*/ 637 h 3030"/>
                  <a:gd name="T96" fmla="*/ 1412 w 2445"/>
                  <a:gd name="T97" fmla="*/ 453 h 3030"/>
                  <a:gd name="T98" fmla="*/ 1163 w 2445"/>
                  <a:gd name="T99" fmla="*/ 298 h 3030"/>
                  <a:gd name="T100" fmla="*/ 894 w 2445"/>
                  <a:gd name="T101" fmla="*/ 171 h 3030"/>
                  <a:gd name="T102" fmla="*/ 610 w 2445"/>
                  <a:gd name="T103" fmla="*/ 79 h 3030"/>
                  <a:gd name="T104" fmla="*/ 311 w 2445"/>
                  <a:gd name="T105" fmla="*/ 21 h 3030"/>
                  <a:gd name="T106" fmla="*/ 0 w 2445"/>
                  <a:gd name="T107" fmla="*/ 0 h 3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45" h="3030">
                    <a:moveTo>
                      <a:pt x="0" y="390"/>
                    </a:moveTo>
                    <a:lnTo>
                      <a:pt x="0" y="390"/>
                    </a:lnTo>
                    <a:lnTo>
                      <a:pt x="0" y="410"/>
                    </a:lnTo>
                    <a:lnTo>
                      <a:pt x="3" y="431"/>
                    </a:lnTo>
                    <a:lnTo>
                      <a:pt x="8" y="450"/>
                    </a:lnTo>
                    <a:lnTo>
                      <a:pt x="14" y="466"/>
                    </a:lnTo>
                    <a:lnTo>
                      <a:pt x="24" y="482"/>
                    </a:lnTo>
                    <a:lnTo>
                      <a:pt x="33" y="496"/>
                    </a:lnTo>
                    <a:lnTo>
                      <a:pt x="45" y="509"/>
                    </a:lnTo>
                    <a:lnTo>
                      <a:pt x="59" y="518"/>
                    </a:lnTo>
                    <a:lnTo>
                      <a:pt x="59" y="518"/>
                    </a:lnTo>
                    <a:lnTo>
                      <a:pt x="73" y="528"/>
                    </a:lnTo>
                    <a:lnTo>
                      <a:pt x="89" y="534"/>
                    </a:lnTo>
                    <a:lnTo>
                      <a:pt x="105" y="539"/>
                    </a:lnTo>
                    <a:lnTo>
                      <a:pt x="122" y="540"/>
                    </a:lnTo>
                    <a:lnTo>
                      <a:pt x="141" y="540"/>
                    </a:lnTo>
                    <a:lnTo>
                      <a:pt x="160" y="537"/>
                    </a:lnTo>
                    <a:lnTo>
                      <a:pt x="179" y="532"/>
                    </a:lnTo>
                    <a:lnTo>
                      <a:pt x="200" y="526"/>
                    </a:lnTo>
                    <a:lnTo>
                      <a:pt x="200" y="526"/>
                    </a:lnTo>
                    <a:lnTo>
                      <a:pt x="214" y="521"/>
                    </a:lnTo>
                    <a:lnTo>
                      <a:pt x="247" y="512"/>
                    </a:lnTo>
                    <a:lnTo>
                      <a:pt x="270" y="507"/>
                    </a:lnTo>
                    <a:lnTo>
                      <a:pt x="296" y="502"/>
                    </a:lnTo>
                    <a:lnTo>
                      <a:pt x="325" y="499"/>
                    </a:lnTo>
                    <a:lnTo>
                      <a:pt x="355" y="499"/>
                    </a:lnTo>
                    <a:lnTo>
                      <a:pt x="355" y="499"/>
                    </a:lnTo>
                    <a:lnTo>
                      <a:pt x="379" y="499"/>
                    </a:lnTo>
                    <a:lnTo>
                      <a:pt x="403" y="504"/>
                    </a:lnTo>
                    <a:lnTo>
                      <a:pt x="425" y="509"/>
                    </a:lnTo>
                    <a:lnTo>
                      <a:pt x="445" y="517"/>
                    </a:lnTo>
                    <a:lnTo>
                      <a:pt x="466" y="526"/>
                    </a:lnTo>
                    <a:lnTo>
                      <a:pt x="487" y="539"/>
                    </a:lnTo>
                    <a:lnTo>
                      <a:pt x="504" y="551"/>
                    </a:lnTo>
                    <a:lnTo>
                      <a:pt x="520" y="567"/>
                    </a:lnTo>
                    <a:lnTo>
                      <a:pt x="536" y="583"/>
                    </a:lnTo>
                    <a:lnTo>
                      <a:pt x="548" y="602"/>
                    </a:lnTo>
                    <a:lnTo>
                      <a:pt x="561" y="621"/>
                    </a:lnTo>
                    <a:lnTo>
                      <a:pt x="571" y="642"/>
                    </a:lnTo>
                    <a:lnTo>
                      <a:pt x="579" y="662"/>
                    </a:lnTo>
                    <a:lnTo>
                      <a:pt x="585" y="684"/>
                    </a:lnTo>
                    <a:lnTo>
                      <a:pt x="588" y="708"/>
                    </a:lnTo>
                    <a:lnTo>
                      <a:pt x="590" y="732"/>
                    </a:lnTo>
                    <a:lnTo>
                      <a:pt x="590" y="732"/>
                    </a:lnTo>
                    <a:lnTo>
                      <a:pt x="588" y="756"/>
                    </a:lnTo>
                    <a:lnTo>
                      <a:pt x="585" y="780"/>
                    </a:lnTo>
                    <a:lnTo>
                      <a:pt x="579" y="802"/>
                    </a:lnTo>
                    <a:lnTo>
                      <a:pt x="571" y="824"/>
                    </a:lnTo>
                    <a:lnTo>
                      <a:pt x="561" y="844"/>
                    </a:lnTo>
                    <a:lnTo>
                      <a:pt x="548" y="863"/>
                    </a:lnTo>
                    <a:lnTo>
                      <a:pt x="536" y="881"/>
                    </a:lnTo>
                    <a:lnTo>
                      <a:pt x="520" y="898"/>
                    </a:lnTo>
                    <a:lnTo>
                      <a:pt x="504" y="913"/>
                    </a:lnTo>
                    <a:lnTo>
                      <a:pt x="487" y="927"/>
                    </a:lnTo>
                    <a:lnTo>
                      <a:pt x="466" y="938"/>
                    </a:lnTo>
                    <a:lnTo>
                      <a:pt x="445" y="947"/>
                    </a:lnTo>
                    <a:lnTo>
                      <a:pt x="425" y="955"/>
                    </a:lnTo>
                    <a:lnTo>
                      <a:pt x="403" y="962"/>
                    </a:lnTo>
                    <a:lnTo>
                      <a:pt x="379" y="965"/>
                    </a:lnTo>
                    <a:lnTo>
                      <a:pt x="355" y="966"/>
                    </a:lnTo>
                    <a:lnTo>
                      <a:pt x="355" y="966"/>
                    </a:lnTo>
                    <a:lnTo>
                      <a:pt x="325" y="965"/>
                    </a:lnTo>
                    <a:lnTo>
                      <a:pt x="296" y="962"/>
                    </a:lnTo>
                    <a:lnTo>
                      <a:pt x="270" y="957"/>
                    </a:lnTo>
                    <a:lnTo>
                      <a:pt x="247" y="952"/>
                    </a:lnTo>
                    <a:lnTo>
                      <a:pt x="214" y="943"/>
                    </a:lnTo>
                    <a:lnTo>
                      <a:pt x="200" y="938"/>
                    </a:lnTo>
                    <a:lnTo>
                      <a:pt x="200" y="938"/>
                    </a:lnTo>
                    <a:lnTo>
                      <a:pt x="179" y="932"/>
                    </a:lnTo>
                    <a:lnTo>
                      <a:pt x="160" y="927"/>
                    </a:lnTo>
                    <a:lnTo>
                      <a:pt x="141" y="925"/>
                    </a:lnTo>
                    <a:lnTo>
                      <a:pt x="122" y="925"/>
                    </a:lnTo>
                    <a:lnTo>
                      <a:pt x="105" y="927"/>
                    </a:lnTo>
                    <a:lnTo>
                      <a:pt x="89" y="930"/>
                    </a:lnTo>
                    <a:lnTo>
                      <a:pt x="73" y="938"/>
                    </a:lnTo>
                    <a:lnTo>
                      <a:pt x="59" y="946"/>
                    </a:lnTo>
                    <a:lnTo>
                      <a:pt x="59" y="946"/>
                    </a:lnTo>
                    <a:lnTo>
                      <a:pt x="45" y="957"/>
                    </a:lnTo>
                    <a:lnTo>
                      <a:pt x="33" y="968"/>
                    </a:lnTo>
                    <a:lnTo>
                      <a:pt x="24" y="982"/>
                    </a:lnTo>
                    <a:lnTo>
                      <a:pt x="14" y="998"/>
                    </a:lnTo>
                    <a:lnTo>
                      <a:pt x="8" y="1016"/>
                    </a:lnTo>
                    <a:lnTo>
                      <a:pt x="3" y="1035"/>
                    </a:lnTo>
                    <a:lnTo>
                      <a:pt x="0" y="1054"/>
                    </a:lnTo>
                    <a:lnTo>
                      <a:pt x="0" y="1074"/>
                    </a:lnTo>
                    <a:lnTo>
                      <a:pt x="0" y="1454"/>
                    </a:lnTo>
                    <a:lnTo>
                      <a:pt x="0" y="1454"/>
                    </a:lnTo>
                    <a:lnTo>
                      <a:pt x="51" y="1456"/>
                    </a:lnTo>
                    <a:lnTo>
                      <a:pt x="100" y="1461"/>
                    </a:lnTo>
                    <a:lnTo>
                      <a:pt x="151" y="1467"/>
                    </a:lnTo>
                    <a:lnTo>
                      <a:pt x="198" y="1476"/>
                    </a:lnTo>
                    <a:lnTo>
                      <a:pt x="246" y="1488"/>
                    </a:lnTo>
                    <a:lnTo>
                      <a:pt x="293" y="1500"/>
                    </a:lnTo>
                    <a:lnTo>
                      <a:pt x="339" y="1516"/>
                    </a:lnTo>
                    <a:lnTo>
                      <a:pt x="384" y="1535"/>
                    </a:lnTo>
                    <a:lnTo>
                      <a:pt x="426" y="1554"/>
                    </a:lnTo>
                    <a:lnTo>
                      <a:pt x="469" y="1576"/>
                    </a:lnTo>
                    <a:lnTo>
                      <a:pt x="510" y="1600"/>
                    </a:lnTo>
                    <a:lnTo>
                      <a:pt x="552" y="1625"/>
                    </a:lnTo>
                    <a:lnTo>
                      <a:pt x="590" y="1652"/>
                    </a:lnTo>
                    <a:lnTo>
                      <a:pt x="628" y="1682"/>
                    </a:lnTo>
                    <a:lnTo>
                      <a:pt x="663" y="1712"/>
                    </a:lnTo>
                    <a:lnTo>
                      <a:pt x="697" y="1746"/>
                    </a:lnTo>
                    <a:lnTo>
                      <a:pt x="731" y="1781"/>
                    </a:lnTo>
                    <a:lnTo>
                      <a:pt x="761" y="1815"/>
                    </a:lnTo>
                    <a:lnTo>
                      <a:pt x="791" y="1853"/>
                    </a:lnTo>
                    <a:lnTo>
                      <a:pt x="818" y="1891"/>
                    </a:lnTo>
                    <a:lnTo>
                      <a:pt x="843" y="1931"/>
                    </a:lnTo>
                    <a:lnTo>
                      <a:pt x="869" y="1972"/>
                    </a:lnTo>
                    <a:lnTo>
                      <a:pt x="891" y="2015"/>
                    </a:lnTo>
                    <a:lnTo>
                      <a:pt x="910" y="2058"/>
                    </a:lnTo>
                    <a:lnTo>
                      <a:pt x="927" y="2104"/>
                    </a:lnTo>
                    <a:lnTo>
                      <a:pt x="943" y="2148"/>
                    </a:lnTo>
                    <a:lnTo>
                      <a:pt x="957" y="2196"/>
                    </a:lnTo>
                    <a:lnTo>
                      <a:pt x="968" y="2243"/>
                    </a:lnTo>
                    <a:lnTo>
                      <a:pt x="978" y="2291"/>
                    </a:lnTo>
                    <a:lnTo>
                      <a:pt x="984" y="2341"/>
                    </a:lnTo>
                    <a:lnTo>
                      <a:pt x="989" y="2390"/>
                    </a:lnTo>
                    <a:lnTo>
                      <a:pt x="991" y="2441"/>
                    </a:lnTo>
                    <a:lnTo>
                      <a:pt x="1369" y="2441"/>
                    </a:lnTo>
                    <a:lnTo>
                      <a:pt x="1369" y="2441"/>
                    </a:lnTo>
                    <a:lnTo>
                      <a:pt x="1393" y="2443"/>
                    </a:lnTo>
                    <a:lnTo>
                      <a:pt x="1414" y="2446"/>
                    </a:lnTo>
                    <a:lnTo>
                      <a:pt x="1436" y="2451"/>
                    </a:lnTo>
                    <a:lnTo>
                      <a:pt x="1455" y="2459"/>
                    </a:lnTo>
                    <a:lnTo>
                      <a:pt x="1472" y="2468"/>
                    </a:lnTo>
                    <a:lnTo>
                      <a:pt x="1488" y="2479"/>
                    </a:lnTo>
                    <a:lnTo>
                      <a:pt x="1501" y="2492"/>
                    </a:lnTo>
                    <a:lnTo>
                      <a:pt x="1513" y="2508"/>
                    </a:lnTo>
                    <a:lnTo>
                      <a:pt x="1513" y="2508"/>
                    </a:lnTo>
                    <a:lnTo>
                      <a:pt x="1523" y="2525"/>
                    </a:lnTo>
                    <a:lnTo>
                      <a:pt x="1531" y="2542"/>
                    </a:lnTo>
                    <a:lnTo>
                      <a:pt x="1536" y="2562"/>
                    </a:lnTo>
                    <a:lnTo>
                      <a:pt x="1537" y="2581"/>
                    </a:lnTo>
                    <a:lnTo>
                      <a:pt x="1537" y="2601"/>
                    </a:lnTo>
                    <a:lnTo>
                      <a:pt x="1536" y="2623"/>
                    </a:lnTo>
                    <a:lnTo>
                      <a:pt x="1531" y="2644"/>
                    </a:lnTo>
                    <a:lnTo>
                      <a:pt x="1523" y="2666"/>
                    </a:lnTo>
                    <a:lnTo>
                      <a:pt x="1523" y="2666"/>
                    </a:lnTo>
                    <a:lnTo>
                      <a:pt x="1518" y="2679"/>
                    </a:lnTo>
                    <a:lnTo>
                      <a:pt x="1510" y="2712"/>
                    </a:lnTo>
                    <a:lnTo>
                      <a:pt x="1504" y="2734"/>
                    </a:lnTo>
                    <a:lnTo>
                      <a:pt x="1501" y="2758"/>
                    </a:lnTo>
                    <a:lnTo>
                      <a:pt x="1498" y="2786"/>
                    </a:lnTo>
                    <a:lnTo>
                      <a:pt x="1496" y="2815"/>
                    </a:lnTo>
                    <a:lnTo>
                      <a:pt x="1496" y="2815"/>
                    </a:lnTo>
                    <a:lnTo>
                      <a:pt x="1498" y="2837"/>
                    </a:lnTo>
                    <a:lnTo>
                      <a:pt x="1501" y="2859"/>
                    </a:lnTo>
                    <a:lnTo>
                      <a:pt x="1506" y="2878"/>
                    </a:lnTo>
                    <a:lnTo>
                      <a:pt x="1513" y="2899"/>
                    </a:lnTo>
                    <a:lnTo>
                      <a:pt x="1523" y="2918"/>
                    </a:lnTo>
                    <a:lnTo>
                      <a:pt x="1532" y="2935"/>
                    </a:lnTo>
                    <a:lnTo>
                      <a:pt x="1545" y="2951"/>
                    </a:lnTo>
                    <a:lnTo>
                      <a:pt x="1559" y="2967"/>
                    </a:lnTo>
                    <a:lnTo>
                      <a:pt x="1575" y="2981"/>
                    </a:lnTo>
                    <a:lnTo>
                      <a:pt x="1591" y="2994"/>
                    </a:lnTo>
                    <a:lnTo>
                      <a:pt x="1609" y="3003"/>
                    </a:lnTo>
                    <a:lnTo>
                      <a:pt x="1628" y="3013"/>
                    </a:lnTo>
                    <a:lnTo>
                      <a:pt x="1648" y="3021"/>
                    </a:lnTo>
                    <a:lnTo>
                      <a:pt x="1669" y="3026"/>
                    </a:lnTo>
                    <a:lnTo>
                      <a:pt x="1689" y="3029"/>
                    </a:lnTo>
                    <a:lnTo>
                      <a:pt x="1712" y="3030"/>
                    </a:lnTo>
                    <a:lnTo>
                      <a:pt x="1712" y="3030"/>
                    </a:lnTo>
                    <a:lnTo>
                      <a:pt x="1734" y="3029"/>
                    </a:lnTo>
                    <a:lnTo>
                      <a:pt x="1754" y="3026"/>
                    </a:lnTo>
                    <a:lnTo>
                      <a:pt x="1775" y="3021"/>
                    </a:lnTo>
                    <a:lnTo>
                      <a:pt x="1796" y="3013"/>
                    </a:lnTo>
                    <a:lnTo>
                      <a:pt x="1813" y="3003"/>
                    </a:lnTo>
                    <a:lnTo>
                      <a:pt x="1832" y="2994"/>
                    </a:lnTo>
                    <a:lnTo>
                      <a:pt x="1848" y="2981"/>
                    </a:lnTo>
                    <a:lnTo>
                      <a:pt x="1864" y="2967"/>
                    </a:lnTo>
                    <a:lnTo>
                      <a:pt x="1876" y="2951"/>
                    </a:lnTo>
                    <a:lnTo>
                      <a:pt x="1889" y="2935"/>
                    </a:lnTo>
                    <a:lnTo>
                      <a:pt x="1900" y="2918"/>
                    </a:lnTo>
                    <a:lnTo>
                      <a:pt x="1910" y="2899"/>
                    </a:lnTo>
                    <a:lnTo>
                      <a:pt x="1916" y="2878"/>
                    </a:lnTo>
                    <a:lnTo>
                      <a:pt x="1922" y="2859"/>
                    </a:lnTo>
                    <a:lnTo>
                      <a:pt x="1925" y="2837"/>
                    </a:lnTo>
                    <a:lnTo>
                      <a:pt x="1927" y="2815"/>
                    </a:lnTo>
                    <a:lnTo>
                      <a:pt x="1927" y="2815"/>
                    </a:lnTo>
                    <a:lnTo>
                      <a:pt x="1925" y="2786"/>
                    </a:lnTo>
                    <a:lnTo>
                      <a:pt x="1922" y="2758"/>
                    </a:lnTo>
                    <a:lnTo>
                      <a:pt x="1918" y="2734"/>
                    </a:lnTo>
                    <a:lnTo>
                      <a:pt x="1913" y="2712"/>
                    </a:lnTo>
                    <a:lnTo>
                      <a:pt x="1903" y="2679"/>
                    </a:lnTo>
                    <a:lnTo>
                      <a:pt x="1900" y="2666"/>
                    </a:lnTo>
                    <a:lnTo>
                      <a:pt x="1900" y="2666"/>
                    </a:lnTo>
                    <a:lnTo>
                      <a:pt x="1892" y="2644"/>
                    </a:lnTo>
                    <a:lnTo>
                      <a:pt x="1887" y="2623"/>
                    </a:lnTo>
                    <a:lnTo>
                      <a:pt x="1884" y="2601"/>
                    </a:lnTo>
                    <a:lnTo>
                      <a:pt x="1884" y="2581"/>
                    </a:lnTo>
                    <a:lnTo>
                      <a:pt x="1887" y="2562"/>
                    </a:lnTo>
                    <a:lnTo>
                      <a:pt x="1892" y="2542"/>
                    </a:lnTo>
                    <a:lnTo>
                      <a:pt x="1900" y="2525"/>
                    </a:lnTo>
                    <a:lnTo>
                      <a:pt x="1910" y="2508"/>
                    </a:lnTo>
                    <a:lnTo>
                      <a:pt x="1910" y="2508"/>
                    </a:lnTo>
                    <a:lnTo>
                      <a:pt x="1921" y="2492"/>
                    </a:lnTo>
                    <a:lnTo>
                      <a:pt x="1935" y="2479"/>
                    </a:lnTo>
                    <a:lnTo>
                      <a:pt x="1951" y="2468"/>
                    </a:lnTo>
                    <a:lnTo>
                      <a:pt x="1968" y="2459"/>
                    </a:lnTo>
                    <a:lnTo>
                      <a:pt x="1987" y="2451"/>
                    </a:lnTo>
                    <a:lnTo>
                      <a:pt x="2008" y="2446"/>
                    </a:lnTo>
                    <a:lnTo>
                      <a:pt x="2030" y="2443"/>
                    </a:lnTo>
                    <a:lnTo>
                      <a:pt x="2054" y="2441"/>
                    </a:lnTo>
                    <a:lnTo>
                      <a:pt x="2445" y="2441"/>
                    </a:lnTo>
                    <a:lnTo>
                      <a:pt x="2445" y="2441"/>
                    </a:lnTo>
                    <a:lnTo>
                      <a:pt x="2445" y="2378"/>
                    </a:lnTo>
                    <a:lnTo>
                      <a:pt x="2442" y="2316"/>
                    </a:lnTo>
                    <a:lnTo>
                      <a:pt x="2437" y="2254"/>
                    </a:lnTo>
                    <a:lnTo>
                      <a:pt x="2433" y="2192"/>
                    </a:lnTo>
                    <a:lnTo>
                      <a:pt x="2425" y="2131"/>
                    </a:lnTo>
                    <a:lnTo>
                      <a:pt x="2415" y="2070"/>
                    </a:lnTo>
                    <a:lnTo>
                      <a:pt x="2406" y="2010"/>
                    </a:lnTo>
                    <a:lnTo>
                      <a:pt x="2395" y="1950"/>
                    </a:lnTo>
                    <a:lnTo>
                      <a:pt x="2380" y="1890"/>
                    </a:lnTo>
                    <a:lnTo>
                      <a:pt x="2366" y="1831"/>
                    </a:lnTo>
                    <a:lnTo>
                      <a:pt x="2350" y="1774"/>
                    </a:lnTo>
                    <a:lnTo>
                      <a:pt x="2333" y="1716"/>
                    </a:lnTo>
                    <a:lnTo>
                      <a:pt x="2314" y="1659"/>
                    </a:lnTo>
                    <a:lnTo>
                      <a:pt x="2295" y="1603"/>
                    </a:lnTo>
                    <a:lnTo>
                      <a:pt x="2273" y="1548"/>
                    </a:lnTo>
                    <a:lnTo>
                      <a:pt x="2250" y="1492"/>
                    </a:lnTo>
                    <a:lnTo>
                      <a:pt x="2227" y="1438"/>
                    </a:lnTo>
                    <a:lnTo>
                      <a:pt x="2201" y="1385"/>
                    </a:lnTo>
                    <a:lnTo>
                      <a:pt x="2174" y="1332"/>
                    </a:lnTo>
                    <a:lnTo>
                      <a:pt x="2147" y="1280"/>
                    </a:lnTo>
                    <a:lnTo>
                      <a:pt x="2119" y="1228"/>
                    </a:lnTo>
                    <a:lnTo>
                      <a:pt x="2089" y="1177"/>
                    </a:lnTo>
                    <a:lnTo>
                      <a:pt x="2057" y="1128"/>
                    </a:lnTo>
                    <a:lnTo>
                      <a:pt x="2024" y="1079"/>
                    </a:lnTo>
                    <a:lnTo>
                      <a:pt x="1990" y="1030"/>
                    </a:lnTo>
                    <a:lnTo>
                      <a:pt x="1956" y="982"/>
                    </a:lnTo>
                    <a:lnTo>
                      <a:pt x="1921" y="936"/>
                    </a:lnTo>
                    <a:lnTo>
                      <a:pt x="1884" y="890"/>
                    </a:lnTo>
                    <a:lnTo>
                      <a:pt x="1846" y="846"/>
                    </a:lnTo>
                    <a:lnTo>
                      <a:pt x="1807" y="802"/>
                    </a:lnTo>
                    <a:lnTo>
                      <a:pt x="1767" y="759"/>
                    </a:lnTo>
                    <a:lnTo>
                      <a:pt x="1726" y="718"/>
                    </a:lnTo>
                    <a:lnTo>
                      <a:pt x="1683" y="677"/>
                    </a:lnTo>
                    <a:lnTo>
                      <a:pt x="1640" y="637"/>
                    </a:lnTo>
                    <a:lnTo>
                      <a:pt x="1597" y="597"/>
                    </a:lnTo>
                    <a:lnTo>
                      <a:pt x="1551" y="561"/>
                    </a:lnTo>
                    <a:lnTo>
                      <a:pt x="1507" y="523"/>
                    </a:lnTo>
                    <a:lnTo>
                      <a:pt x="1460" y="488"/>
                    </a:lnTo>
                    <a:lnTo>
                      <a:pt x="1412" y="453"/>
                    </a:lnTo>
                    <a:lnTo>
                      <a:pt x="1365" y="420"/>
                    </a:lnTo>
                    <a:lnTo>
                      <a:pt x="1315" y="387"/>
                    </a:lnTo>
                    <a:lnTo>
                      <a:pt x="1265" y="357"/>
                    </a:lnTo>
                    <a:lnTo>
                      <a:pt x="1214" y="326"/>
                    </a:lnTo>
                    <a:lnTo>
                      <a:pt x="1163" y="298"/>
                    </a:lnTo>
                    <a:lnTo>
                      <a:pt x="1111" y="269"/>
                    </a:lnTo>
                    <a:lnTo>
                      <a:pt x="1057" y="244"/>
                    </a:lnTo>
                    <a:lnTo>
                      <a:pt x="1005" y="219"/>
                    </a:lnTo>
                    <a:lnTo>
                      <a:pt x="949" y="195"/>
                    </a:lnTo>
                    <a:lnTo>
                      <a:pt x="894" y="171"/>
                    </a:lnTo>
                    <a:lnTo>
                      <a:pt x="838" y="151"/>
                    </a:lnTo>
                    <a:lnTo>
                      <a:pt x="783" y="130"/>
                    </a:lnTo>
                    <a:lnTo>
                      <a:pt x="726" y="113"/>
                    </a:lnTo>
                    <a:lnTo>
                      <a:pt x="667" y="95"/>
                    </a:lnTo>
                    <a:lnTo>
                      <a:pt x="610" y="79"/>
                    </a:lnTo>
                    <a:lnTo>
                      <a:pt x="552" y="65"/>
                    </a:lnTo>
                    <a:lnTo>
                      <a:pt x="491" y="52"/>
                    </a:lnTo>
                    <a:lnTo>
                      <a:pt x="431" y="40"/>
                    </a:lnTo>
                    <a:lnTo>
                      <a:pt x="371" y="30"/>
                    </a:lnTo>
                    <a:lnTo>
                      <a:pt x="311" y="21"/>
                    </a:lnTo>
                    <a:lnTo>
                      <a:pt x="249" y="14"/>
                    </a:lnTo>
                    <a:lnTo>
                      <a:pt x="187" y="8"/>
                    </a:lnTo>
                    <a:lnTo>
                      <a:pt x="125" y="5"/>
                    </a:lnTo>
                    <a:lnTo>
                      <a:pt x="64" y="2"/>
                    </a:lnTo>
                    <a:lnTo>
                      <a:pt x="0" y="0"/>
                    </a:lnTo>
                    <a:lnTo>
                      <a:pt x="0" y="390"/>
                    </a:lnTo>
                    <a:close/>
                  </a:path>
                </a:pathLst>
              </a:custGeom>
              <a:solidFill>
                <a:srgbClr val="09CEF5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  <a:bevelB w="165100" prst="coolSlant"/>
              </a:sp3d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 15">
                <a:extLst>
                  <a:ext uri="{FF2B5EF4-FFF2-40B4-BE49-F238E27FC236}">
                    <a16:creationId xmlns:a16="http://schemas.microsoft.com/office/drawing/2014/main" id="{ECE5E701-61F3-40FD-84D9-B93BFB655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059" y="1260049"/>
                <a:ext cx="2180448" cy="1759030"/>
              </a:xfrm>
              <a:custGeom>
                <a:avLst/>
                <a:gdLst>
                  <a:gd name="T0" fmla="*/ 447 w 3032"/>
                  <a:gd name="T1" fmla="*/ 2436 h 2446"/>
                  <a:gd name="T2" fmla="*/ 517 w 3032"/>
                  <a:gd name="T3" fmla="*/ 2387 h 2446"/>
                  <a:gd name="T4" fmla="*/ 539 w 3032"/>
                  <a:gd name="T5" fmla="*/ 2322 h 2446"/>
                  <a:gd name="T6" fmla="*/ 525 w 3032"/>
                  <a:gd name="T7" fmla="*/ 2246 h 2446"/>
                  <a:gd name="T8" fmla="*/ 498 w 3032"/>
                  <a:gd name="T9" fmla="*/ 2121 h 2446"/>
                  <a:gd name="T10" fmla="*/ 507 w 3032"/>
                  <a:gd name="T11" fmla="*/ 2021 h 2446"/>
                  <a:gd name="T12" fmla="*/ 566 w 3032"/>
                  <a:gd name="T13" fmla="*/ 1925 h 2446"/>
                  <a:gd name="T14" fmla="*/ 661 w 3032"/>
                  <a:gd name="T15" fmla="*/ 1868 h 2446"/>
                  <a:gd name="T16" fmla="*/ 754 w 3032"/>
                  <a:gd name="T17" fmla="*/ 1858 h 2446"/>
                  <a:gd name="T18" fmla="*/ 861 w 3032"/>
                  <a:gd name="T19" fmla="*/ 1896 h 2446"/>
                  <a:gd name="T20" fmla="*/ 937 w 3032"/>
                  <a:gd name="T21" fmla="*/ 1979 h 2446"/>
                  <a:gd name="T22" fmla="*/ 965 w 3032"/>
                  <a:gd name="T23" fmla="*/ 2091 h 2446"/>
                  <a:gd name="T24" fmla="*/ 951 w 3032"/>
                  <a:gd name="T25" fmla="*/ 2199 h 2446"/>
                  <a:gd name="T26" fmla="*/ 926 w 3032"/>
                  <a:gd name="T27" fmla="*/ 2286 h 2446"/>
                  <a:gd name="T28" fmla="*/ 935 w 3032"/>
                  <a:gd name="T29" fmla="*/ 2373 h 2446"/>
                  <a:gd name="T30" fmla="*/ 981 w 3032"/>
                  <a:gd name="T31" fmla="*/ 2422 h 2446"/>
                  <a:gd name="T32" fmla="*/ 1073 w 3032"/>
                  <a:gd name="T33" fmla="*/ 2446 h 2446"/>
                  <a:gd name="T34" fmla="*/ 1468 w 3032"/>
                  <a:gd name="T35" fmla="*/ 2295 h 2446"/>
                  <a:gd name="T36" fmla="*/ 1536 w 3032"/>
                  <a:gd name="T37" fmla="*/ 2063 h 2446"/>
                  <a:gd name="T38" fmla="*/ 1653 w 3032"/>
                  <a:gd name="T39" fmla="*/ 1857 h 2446"/>
                  <a:gd name="T40" fmla="*/ 1816 w 3032"/>
                  <a:gd name="T41" fmla="*/ 1686 h 2446"/>
                  <a:gd name="T42" fmla="*/ 2016 w 3032"/>
                  <a:gd name="T43" fmla="*/ 1556 h 2446"/>
                  <a:gd name="T44" fmla="*/ 2244 w 3032"/>
                  <a:gd name="T45" fmla="*/ 1476 h 2446"/>
                  <a:gd name="T46" fmla="*/ 2442 w 3032"/>
                  <a:gd name="T47" fmla="*/ 1074 h 2446"/>
                  <a:gd name="T48" fmla="*/ 2460 w 3032"/>
                  <a:gd name="T49" fmla="*/ 989 h 2446"/>
                  <a:gd name="T50" fmla="*/ 2509 w 3032"/>
                  <a:gd name="T51" fmla="*/ 930 h 2446"/>
                  <a:gd name="T52" fmla="*/ 2602 w 3032"/>
                  <a:gd name="T53" fmla="*/ 906 h 2446"/>
                  <a:gd name="T54" fmla="*/ 2680 w 3032"/>
                  <a:gd name="T55" fmla="*/ 925 h 2446"/>
                  <a:gd name="T56" fmla="*/ 2816 w 3032"/>
                  <a:gd name="T57" fmla="*/ 947 h 2446"/>
                  <a:gd name="T58" fmla="*/ 2900 w 3032"/>
                  <a:gd name="T59" fmla="*/ 930 h 2446"/>
                  <a:gd name="T60" fmla="*/ 2982 w 3032"/>
                  <a:gd name="T61" fmla="*/ 868 h 2446"/>
                  <a:gd name="T62" fmla="*/ 3027 w 3032"/>
                  <a:gd name="T63" fmla="*/ 776 h 2446"/>
                  <a:gd name="T64" fmla="*/ 3027 w 3032"/>
                  <a:gd name="T65" fmla="*/ 689 h 2446"/>
                  <a:gd name="T66" fmla="*/ 2982 w 3032"/>
                  <a:gd name="T67" fmla="*/ 596 h 2446"/>
                  <a:gd name="T68" fmla="*/ 2900 w 3032"/>
                  <a:gd name="T69" fmla="*/ 534 h 2446"/>
                  <a:gd name="T70" fmla="*/ 2816 w 3032"/>
                  <a:gd name="T71" fmla="*/ 518 h 2446"/>
                  <a:gd name="T72" fmla="*/ 2680 w 3032"/>
                  <a:gd name="T73" fmla="*/ 540 h 2446"/>
                  <a:gd name="T74" fmla="*/ 2602 w 3032"/>
                  <a:gd name="T75" fmla="*/ 559 h 2446"/>
                  <a:gd name="T76" fmla="*/ 2509 w 3032"/>
                  <a:gd name="T77" fmla="*/ 534 h 2446"/>
                  <a:gd name="T78" fmla="*/ 2460 w 3032"/>
                  <a:gd name="T79" fmla="*/ 475 h 2446"/>
                  <a:gd name="T80" fmla="*/ 2442 w 3032"/>
                  <a:gd name="T81" fmla="*/ 0 h 2446"/>
                  <a:gd name="T82" fmla="*/ 2193 w 3032"/>
                  <a:gd name="T83" fmla="*/ 14 h 2446"/>
                  <a:gd name="T84" fmla="*/ 1891 w 3032"/>
                  <a:gd name="T85" fmla="*/ 65 h 2446"/>
                  <a:gd name="T86" fmla="*/ 1604 w 3032"/>
                  <a:gd name="T87" fmla="*/ 152 h 2446"/>
                  <a:gd name="T88" fmla="*/ 1331 w 3032"/>
                  <a:gd name="T89" fmla="*/ 271 h 2446"/>
                  <a:gd name="T90" fmla="*/ 1079 w 3032"/>
                  <a:gd name="T91" fmla="*/ 422 h 2446"/>
                  <a:gd name="T92" fmla="*/ 846 w 3032"/>
                  <a:gd name="T93" fmla="*/ 601 h 2446"/>
                  <a:gd name="T94" fmla="*/ 637 w 3032"/>
                  <a:gd name="T95" fmla="*/ 805 h 2446"/>
                  <a:gd name="T96" fmla="*/ 453 w 3032"/>
                  <a:gd name="T97" fmla="*/ 1033 h 2446"/>
                  <a:gd name="T98" fmla="*/ 298 w 3032"/>
                  <a:gd name="T99" fmla="*/ 1283 h 2446"/>
                  <a:gd name="T100" fmla="*/ 171 w 3032"/>
                  <a:gd name="T101" fmla="*/ 1551 h 2446"/>
                  <a:gd name="T102" fmla="*/ 79 w 3032"/>
                  <a:gd name="T103" fmla="*/ 1836 h 2446"/>
                  <a:gd name="T104" fmla="*/ 21 w 3032"/>
                  <a:gd name="T105" fmla="*/ 2135 h 2446"/>
                  <a:gd name="T106" fmla="*/ 0 w 3032"/>
                  <a:gd name="T107" fmla="*/ 2446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32" h="2446">
                    <a:moveTo>
                      <a:pt x="388" y="2446"/>
                    </a:moveTo>
                    <a:lnTo>
                      <a:pt x="388" y="2446"/>
                    </a:lnTo>
                    <a:lnTo>
                      <a:pt x="409" y="2444"/>
                    </a:lnTo>
                    <a:lnTo>
                      <a:pt x="430" y="2441"/>
                    </a:lnTo>
                    <a:lnTo>
                      <a:pt x="447" y="2436"/>
                    </a:lnTo>
                    <a:lnTo>
                      <a:pt x="464" y="2430"/>
                    </a:lnTo>
                    <a:lnTo>
                      <a:pt x="480" y="2422"/>
                    </a:lnTo>
                    <a:lnTo>
                      <a:pt x="495" y="2413"/>
                    </a:lnTo>
                    <a:lnTo>
                      <a:pt x="506" y="2400"/>
                    </a:lnTo>
                    <a:lnTo>
                      <a:pt x="517" y="2387"/>
                    </a:lnTo>
                    <a:lnTo>
                      <a:pt x="517" y="2387"/>
                    </a:lnTo>
                    <a:lnTo>
                      <a:pt x="526" y="2373"/>
                    </a:lnTo>
                    <a:lnTo>
                      <a:pt x="533" y="2357"/>
                    </a:lnTo>
                    <a:lnTo>
                      <a:pt x="536" y="2340"/>
                    </a:lnTo>
                    <a:lnTo>
                      <a:pt x="539" y="2322"/>
                    </a:lnTo>
                    <a:lnTo>
                      <a:pt x="537" y="2305"/>
                    </a:lnTo>
                    <a:lnTo>
                      <a:pt x="536" y="2286"/>
                    </a:lnTo>
                    <a:lnTo>
                      <a:pt x="531" y="2265"/>
                    </a:lnTo>
                    <a:lnTo>
                      <a:pt x="525" y="2246"/>
                    </a:lnTo>
                    <a:lnTo>
                      <a:pt x="525" y="2246"/>
                    </a:lnTo>
                    <a:lnTo>
                      <a:pt x="520" y="2232"/>
                    </a:lnTo>
                    <a:lnTo>
                      <a:pt x="510" y="2199"/>
                    </a:lnTo>
                    <a:lnTo>
                      <a:pt x="506" y="2175"/>
                    </a:lnTo>
                    <a:lnTo>
                      <a:pt x="501" y="2150"/>
                    </a:lnTo>
                    <a:lnTo>
                      <a:pt x="498" y="2121"/>
                    </a:lnTo>
                    <a:lnTo>
                      <a:pt x="496" y="2091"/>
                    </a:lnTo>
                    <a:lnTo>
                      <a:pt x="496" y="2091"/>
                    </a:lnTo>
                    <a:lnTo>
                      <a:pt x="498" y="2066"/>
                    </a:lnTo>
                    <a:lnTo>
                      <a:pt x="501" y="2044"/>
                    </a:lnTo>
                    <a:lnTo>
                      <a:pt x="507" y="2021"/>
                    </a:lnTo>
                    <a:lnTo>
                      <a:pt x="515" y="1999"/>
                    </a:lnTo>
                    <a:lnTo>
                      <a:pt x="525" y="1979"/>
                    </a:lnTo>
                    <a:lnTo>
                      <a:pt x="536" y="1960"/>
                    </a:lnTo>
                    <a:lnTo>
                      <a:pt x="550" y="1942"/>
                    </a:lnTo>
                    <a:lnTo>
                      <a:pt x="566" y="1925"/>
                    </a:lnTo>
                    <a:lnTo>
                      <a:pt x="582" y="1910"/>
                    </a:lnTo>
                    <a:lnTo>
                      <a:pt x="599" y="1896"/>
                    </a:lnTo>
                    <a:lnTo>
                      <a:pt x="620" y="1885"/>
                    </a:lnTo>
                    <a:lnTo>
                      <a:pt x="639" y="1876"/>
                    </a:lnTo>
                    <a:lnTo>
                      <a:pt x="661" y="1868"/>
                    </a:lnTo>
                    <a:lnTo>
                      <a:pt x="683" y="1861"/>
                    </a:lnTo>
                    <a:lnTo>
                      <a:pt x="707" y="1858"/>
                    </a:lnTo>
                    <a:lnTo>
                      <a:pt x="731" y="1857"/>
                    </a:lnTo>
                    <a:lnTo>
                      <a:pt x="731" y="1857"/>
                    </a:lnTo>
                    <a:lnTo>
                      <a:pt x="754" y="1858"/>
                    </a:lnTo>
                    <a:lnTo>
                      <a:pt x="778" y="1861"/>
                    </a:lnTo>
                    <a:lnTo>
                      <a:pt x="800" y="1868"/>
                    </a:lnTo>
                    <a:lnTo>
                      <a:pt x="821" y="1876"/>
                    </a:lnTo>
                    <a:lnTo>
                      <a:pt x="842" y="1885"/>
                    </a:lnTo>
                    <a:lnTo>
                      <a:pt x="861" y="1896"/>
                    </a:lnTo>
                    <a:lnTo>
                      <a:pt x="880" y="1910"/>
                    </a:lnTo>
                    <a:lnTo>
                      <a:pt x="896" y="1925"/>
                    </a:lnTo>
                    <a:lnTo>
                      <a:pt x="911" y="1942"/>
                    </a:lnTo>
                    <a:lnTo>
                      <a:pt x="924" y="1960"/>
                    </a:lnTo>
                    <a:lnTo>
                      <a:pt x="937" y="1979"/>
                    </a:lnTo>
                    <a:lnTo>
                      <a:pt x="946" y="1999"/>
                    </a:lnTo>
                    <a:lnTo>
                      <a:pt x="954" y="2021"/>
                    </a:lnTo>
                    <a:lnTo>
                      <a:pt x="960" y="2044"/>
                    </a:lnTo>
                    <a:lnTo>
                      <a:pt x="964" y="2066"/>
                    </a:lnTo>
                    <a:lnTo>
                      <a:pt x="965" y="2091"/>
                    </a:lnTo>
                    <a:lnTo>
                      <a:pt x="965" y="2091"/>
                    </a:lnTo>
                    <a:lnTo>
                      <a:pt x="964" y="2121"/>
                    </a:lnTo>
                    <a:lnTo>
                      <a:pt x="960" y="2150"/>
                    </a:lnTo>
                    <a:lnTo>
                      <a:pt x="956" y="2175"/>
                    </a:lnTo>
                    <a:lnTo>
                      <a:pt x="951" y="2199"/>
                    </a:lnTo>
                    <a:lnTo>
                      <a:pt x="941" y="2232"/>
                    </a:lnTo>
                    <a:lnTo>
                      <a:pt x="937" y="2246"/>
                    </a:lnTo>
                    <a:lnTo>
                      <a:pt x="937" y="2246"/>
                    </a:lnTo>
                    <a:lnTo>
                      <a:pt x="930" y="2265"/>
                    </a:lnTo>
                    <a:lnTo>
                      <a:pt x="926" y="2286"/>
                    </a:lnTo>
                    <a:lnTo>
                      <a:pt x="922" y="2305"/>
                    </a:lnTo>
                    <a:lnTo>
                      <a:pt x="922" y="2322"/>
                    </a:lnTo>
                    <a:lnTo>
                      <a:pt x="926" y="2340"/>
                    </a:lnTo>
                    <a:lnTo>
                      <a:pt x="929" y="2357"/>
                    </a:lnTo>
                    <a:lnTo>
                      <a:pt x="935" y="2373"/>
                    </a:lnTo>
                    <a:lnTo>
                      <a:pt x="945" y="2387"/>
                    </a:lnTo>
                    <a:lnTo>
                      <a:pt x="945" y="2387"/>
                    </a:lnTo>
                    <a:lnTo>
                      <a:pt x="954" y="2400"/>
                    </a:lnTo>
                    <a:lnTo>
                      <a:pt x="967" y="2413"/>
                    </a:lnTo>
                    <a:lnTo>
                      <a:pt x="981" y="2422"/>
                    </a:lnTo>
                    <a:lnTo>
                      <a:pt x="997" y="2430"/>
                    </a:lnTo>
                    <a:lnTo>
                      <a:pt x="1014" y="2436"/>
                    </a:lnTo>
                    <a:lnTo>
                      <a:pt x="1032" y="2441"/>
                    </a:lnTo>
                    <a:lnTo>
                      <a:pt x="1052" y="2444"/>
                    </a:lnTo>
                    <a:lnTo>
                      <a:pt x="1073" y="2446"/>
                    </a:lnTo>
                    <a:lnTo>
                      <a:pt x="1455" y="2446"/>
                    </a:lnTo>
                    <a:lnTo>
                      <a:pt x="1455" y="2446"/>
                    </a:lnTo>
                    <a:lnTo>
                      <a:pt x="1456" y="2395"/>
                    </a:lnTo>
                    <a:lnTo>
                      <a:pt x="1461" y="2344"/>
                    </a:lnTo>
                    <a:lnTo>
                      <a:pt x="1468" y="2295"/>
                    </a:lnTo>
                    <a:lnTo>
                      <a:pt x="1477" y="2246"/>
                    </a:lnTo>
                    <a:lnTo>
                      <a:pt x="1488" y="2199"/>
                    </a:lnTo>
                    <a:lnTo>
                      <a:pt x="1501" y="2153"/>
                    </a:lnTo>
                    <a:lnTo>
                      <a:pt x="1517" y="2107"/>
                    </a:lnTo>
                    <a:lnTo>
                      <a:pt x="1536" y="2063"/>
                    </a:lnTo>
                    <a:lnTo>
                      <a:pt x="1555" y="2018"/>
                    </a:lnTo>
                    <a:lnTo>
                      <a:pt x="1577" y="1975"/>
                    </a:lnTo>
                    <a:lnTo>
                      <a:pt x="1601" y="1934"/>
                    </a:lnTo>
                    <a:lnTo>
                      <a:pt x="1626" y="1895"/>
                    </a:lnTo>
                    <a:lnTo>
                      <a:pt x="1653" y="1857"/>
                    </a:lnTo>
                    <a:lnTo>
                      <a:pt x="1683" y="1819"/>
                    </a:lnTo>
                    <a:lnTo>
                      <a:pt x="1713" y="1784"/>
                    </a:lnTo>
                    <a:lnTo>
                      <a:pt x="1746" y="1749"/>
                    </a:lnTo>
                    <a:lnTo>
                      <a:pt x="1781" y="1716"/>
                    </a:lnTo>
                    <a:lnTo>
                      <a:pt x="1816" y="1686"/>
                    </a:lnTo>
                    <a:lnTo>
                      <a:pt x="1854" y="1655"/>
                    </a:lnTo>
                    <a:lnTo>
                      <a:pt x="1892" y="1629"/>
                    </a:lnTo>
                    <a:lnTo>
                      <a:pt x="1932" y="1602"/>
                    </a:lnTo>
                    <a:lnTo>
                      <a:pt x="1973" y="1578"/>
                    </a:lnTo>
                    <a:lnTo>
                      <a:pt x="2016" y="1556"/>
                    </a:lnTo>
                    <a:lnTo>
                      <a:pt x="2059" y="1537"/>
                    </a:lnTo>
                    <a:lnTo>
                      <a:pt x="2103" y="1518"/>
                    </a:lnTo>
                    <a:lnTo>
                      <a:pt x="2149" y="1502"/>
                    </a:lnTo>
                    <a:lnTo>
                      <a:pt x="2196" y="1489"/>
                    </a:lnTo>
                    <a:lnTo>
                      <a:pt x="2244" y="1476"/>
                    </a:lnTo>
                    <a:lnTo>
                      <a:pt x="2292" y="1469"/>
                    </a:lnTo>
                    <a:lnTo>
                      <a:pt x="2341" y="1461"/>
                    </a:lnTo>
                    <a:lnTo>
                      <a:pt x="2391" y="1457"/>
                    </a:lnTo>
                    <a:lnTo>
                      <a:pt x="2442" y="1456"/>
                    </a:lnTo>
                    <a:lnTo>
                      <a:pt x="2442" y="1074"/>
                    </a:lnTo>
                    <a:lnTo>
                      <a:pt x="2442" y="1074"/>
                    </a:lnTo>
                    <a:lnTo>
                      <a:pt x="2444" y="1052"/>
                    </a:lnTo>
                    <a:lnTo>
                      <a:pt x="2447" y="1030"/>
                    </a:lnTo>
                    <a:lnTo>
                      <a:pt x="2452" y="1009"/>
                    </a:lnTo>
                    <a:lnTo>
                      <a:pt x="2460" y="989"/>
                    </a:lnTo>
                    <a:lnTo>
                      <a:pt x="2469" y="971"/>
                    </a:lnTo>
                    <a:lnTo>
                      <a:pt x="2480" y="955"/>
                    </a:lnTo>
                    <a:lnTo>
                      <a:pt x="2493" y="943"/>
                    </a:lnTo>
                    <a:lnTo>
                      <a:pt x="2509" y="930"/>
                    </a:lnTo>
                    <a:lnTo>
                      <a:pt x="2509" y="930"/>
                    </a:lnTo>
                    <a:lnTo>
                      <a:pt x="2525" y="920"/>
                    </a:lnTo>
                    <a:lnTo>
                      <a:pt x="2544" y="913"/>
                    </a:lnTo>
                    <a:lnTo>
                      <a:pt x="2563" y="908"/>
                    </a:lnTo>
                    <a:lnTo>
                      <a:pt x="2582" y="906"/>
                    </a:lnTo>
                    <a:lnTo>
                      <a:pt x="2602" y="906"/>
                    </a:lnTo>
                    <a:lnTo>
                      <a:pt x="2623" y="908"/>
                    </a:lnTo>
                    <a:lnTo>
                      <a:pt x="2645" y="913"/>
                    </a:lnTo>
                    <a:lnTo>
                      <a:pt x="2667" y="920"/>
                    </a:lnTo>
                    <a:lnTo>
                      <a:pt x="2667" y="920"/>
                    </a:lnTo>
                    <a:lnTo>
                      <a:pt x="2680" y="925"/>
                    </a:lnTo>
                    <a:lnTo>
                      <a:pt x="2713" y="935"/>
                    </a:lnTo>
                    <a:lnTo>
                      <a:pt x="2734" y="939"/>
                    </a:lnTo>
                    <a:lnTo>
                      <a:pt x="2759" y="943"/>
                    </a:lnTo>
                    <a:lnTo>
                      <a:pt x="2788" y="946"/>
                    </a:lnTo>
                    <a:lnTo>
                      <a:pt x="2816" y="947"/>
                    </a:lnTo>
                    <a:lnTo>
                      <a:pt x="2816" y="947"/>
                    </a:lnTo>
                    <a:lnTo>
                      <a:pt x="2838" y="946"/>
                    </a:lnTo>
                    <a:lnTo>
                      <a:pt x="2859" y="943"/>
                    </a:lnTo>
                    <a:lnTo>
                      <a:pt x="2879" y="938"/>
                    </a:lnTo>
                    <a:lnTo>
                      <a:pt x="2900" y="930"/>
                    </a:lnTo>
                    <a:lnTo>
                      <a:pt x="2919" y="920"/>
                    </a:lnTo>
                    <a:lnTo>
                      <a:pt x="2937" y="911"/>
                    </a:lnTo>
                    <a:lnTo>
                      <a:pt x="2952" y="898"/>
                    </a:lnTo>
                    <a:lnTo>
                      <a:pt x="2968" y="884"/>
                    </a:lnTo>
                    <a:lnTo>
                      <a:pt x="2982" y="868"/>
                    </a:lnTo>
                    <a:lnTo>
                      <a:pt x="2994" y="852"/>
                    </a:lnTo>
                    <a:lnTo>
                      <a:pt x="3005" y="835"/>
                    </a:lnTo>
                    <a:lnTo>
                      <a:pt x="3014" y="816"/>
                    </a:lnTo>
                    <a:lnTo>
                      <a:pt x="3022" y="795"/>
                    </a:lnTo>
                    <a:lnTo>
                      <a:pt x="3027" y="776"/>
                    </a:lnTo>
                    <a:lnTo>
                      <a:pt x="3030" y="754"/>
                    </a:lnTo>
                    <a:lnTo>
                      <a:pt x="3032" y="732"/>
                    </a:lnTo>
                    <a:lnTo>
                      <a:pt x="3032" y="732"/>
                    </a:lnTo>
                    <a:lnTo>
                      <a:pt x="3030" y="710"/>
                    </a:lnTo>
                    <a:lnTo>
                      <a:pt x="3027" y="689"/>
                    </a:lnTo>
                    <a:lnTo>
                      <a:pt x="3022" y="669"/>
                    </a:lnTo>
                    <a:lnTo>
                      <a:pt x="3014" y="648"/>
                    </a:lnTo>
                    <a:lnTo>
                      <a:pt x="3005" y="631"/>
                    </a:lnTo>
                    <a:lnTo>
                      <a:pt x="2994" y="612"/>
                    </a:lnTo>
                    <a:lnTo>
                      <a:pt x="2982" y="596"/>
                    </a:lnTo>
                    <a:lnTo>
                      <a:pt x="2968" y="580"/>
                    </a:lnTo>
                    <a:lnTo>
                      <a:pt x="2952" y="567"/>
                    </a:lnTo>
                    <a:lnTo>
                      <a:pt x="2937" y="555"/>
                    </a:lnTo>
                    <a:lnTo>
                      <a:pt x="2919" y="543"/>
                    </a:lnTo>
                    <a:lnTo>
                      <a:pt x="2900" y="534"/>
                    </a:lnTo>
                    <a:lnTo>
                      <a:pt x="2879" y="528"/>
                    </a:lnTo>
                    <a:lnTo>
                      <a:pt x="2859" y="521"/>
                    </a:lnTo>
                    <a:lnTo>
                      <a:pt x="2838" y="518"/>
                    </a:lnTo>
                    <a:lnTo>
                      <a:pt x="2816" y="518"/>
                    </a:lnTo>
                    <a:lnTo>
                      <a:pt x="2816" y="518"/>
                    </a:lnTo>
                    <a:lnTo>
                      <a:pt x="2788" y="518"/>
                    </a:lnTo>
                    <a:lnTo>
                      <a:pt x="2759" y="521"/>
                    </a:lnTo>
                    <a:lnTo>
                      <a:pt x="2734" y="526"/>
                    </a:lnTo>
                    <a:lnTo>
                      <a:pt x="2713" y="531"/>
                    </a:lnTo>
                    <a:lnTo>
                      <a:pt x="2680" y="540"/>
                    </a:lnTo>
                    <a:lnTo>
                      <a:pt x="2667" y="543"/>
                    </a:lnTo>
                    <a:lnTo>
                      <a:pt x="2667" y="543"/>
                    </a:lnTo>
                    <a:lnTo>
                      <a:pt x="2645" y="551"/>
                    </a:lnTo>
                    <a:lnTo>
                      <a:pt x="2623" y="556"/>
                    </a:lnTo>
                    <a:lnTo>
                      <a:pt x="2602" y="559"/>
                    </a:lnTo>
                    <a:lnTo>
                      <a:pt x="2582" y="559"/>
                    </a:lnTo>
                    <a:lnTo>
                      <a:pt x="2563" y="556"/>
                    </a:lnTo>
                    <a:lnTo>
                      <a:pt x="2544" y="551"/>
                    </a:lnTo>
                    <a:lnTo>
                      <a:pt x="2525" y="545"/>
                    </a:lnTo>
                    <a:lnTo>
                      <a:pt x="2509" y="534"/>
                    </a:lnTo>
                    <a:lnTo>
                      <a:pt x="2509" y="534"/>
                    </a:lnTo>
                    <a:lnTo>
                      <a:pt x="2493" y="523"/>
                    </a:lnTo>
                    <a:lnTo>
                      <a:pt x="2480" y="509"/>
                    </a:lnTo>
                    <a:lnTo>
                      <a:pt x="2469" y="493"/>
                    </a:lnTo>
                    <a:lnTo>
                      <a:pt x="2460" y="475"/>
                    </a:lnTo>
                    <a:lnTo>
                      <a:pt x="2452" y="456"/>
                    </a:lnTo>
                    <a:lnTo>
                      <a:pt x="2447" y="436"/>
                    </a:lnTo>
                    <a:lnTo>
                      <a:pt x="2444" y="414"/>
                    </a:lnTo>
                    <a:lnTo>
                      <a:pt x="2442" y="390"/>
                    </a:lnTo>
                    <a:lnTo>
                      <a:pt x="2442" y="0"/>
                    </a:lnTo>
                    <a:lnTo>
                      <a:pt x="2442" y="0"/>
                    </a:lnTo>
                    <a:lnTo>
                      <a:pt x="2379" y="2"/>
                    </a:lnTo>
                    <a:lnTo>
                      <a:pt x="2317" y="5"/>
                    </a:lnTo>
                    <a:lnTo>
                      <a:pt x="2254" y="10"/>
                    </a:lnTo>
                    <a:lnTo>
                      <a:pt x="2193" y="14"/>
                    </a:lnTo>
                    <a:lnTo>
                      <a:pt x="2132" y="22"/>
                    </a:lnTo>
                    <a:lnTo>
                      <a:pt x="2071" y="30"/>
                    </a:lnTo>
                    <a:lnTo>
                      <a:pt x="2010" y="41"/>
                    </a:lnTo>
                    <a:lnTo>
                      <a:pt x="1951" y="52"/>
                    </a:lnTo>
                    <a:lnTo>
                      <a:pt x="1891" y="65"/>
                    </a:lnTo>
                    <a:lnTo>
                      <a:pt x="1832" y="81"/>
                    </a:lnTo>
                    <a:lnTo>
                      <a:pt x="1775" y="97"/>
                    </a:lnTo>
                    <a:lnTo>
                      <a:pt x="1716" y="114"/>
                    </a:lnTo>
                    <a:lnTo>
                      <a:pt x="1659" y="132"/>
                    </a:lnTo>
                    <a:lnTo>
                      <a:pt x="1604" y="152"/>
                    </a:lnTo>
                    <a:lnTo>
                      <a:pt x="1548" y="173"/>
                    </a:lnTo>
                    <a:lnTo>
                      <a:pt x="1493" y="197"/>
                    </a:lnTo>
                    <a:lnTo>
                      <a:pt x="1439" y="220"/>
                    </a:lnTo>
                    <a:lnTo>
                      <a:pt x="1385" y="246"/>
                    </a:lnTo>
                    <a:lnTo>
                      <a:pt x="1331" y="271"/>
                    </a:lnTo>
                    <a:lnTo>
                      <a:pt x="1281" y="300"/>
                    </a:lnTo>
                    <a:lnTo>
                      <a:pt x="1228" y="328"/>
                    </a:lnTo>
                    <a:lnTo>
                      <a:pt x="1178" y="358"/>
                    </a:lnTo>
                    <a:lnTo>
                      <a:pt x="1128" y="390"/>
                    </a:lnTo>
                    <a:lnTo>
                      <a:pt x="1079" y="422"/>
                    </a:lnTo>
                    <a:lnTo>
                      <a:pt x="1030" y="456"/>
                    </a:lnTo>
                    <a:lnTo>
                      <a:pt x="983" y="490"/>
                    </a:lnTo>
                    <a:lnTo>
                      <a:pt x="937" y="526"/>
                    </a:lnTo>
                    <a:lnTo>
                      <a:pt x="891" y="562"/>
                    </a:lnTo>
                    <a:lnTo>
                      <a:pt x="846" y="601"/>
                    </a:lnTo>
                    <a:lnTo>
                      <a:pt x="802" y="640"/>
                    </a:lnTo>
                    <a:lnTo>
                      <a:pt x="759" y="680"/>
                    </a:lnTo>
                    <a:lnTo>
                      <a:pt x="718" y="721"/>
                    </a:lnTo>
                    <a:lnTo>
                      <a:pt x="677" y="762"/>
                    </a:lnTo>
                    <a:lnTo>
                      <a:pt x="637" y="805"/>
                    </a:lnTo>
                    <a:lnTo>
                      <a:pt x="598" y="849"/>
                    </a:lnTo>
                    <a:lnTo>
                      <a:pt x="561" y="894"/>
                    </a:lnTo>
                    <a:lnTo>
                      <a:pt x="523" y="939"/>
                    </a:lnTo>
                    <a:lnTo>
                      <a:pt x="488" y="985"/>
                    </a:lnTo>
                    <a:lnTo>
                      <a:pt x="453" y="1033"/>
                    </a:lnTo>
                    <a:lnTo>
                      <a:pt x="420" y="1082"/>
                    </a:lnTo>
                    <a:lnTo>
                      <a:pt x="387" y="1131"/>
                    </a:lnTo>
                    <a:lnTo>
                      <a:pt x="357" y="1180"/>
                    </a:lnTo>
                    <a:lnTo>
                      <a:pt x="327" y="1231"/>
                    </a:lnTo>
                    <a:lnTo>
                      <a:pt x="298" y="1283"/>
                    </a:lnTo>
                    <a:lnTo>
                      <a:pt x="270" y="1335"/>
                    </a:lnTo>
                    <a:lnTo>
                      <a:pt x="244" y="1388"/>
                    </a:lnTo>
                    <a:lnTo>
                      <a:pt x="219" y="1442"/>
                    </a:lnTo>
                    <a:lnTo>
                      <a:pt x="195" y="1495"/>
                    </a:lnTo>
                    <a:lnTo>
                      <a:pt x="171" y="1551"/>
                    </a:lnTo>
                    <a:lnTo>
                      <a:pt x="151" y="1606"/>
                    </a:lnTo>
                    <a:lnTo>
                      <a:pt x="130" y="1663"/>
                    </a:lnTo>
                    <a:lnTo>
                      <a:pt x="113" y="1720"/>
                    </a:lnTo>
                    <a:lnTo>
                      <a:pt x="95" y="1777"/>
                    </a:lnTo>
                    <a:lnTo>
                      <a:pt x="79" y="1836"/>
                    </a:lnTo>
                    <a:lnTo>
                      <a:pt x="65" y="1895"/>
                    </a:lnTo>
                    <a:lnTo>
                      <a:pt x="52" y="1953"/>
                    </a:lnTo>
                    <a:lnTo>
                      <a:pt x="40" y="2013"/>
                    </a:lnTo>
                    <a:lnTo>
                      <a:pt x="30" y="2074"/>
                    </a:lnTo>
                    <a:lnTo>
                      <a:pt x="21" y="2135"/>
                    </a:lnTo>
                    <a:lnTo>
                      <a:pt x="14" y="2196"/>
                    </a:lnTo>
                    <a:lnTo>
                      <a:pt x="8" y="2257"/>
                    </a:lnTo>
                    <a:lnTo>
                      <a:pt x="5" y="2319"/>
                    </a:lnTo>
                    <a:lnTo>
                      <a:pt x="2" y="2383"/>
                    </a:lnTo>
                    <a:lnTo>
                      <a:pt x="0" y="2446"/>
                    </a:lnTo>
                    <a:lnTo>
                      <a:pt x="388" y="2446"/>
                    </a:lnTo>
                    <a:close/>
                  </a:path>
                </a:pathLst>
              </a:custGeom>
              <a:solidFill>
                <a:srgbClr val="3920F4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  <a:bevelB w="165100" prst="coolSlant"/>
              </a:sp3d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 17">
                <a:extLst>
                  <a:ext uri="{FF2B5EF4-FFF2-40B4-BE49-F238E27FC236}">
                    <a16:creationId xmlns:a16="http://schemas.microsoft.com/office/drawing/2014/main" id="{309C5BCC-F8E8-45D9-A6B3-B0ED41750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059" y="2609166"/>
                <a:ext cx="1759029" cy="2177572"/>
              </a:xfrm>
              <a:custGeom>
                <a:avLst/>
                <a:gdLst>
                  <a:gd name="T0" fmla="*/ 2437 w 2447"/>
                  <a:gd name="T1" fmla="*/ 2580 h 3028"/>
                  <a:gd name="T2" fmla="*/ 2388 w 2447"/>
                  <a:gd name="T3" fmla="*/ 2510 h 3028"/>
                  <a:gd name="T4" fmla="*/ 2323 w 2447"/>
                  <a:gd name="T5" fmla="*/ 2490 h 3028"/>
                  <a:gd name="T6" fmla="*/ 2247 w 2447"/>
                  <a:gd name="T7" fmla="*/ 2502 h 3028"/>
                  <a:gd name="T8" fmla="*/ 2122 w 2447"/>
                  <a:gd name="T9" fmla="*/ 2529 h 3028"/>
                  <a:gd name="T10" fmla="*/ 2022 w 2447"/>
                  <a:gd name="T11" fmla="*/ 2520 h 3028"/>
                  <a:gd name="T12" fmla="*/ 1926 w 2447"/>
                  <a:gd name="T13" fmla="*/ 2463 h 3028"/>
                  <a:gd name="T14" fmla="*/ 1867 w 2447"/>
                  <a:gd name="T15" fmla="*/ 2366 h 3028"/>
                  <a:gd name="T16" fmla="*/ 1857 w 2447"/>
                  <a:gd name="T17" fmla="*/ 2273 h 3028"/>
                  <a:gd name="T18" fmla="*/ 1897 w 2447"/>
                  <a:gd name="T19" fmla="*/ 2167 h 3028"/>
                  <a:gd name="T20" fmla="*/ 1979 w 2447"/>
                  <a:gd name="T21" fmla="*/ 2091 h 3028"/>
                  <a:gd name="T22" fmla="*/ 2090 w 2447"/>
                  <a:gd name="T23" fmla="*/ 2064 h 3028"/>
                  <a:gd name="T24" fmla="*/ 2198 w 2447"/>
                  <a:gd name="T25" fmla="*/ 2076 h 3028"/>
                  <a:gd name="T26" fmla="*/ 2285 w 2447"/>
                  <a:gd name="T27" fmla="*/ 2102 h 3028"/>
                  <a:gd name="T28" fmla="*/ 2372 w 2447"/>
                  <a:gd name="T29" fmla="*/ 2092 h 3028"/>
                  <a:gd name="T30" fmla="*/ 2423 w 2447"/>
                  <a:gd name="T31" fmla="*/ 2046 h 3028"/>
                  <a:gd name="T32" fmla="*/ 2447 w 2447"/>
                  <a:gd name="T33" fmla="*/ 1954 h 3028"/>
                  <a:gd name="T34" fmla="*/ 2296 w 2447"/>
                  <a:gd name="T35" fmla="*/ 1561 h 3028"/>
                  <a:gd name="T36" fmla="*/ 2063 w 2447"/>
                  <a:gd name="T37" fmla="*/ 1495 h 3028"/>
                  <a:gd name="T38" fmla="*/ 1857 w 2447"/>
                  <a:gd name="T39" fmla="*/ 1376 h 3028"/>
                  <a:gd name="T40" fmla="*/ 1685 w 2447"/>
                  <a:gd name="T41" fmla="*/ 1215 h 3028"/>
                  <a:gd name="T42" fmla="*/ 1556 w 2447"/>
                  <a:gd name="T43" fmla="*/ 1015 h 3028"/>
                  <a:gd name="T44" fmla="*/ 1477 w 2447"/>
                  <a:gd name="T45" fmla="*/ 787 h 3028"/>
                  <a:gd name="T46" fmla="*/ 1073 w 2447"/>
                  <a:gd name="T47" fmla="*/ 589 h 3028"/>
                  <a:gd name="T48" fmla="*/ 987 w 2447"/>
                  <a:gd name="T49" fmla="*/ 571 h 3028"/>
                  <a:gd name="T50" fmla="*/ 929 w 2447"/>
                  <a:gd name="T51" fmla="*/ 522 h 3028"/>
                  <a:gd name="T52" fmla="*/ 903 w 2447"/>
                  <a:gd name="T53" fmla="*/ 427 h 3028"/>
                  <a:gd name="T54" fmla="*/ 922 w 2447"/>
                  <a:gd name="T55" fmla="*/ 351 h 3028"/>
                  <a:gd name="T56" fmla="*/ 946 w 2447"/>
                  <a:gd name="T57" fmla="*/ 215 h 3028"/>
                  <a:gd name="T58" fmla="*/ 929 w 2447"/>
                  <a:gd name="T59" fmla="*/ 131 h 3028"/>
                  <a:gd name="T60" fmla="*/ 867 w 2447"/>
                  <a:gd name="T61" fmla="*/ 49 h 3028"/>
                  <a:gd name="T62" fmla="*/ 773 w 2447"/>
                  <a:gd name="T63" fmla="*/ 4 h 3028"/>
                  <a:gd name="T64" fmla="*/ 688 w 2447"/>
                  <a:gd name="T65" fmla="*/ 4 h 3028"/>
                  <a:gd name="T66" fmla="*/ 594 w 2447"/>
                  <a:gd name="T67" fmla="*/ 49 h 3028"/>
                  <a:gd name="T68" fmla="*/ 533 w 2447"/>
                  <a:gd name="T69" fmla="*/ 131 h 3028"/>
                  <a:gd name="T70" fmla="*/ 515 w 2447"/>
                  <a:gd name="T71" fmla="*/ 215 h 3028"/>
                  <a:gd name="T72" fmla="*/ 537 w 2447"/>
                  <a:gd name="T73" fmla="*/ 351 h 3028"/>
                  <a:gd name="T74" fmla="*/ 556 w 2447"/>
                  <a:gd name="T75" fmla="*/ 427 h 3028"/>
                  <a:gd name="T76" fmla="*/ 533 w 2447"/>
                  <a:gd name="T77" fmla="*/ 522 h 3028"/>
                  <a:gd name="T78" fmla="*/ 474 w 2447"/>
                  <a:gd name="T79" fmla="*/ 571 h 3028"/>
                  <a:gd name="T80" fmla="*/ 0 w 2447"/>
                  <a:gd name="T81" fmla="*/ 589 h 3028"/>
                  <a:gd name="T82" fmla="*/ 14 w 2447"/>
                  <a:gd name="T83" fmla="*/ 838 h 3028"/>
                  <a:gd name="T84" fmla="*/ 65 w 2447"/>
                  <a:gd name="T85" fmla="*/ 1139 h 3028"/>
                  <a:gd name="T86" fmla="*/ 152 w 2447"/>
                  <a:gd name="T87" fmla="*/ 1427 h 3028"/>
                  <a:gd name="T88" fmla="*/ 271 w 2447"/>
                  <a:gd name="T89" fmla="*/ 1698 h 3028"/>
                  <a:gd name="T90" fmla="*/ 422 w 2447"/>
                  <a:gd name="T91" fmla="*/ 1951 h 3028"/>
                  <a:gd name="T92" fmla="*/ 601 w 2447"/>
                  <a:gd name="T93" fmla="*/ 2184 h 3028"/>
                  <a:gd name="T94" fmla="*/ 805 w 2447"/>
                  <a:gd name="T95" fmla="*/ 2393 h 3028"/>
                  <a:gd name="T96" fmla="*/ 1033 w 2447"/>
                  <a:gd name="T97" fmla="*/ 2577 h 3028"/>
                  <a:gd name="T98" fmla="*/ 1284 w 2447"/>
                  <a:gd name="T99" fmla="*/ 2732 h 3028"/>
                  <a:gd name="T100" fmla="*/ 1552 w 2447"/>
                  <a:gd name="T101" fmla="*/ 2857 h 3028"/>
                  <a:gd name="T102" fmla="*/ 1837 w 2447"/>
                  <a:gd name="T103" fmla="*/ 2951 h 3028"/>
                  <a:gd name="T104" fmla="*/ 2135 w 2447"/>
                  <a:gd name="T105" fmla="*/ 3008 h 3028"/>
                  <a:gd name="T106" fmla="*/ 2447 w 2447"/>
                  <a:gd name="T107" fmla="*/ 3028 h 3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47" h="3028">
                    <a:moveTo>
                      <a:pt x="2447" y="2639"/>
                    </a:moveTo>
                    <a:lnTo>
                      <a:pt x="2447" y="2639"/>
                    </a:lnTo>
                    <a:lnTo>
                      <a:pt x="2445" y="2618"/>
                    </a:lnTo>
                    <a:lnTo>
                      <a:pt x="2442" y="2599"/>
                    </a:lnTo>
                    <a:lnTo>
                      <a:pt x="2437" y="2580"/>
                    </a:lnTo>
                    <a:lnTo>
                      <a:pt x="2431" y="2563"/>
                    </a:lnTo>
                    <a:lnTo>
                      <a:pt x="2423" y="2547"/>
                    </a:lnTo>
                    <a:lnTo>
                      <a:pt x="2414" y="2532"/>
                    </a:lnTo>
                    <a:lnTo>
                      <a:pt x="2401" y="2521"/>
                    </a:lnTo>
                    <a:lnTo>
                      <a:pt x="2388" y="2510"/>
                    </a:lnTo>
                    <a:lnTo>
                      <a:pt x="2388" y="2510"/>
                    </a:lnTo>
                    <a:lnTo>
                      <a:pt x="2372" y="2502"/>
                    </a:lnTo>
                    <a:lnTo>
                      <a:pt x="2358" y="2494"/>
                    </a:lnTo>
                    <a:lnTo>
                      <a:pt x="2341" y="2491"/>
                    </a:lnTo>
                    <a:lnTo>
                      <a:pt x="2323" y="2490"/>
                    </a:lnTo>
                    <a:lnTo>
                      <a:pt x="2304" y="2490"/>
                    </a:lnTo>
                    <a:lnTo>
                      <a:pt x="2285" y="2491"/>
                    </a:lnTo>
                    <a:lnTo>
                      <a:pt x="2266" y="2496"/>
                    </a:lnTo>
                    <a:lnTo>
                      <a:pt x="2247" y="2502"/>
                    </a:lnTo>
                    <a:lnTo>
                      <a:pt x="2247" y="2502"/>
                    </a:lnTo>
                    <a:lnTo>
                      <a:pt x="2233" y="2507"/>
                    </a:lnTo>
                    <a:lnTo>
                      <a:pt x="2198" y="2517"/>
                    </a:lnTo>
                    <a:lnTo>
                      <a:pt x="2176" y="2521"/>
                    </a:lnTo>
                    <a:lnTo>
                      <a:pt x="2151" y="2526"/>
                    </a:lnTo>
                    <a:lnTo>
                      <a:pt x="2122" y="2529"/>
                    </a:lnTo>
                    <a:lnTo>
                      <a:pt x="2090" y="2531"/>
                    </a:lnTo>
                    <a:lnTo>
                      <a:pt x="2090" y="2531"/>
                    </a:lnTo>
                    <a:lnTo>
                      <a:pt x="2067" y="2529"/>
                    </a:lnTo>
                    <a:lnTo>
                      <a:pt x="2044" y="2526"/>
                    </a:lnTo>
                    <a:lnTo>
                      <a:pt x="2022" y="2520"/>
                    </a:lnTo>
                    <a:lnTo>
                      <a:pt x="2000" y="2512"/>
                    </a:lnTo>
                    <a:lnTo>
                      <a:pt x="1979" y="2502"/>
                    </a:lnTo>
                    <a:lnTo>
                      <a:pt x="1960" y="2491"/>
                    </a:lnTo>
                    <a:lnTo>
                      <a:pt x="1943" y="2477"/>
                    </a:lnTo>
                    <a:lnTo>
                      <a:pt x="1926" y="2463"/>
                    </a:lnTo>
                    <a:lnTo>
                      <a:pt x="1910" y="2445"/>
                    </a:lnTo>
                    <a:lnTo>
                      <a:pt x="1897" y="2428"/>
                    </a:lnTo>
                    <a:lnTo>
                      <a:pt x="1886" y="2409"/>
                    </a:lnTo>
                    <a:lnTo>
                      <a:pt x="1875" y="2388"/>
                    </a:lnTo>
                    <a:lnTo>
                      <a:pt x="1867" y="2366"/>
                    </a:lnTo>
                    <a:lnTo>
                      <a:pt x="1862" y="2344"/>
                    </a:lnTo>
                    <a:lnTo>
                      <a:pt x="1857" y="2320"/>
                    </a:lnTo>
                    <a:lnTo>
                      <a:pt x="1857" y="2296"/>
                    </a:lnTo>
                    <a:lnTo>
                      <a:pt x="1857" y="2296"/>
                    </a:lnTo>
                    <a:lnTo>
                      <a:pt x="1857" y="2273"/>
                    </a:lnTo>
                    <a:lnTo>
                      <a:pt x="1862" y="2249"/>
                    </a:lnTo>
                    <a:lnTo>
                      <a:pt x="1867" y="2227"/>
                    </a:lnTo>
                    <a:lnTo>
                      <a:pt x="1875" y="2206"/>
                    </a:lnTo>
                    <a:lnTo>
                      <a:pt x="1886" y="2186"/>
                    </a:lnTo>
                    <a:lnTo>
                      <a:pt x="1897" y="2167"/>
                    </a:lnTo>
                    <a:lnTo>
                      <a:pt x="1910" y="2148"/>
                    </a:lnTo>
                    <a:lnTo>
                      <a:pt x="1926" y="2132"/>
                    </a:lnTo>
                    <a:lnTo>
                      <a:pt x="1943" y="2116"/>
                    </a:lnTo>
                    <a:lnTo>
                      <a:pt x="1960" y="2103"/>
                    </a:lnTo>
                    <a:lnTo>
                      <a:pt x="1979" y="2091"/>
                    </a:lnTo>
                    <a:lnTo>
                      <a:pt x="2000" y="2081"/>
                    </a:lnTo>
                    <a:lnTo>
                      <a:pt x="2022" y="2073"/>
                    </a:lnTo>
                    <a:lnTo>
                      <a:pt x="2044" y="2068"/>
                    </a:lnTo>
                    <a:lnTo>
                      <a:pt x="2067" y="2064"/>
                    </a:lnTo>
                    <a:lnTo>
                      <a:pt x="2090" y="2064"/>
                    </a:lnTo>
                    <a:lnTo>
                      <a:pt x="2090" y="2064"/>
                    </a:lnTo>
                    <a:lnTo>
                      <a:pt x="2122" y="2064"/>
                    </a:lnTo>
                    <a:lnTo>
                      <a:pt x="2151" y="2067"/>
                    </a:lnTo>
                    <a:lnTo>
                      <a:pt x="2176" y="2072"/>
                    </a:lnTo>
                    <a:lnTo>
                      <a:pt x="2198" y="2076"/>
                    </a:lnTo>
                    <a:lnTo>
                      <a:pt x="2233" y="2086"/>
                    </a:lnTo>
                    <a:lnTo>
                      <a:pt x="2247" y="2091"/>
                    </a:lnTo>
                    <a:lnTo>
                      <a:pt x="2247" y="2091"/>
                    </a:lnTo>
                    <a:lnTo>
                      <a:pt x="2266" y="2097"/>
                    </a:lnTo>
                    <a:lnTo>
                      <a:pt x="2285" y="2102"/>
                    </a:lnTo>
                    <a:lnTo>
                      <a:pt x="2304" y="2105"/>
                    </a:lnTo>
                    <a:lnTo>
                      <a:pt x="2323" y="2105"/>
                    </a:lnTo>
                    <a:lnTo>
                      <a:pt x="2341" y="2103"/>
                    </a:lnTo>
                    <a:lnTo>
                      <a:pt x="2358" y="2098"/>
                    </a:lnTo>
                    <a:lnTo>
                      <a:pt x="2372" y="2092"/>
                    </a:lnTo>
                    <a:lnTo>
                      <a:pt x="2388" y="2083"/>
                    </a:lnTo>
                    <a:lnTo>
                      <a:pt x="2388" y="2083"/>
                    </a:lnTo>
                    <a:lnTo>
                      <a:pt x="2401" y="2073"/>
                    </a:lnTo>
                    <a:lnTo>
                      <a:pt x="2414" y="2060"/>
                    </a:lnTo>
                    <a:lnTo>
                      <a:pt x="2423" y="2046"/>
                    </a:lnTo>
                    <a:lnTo>
                      <a:pt x="2431" y="2030"/>
                    </a:lnTo>
                    <a:lnTo>
                      <a:pt x="2437" y="2014"/>
                    </a:lnTo>
                    <a:lnTo>
                      <a:pt x="2442" y="1995"/>
                    </a:lnTo>
                    <a:lnTo>
                      <a:pt x="2445" y="1975"/>
                    </a:lnTo>
                    <a:lnTo>
                      <a:pt x="2447" y="1954"/>
                    </a:lnTo>
                    <a:lnTo>
                      <a:pt x="2447" y="1574"/>
                    </a:lnTo>
                    <a:lnTo>
                      <a:pt x="2447" y="1574"/>
                    </a:lnTo>
                    <a:lnTo>
                      <a:pt x="2396" y="1573"/>
                    </a:lnTo>
                    <a:lnTo>
                      <a:pt x="2345" y="1569"/>
                    </a:lnTo>
                    <a:lnTo>
                      <a:pt x="2296" y="1561"/>
                    </a:lnTo>
                    <a:lnTo>
                      <a:pt x="2247" y="1554"/>
                    </a:lnTo>
                    <a:lnTo>
                      <a:pt x="2200" y="1542"/>
                    </a:lnTo>
                    <a:lnTo>
                      <a:pt x="2154" y="1528"/>
                    </a:lnTo>
                    <a:lnTo>
                      <a:pt x="2108" y="1512"/>
                    </a:lnTo>
                    <a:lnTo>
                      <a:pt x="2063" y="1495"/>
                    </a:lnTo>
                    <a:lnTo>
                      <a:pt x="2019" y="1476"/>
                    </a:lnTo>
                    <a:lnTo>
                      <a:pt x="1976" y="1454"/>
                    </a:lnTo>
                    <a:lnTo>
                      <a:pt x="1935" y="1430"/>
                    </a:lnTo>
                    <a:lnTo>
                      <a:pt x="1895" y="1405"/>
                    </a:lnTo>
                    <a:lnTo>
                      <a:pt x="1857" y="1376"/>
                    </a:lnTo>
                    <a:lnTo>
                      <a:pt x="1819" y="1348"/>
                    </a:lnTo>
                    <a:lnTo>
                      <a:pt x="1783" y="1316"/>
                    </a:lnTo>
                    <a:lnTo>
                      <a:pt x="1750" y="1284"/>
                    </a:lnTo>
                    <a:lnTo>
                      <a:pt x="1716" y="1249"/>
                    </a:lnTo>
                    <a:lnTo>
                      <a:pt x="1685" y="1215"/>
                    </a:lnTo>
                    <a:lnTo>
                      <a:pt x="1656" y="1177"/>
                    </a:lnTo>
                    <a:lnTo>
                      <a:pt x="1628" y="1139"/>
                    </a:lnTo>
                    <a:lnTo>
                      <a:pt x="1602" y="1099"/>
                    </a:lnTo>
                    <a:lnTo>
                      <a:pt x="1578" y="1058"/>
                    </a:lnTo>
                    <a:lnTo>
                      <a:pt x="1556" y="1015"/>
                    </a:lnTo>
                    <a:lnTo>
                      <a:pt x="1537" y="971"/>
                    </a:lnTo>
                    <a:lnTo>
                      <a:pt x="1518" y="926"/>
                    </a:lnTo>
                    <a:lnTo>
                      <a:pt x="1502" y="880"/>
                    </a:lnTo>
                    <a:lnTo>
                      <a:pt x="1490" y="834"/>
                    </a:lnTo>
                    <a:lnTo>
                      <a:pt x="1477" y="787"/>
                    </a:lnTo>
                    <a:lnTo>
                      <a:pt x="1469" y="738"/>
                    </a:lnTo>
                    <a:lnTo>
                      <a:pt x="1461" y="689"/>
                    </a:lnTo>
                    <a:lnTo>
                      <a:pt x="1458" y="640"/>
                    </a:lnTo>
                    <a:lnTo>
                      <a:pt x="1455" y="589"/>
                    </a:lnTo>
                    <a:lnTo>
                      <a:pt x="1073" y="589"/>
                    </a:lnTo>
                    <a:lnTo>
                      <a:pt x="1073" y="589"/>
                    </a:lnTo>
                    <a:lnTo>
                      <a:pt x="1049" y="587"/>
                    </a:lnTo>
                    <a:lnTo>
                      <a:pt x="1027" y="584"/>
                    </a:lnTo>
                    <a:lnTo>
                      <a:pt x="1006" y="579"/>
                    </a:lnTo>
                    <a:lnTo>
                      <a:pt x="987" y="571"/>
                    </a:lnTo>
                    <a:lnTo>
                      <a:pt x="970" y="562"/>
                    </a:lnTo>
                    <a:lnTo>
                      <a:pt x="954" y="551"/>
                    </a:lnTo>
                    <a:lnTo>
                      <a:pt x="940" y="537"/>
                    </a:lnTo>
                    <a:lnTo>
                      <a:pt x="929" y="522"/>
                    </a:lnTo>
                    <a:lnTo>
                      <a:pt x="929" y="522"/>
                    </a:lnTo>
                    <a:lnTo>
                      <a:pt x="919" y="505"/>
                    </a:lnTo>
                    <a:lnTo>
                      <a:pt x="911" y="488"/>
                    </a:lnTo>
                    <a:lnTo>
                      <a:pt x="907" y="468"/>
                    </a:lnTo>
                    <a:lnTo>
                      <a:pt x="903" y="448"/>
                    </a:lnTo>
                    <a:lnTo>
                      <a:pt x="903" y="427"/>
                    </a:lnTo>
                    <a:lnTo>
                      <a:pt x="907" y="407"/>
                    </a:lnTo>
                    <a:lnTo>
                      <a:pt x="911" y="385"/>
                    </a:lnTo>
                    <a:lnTo>
                      <a:pt x="919" y="362"/>
                    </a:lnTo>
                    <a:lnTo>
                      <a:pt x="919" y="362"/>
                    </a:lnTo>
                    <a:lnTo>
                      <a:pt x="922" y="351"/>
                    </a:lnTo>
                    <a:lnTo>
                      <a:pt x="932" y="318"/>
                    </a:lnTo>
                    <a:lnTo>
                      <a:pt x="937" y="296"/>
                    </a:lnTo>
                    <a:lnTo>
                      <a:pt x="941" y="270"/>
                    </a:lnTo>
                    <a:lnTo>
                      <a:pt x="945" y="244"/>
                    </a:lnTo>
                    <a:lnTo>
                      <a:pt x="946" y="215"/>
                    </a:lnTo>
                    <a:lnTo>
                      <a:pt x="946" y="215"/>
                    </a:lnTo>
                    <a:lnTo>
                      <a:pt x="945" y="193"/>
                    </a:lnTo>
                    <a:lnTo>
                      <a:pt x="941" y="171"/>
                    </a:lnTo>
                    <a:lnTo>
                      <a:pt x="935" y="150"/>
                    </a:lnTo>
                    <a:lnTo>
                      <a:pt x="929" y="131"/>
                    </a:lnTo>
                    <a:lnTo>
                      <a:pt x="919" y="112"/>
                    </a:lnTo>
                    <a:lnTo>
                      <a:pt x="908" y="95"/>
                    </a:lnTo>
                    <a:lnTo>
                      <a:pt x="896" y="77"/>
                    </a:lnTo>
                    <a:lnTo>
                      <a:pt x="883" y="63"/>
                    </a:lnTo>
                    <a:lnTo>
                      <a:pt x="867" y="49"/>
                    </a:lnTo>
                    <a:lnTo>
                      <a:pt x="851" y="36"/>
                    </a:lnTo>
                    <a:lnTo>
                      <a:pt x="832" y="25"/>
                    </a:lnTo>
                    <a:lnTo>
                      <a:pt x="815" y="17"/>
                    </a:lnTo>
                    <a:lnTo>
                      <a:pt x="794" y="9"/>
                    </a:lnTo>
                    <a:lnTo>
                      <a:pt x="773" y="4"/>
                    </a:lnTo>
                    <a:lnTo>
                      <a:pt x="753" y="1"/>
                    </a:lnTo>
                    <a:lnTo>
                      <a:pt x="731" y="0"/>
                    </a:lnTo>
                    <a:lnTo>
                      <a:pt x="731" y="0"/>
                    </a:lnTo>
                    <a:lnTo>
                      <a:pt x="709" y="1"/>
                    </a:lnTo>
                    <a:lnTo>
                      <a:pt x="688" y="4"/>
                    </a:lnTo>
                    <a:lnTo>
                      <a:pt x="667" y="9"/>
                    </a:lnTo>
                    <a:lnTo>
                      <a:pt x="647" y="17"/>
                    </a:lnTo>
                    <a:lnTo>
                      <a:pt x="628" y="25"/>
                    </a:lnTo>
                    <a:lnTo>
                      <a:pt x="610" y="36"/>
                    </a:lnTo>
                    <a:lnTo>
                      <a:pt x="594" y="49"/>
                    </a:lnTo>
                    <a:lnTo>
                      <a:pt x="579" y="63"/>
                    </a:lnTo>
                    <a:lnTo>
                      <a:pt x="564" y="77"/>
                    </a:lnTo>
                    <a:lnTo>
                      <a:pt x="552" y="95"/>
                    </a:lnTo>
                    <a:lnTo>
                      <a:pt x="542" y="112"/>
                    </a:lnTo>
                    <a:lnTo>
                      <a:pt x="533" y="131"/>
                    </a:lnTo>
                    <a:lnTo>
                      <a:pt x="525" y="150"/>
                    </a:lnTo>
                    <a:lnTo>
                      <a:pt x="520" y="171"/>
                    </a:lnTo>
                    <a:lnTo>
                      <a:pt x="517" y="193"/>
                    </a:lnTo>
                    <a:lnTo>
                      <a:pt x="515" y="215"/>
                    </a:lnTo>
                    <a:lnTo>
                      <a:pt x="515" y="215"/>
                    </a:lnTo>
                    <a:lnTo>
                      <a:pt x="517" y="244"/>
                    </a:lnTo>
                    <a:lnTo>
                      <a:pt x="520" y="270"/>
                    </a:lnTo>
                    <a:lnTo>
                      <a:pt x="523" y="296"/>
                    </a:lnTo>
                    <a:lnTo>
                      <a:pt x="529" y="318"/>
                    </a:lnTo>
                    <a:lnTo>
                      <a:pt x="537" y="351"/>
                    </a:lnTo>
                    <a:lnTo>
                      <a:pt x="542" y="362"/>
                    </a:lnTo>
                    <a:lnTo>
                      <a:pt x="542" y="362"/>
                    </a:lnTo>
                    <a:lnTo>
                      <a:pt x="550" y="385"/>
                    </a:lnTo>
                    <a:lnTo>
                      <a:pt x="555" y="407"/>
                    </a:lnTo>
                    <a:lnTo>
                      <a:pt x="556" y="427"/>
                    </a:lnTo>
                    <a:lnTo>
                      <a:pt x="556" y="448"/>
                    </a:lnTo>
                    <a:lnTo>
                      <a:pt x="555" y="468"/>
                    </a:lnTo>
                    <a:lnTo>
                      <a:pt x="550" y="488"/>
                    </a:lnTo>
                    <a:lnTo>
                      <a:pt x="542" y="505"/>
                    </a:lnTo>
                    <a:lnTo>
                      <a:pt x="533" y="522"/>
                    </a:lnTo>
                    <a:lnTo>
                      <a:pt x="533" y="522"/>
                    </a:lnTo>
                    <a:lnTo>
                      <a:pt x="520" y="537"/>
                    </a:lnTo>
                    <a:lnTo>
                      <a:pt x="507" y="551"/>
                    </a:lnTo>
                    <a:lnTo>
                      <a:pt x="491" y="562"/>
                    </a:lnTo>
                    <a:lnTo>
                      <a:pt x="474" y="571"/>
                    </a:lnTo>
                    <a:lnTo>
                      <a:pt x="455" y="579"/>
                    </a:lnTo>
                    <a:lnTo>
                      <a:pt x="433" y="584"/>
                    </a:lnTo>
                    <a:lnTo>
                      <a:pt x="412" y="587"/>
                    </a:lnTo>
                    <a:lnTo>
                      <a:pt x="388" y="589"/>
                    </a:lnTo>
                    <a:lnTo>
                      <a:pt x="0" y="589"/>
                    </a:lnTo>
                    <a:lnTo>
                      <a:pt x="0" y="589"/>
                    </a:lnTo>
                    <a:lnTo>
                      <a:pt x="2" y="651"/>
                    </a:lnTo>
                    <a:lnTo>
                      <a:pt x="5" y="714"/>
                    </a:lnTo>
                    <a:lnTo>
                      <a:pt x="10" y="776"/>
                    </a:lnTo>
                    <a:lnTo>
                      <a:pt x="14" y="838"/>
                    </a:lnTo>
                    <a:lnTo>
                      <a:pt x="22" y="899"/>
                    </a:lnTo>
                    <a:lnTo>
                      <a:pt x="30" y="960"/>
                    </a:lnTo>
                    <a:lnTo>
                      <a:pt x="41" y="1020"/>
                    </a:lnTo>
                    <a:lnTo>
                      <a:pt x="52" y="1080"/>
                    </a:lnTo>
                    <a:lnTo>
                      <a:pt x="65" y="1139"/>
                    </a:lnTo>
                    <a:lnTo>
                      <a:pt x="81" y="1197"/>
                    </a:lnTo>
                    <a:lnTo>
                      <a:pt x="97" y="1256"/>
                    </a:lnTo>
                    <a:lnTo>
                      <a:pt x="113" y="1313"/>
                    </a:lnTo>
                    <a:lnTo>
                      <a:pt x="132" y="1370"/>
                    </a:lnTo>
                    <a:lnTo>
                      <a:pt x="152" y="1427"/>
                    </a:lnTo>
                    <a:lnTo>
                      <a:pt x="173" y="1482"/>
                    </a:lnTo>
                    <a:lnTo>
                      <a:pt x="197" y="1538"/>
                    </a:lnTo>
                    <a:lnTo>
                      <a:pt x="220" y="1592"/>
                    </a:lnTo>
                    <a:lnTo>
                      <a:pt x="246" y="1645"/>
                    </a:lnTo>
                    <a:lnTo>
                      <a:pt x="271" y="1698"/>
                    </a:lnTo>
                    <a:lnTo>
                      <a:pt x="300" y="1750"/>
                    </a:lnTo>
                    <a:lnTo>
                      <a:pt x="328" y="1802"/>
                    </a:lnTo>
                    <a:lnTo>
                      <a:pt x="358" y="1853"/>
                    </a:lnTo>
                    <a:lnTo>
                      <a:pt x="390" y="1902"/>
                    </a:lnTo>
                    <a:lnTo>
                      <a:pt x="422" y="1951"/>
                    </a:lnTo>
                    <a:lnTo>
                      <a:pt x="455" y="1999"/>
                    </a:lnTo>
                    <a:lnTo>
                      <a:pt x="490" y="2046"/>
                    </a:lnTo>
                    <a:lnTo>
                      <a:pt x="526" y="2094"/>
                    </a:lnTo>
                    <a:lnTo>
                      <a:pt x="563" y="2138"/>
                    </a:lnTo>
                    <a:lnTo>
                      <a:pt x="601" y="2184"/>
                    </a:lnTo>
                    <a:lnTo>
                      <a:pt x="640" y="2227"/>
                    </a:lnTo>
                    <a:lnTo>
                      <a:pt x="680" y="2270"/>
                    </a:lnTo>
                    <a:lnTo>
                      <a:pt x="721" y="2312"/>
                    </a:lnTo>
                    <a:lnTo>
                      <a:pt x="762" y="2353"/>
                    </a:lnTo>
                    <a:lnTo>
                      <a:pt x="805" y="2393"/>
                    </a:lnTo>
                    <a:lnTo>
                      <a:pt x="850" y="2431"/>
                    </a:lnTo>
                    <a:lnTo>
                      <a:pt x="894" y="2469"/>
                    </a:lnTo>
                    <a:lnTo>
                      <a:pt x="940" y="2506"/>
                    </a:lnTo>
                    <a:lnTo>
                      <a:pt x="986" y="2542"/>
                    </a:lnTo>
                    <a:lnTo>
                      <a:pt x="1033" y="2577"/>
                    </a:lnTo>
                    <a:lnTo>
                      <a:pt x="1082" y="2610"/>
                    </a:lnTo>
                    <a:lnTo>
                      <a:pt x="1132" y="2642"/>
                    </a:lnTo>
                    <a:lnTo>
                      <a:pt x="1181" y="2673"/>
                    </a:lnTo>
                    <a:lnTo>
                      <a:pt x="1231" y="2704"/>
                    </a:lnTo>
                    <a:lnTo>
                      <a:pt x="1284" y="2732"/>
                    </a:lnTo>
                    <a:lnTo>
                      <a:pt x="1336" y="2759"/>
                    </a:lnTo>
                    <a:lnTo>
                      <a:pt x="1388" y="2786"/>
                    </a:lnTo>
                    <a:lnTo>
                      <a:pt x="1442" y="2811"/>
                    </a:lnTo>
                    <a:lnTo>
                      <a:pt x="1496" y="2835"/>
                    </a:lnTo>
                    <a:lnTo>
                      <a:pt x="1552" y="2857"/>
                    </a:lnTo>
                    <a:lnTo>
                      <a:pt x="1607" y="2879"/>
                    </a:lnTo>
                    <a:lnTo>
                      <a:pt x="1664" y="2898"/>
                    </a:lnTo>
                    <a:lnTo>
                      <a:pt x="1721" y="2917"/>
                    </a:lnTo>
                    <a:lnTo>
                      <a:pt x="1778" y="2935"/>
                    </a:lnTo>
                    <a:lnTo>
                      <a:pt x="1837" y="2951"/>
                    </a:lnTo>
                    <a:lnTo>
                      <a:pt x="1895" y="2965"/>
                    </a:lnTo>
                    <a:lnTo>
                      <a:pt x="1954" y="2978"/>
                    </a:lnTo>
                    <a:lnTo>
                      <a:pt x="2014" y="2989"/>
                    </a:lnTo>
                    <a:lnTo>
                      <a:pt x="2074" y="3000"/>
                    </a:lnTo>
                    <a:lnTo>
                      <a:pt x="2135" y="3008"/>
                    </a:lnTo>
                    <a:lnTo>
                      <a:pt x="2196" y="3016"/>
                    </a:lnTo>
                    <a:lnTo>
                      <a:pt x="2258" y="3020"/>
                    </a:lnTo>
                    <a:lnTo>
                      <a:pt x="2320" y="3025"/>
                    </a:lnTo>
                    <a:lnTo>
                      <a:pt x="2383" y="3028"/>
                    </a:lnTo>
                    <a:lnTo>
                      <a:pt x="2447" y="3028"/>
                    </a:lnTo>
                    <a:lnTo>
                      <a:pt x="2447" y="2639"/>
                    </a:lnTo>
                    <a:close/>
                  </a:path>
                </a:pathLst>
              </a:custGeom>
              <a:solidFill>
                <a:srgbClr val="008EC0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  <a:bevelB w="165100" prst="coolSlant"/>
              </a:sp3d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 16">
                <a:extLst>
                  <a:ext uri="{FF2B5EF4-FFF2-40B4-BE49-F238E27FC236}">
                    <a16:creationId xmlns:a16="http://schemas.microsoft.com/office/drawing/2014/main" id="{DA117BAA-D3B0-417E-A591-F3220B3BB3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144177" y="3029148"/>
                <a:ext cx="2179009" cy="1757591"/>
              </a:xfrm>
              <a:custGeom>
                <a:avLst/>
                <a:gdLst>
                  <a:gd name="T0" fmla="*/ 2580 w 3030"/>
                  <a:gd name="T1" fmla="*/ 8 h 2444"/>
                  <a:gd name="T2" fmla="*/ 2510 w 3030"/>
                  <a:gd name="T3" fmla="*/ 59 h 2444"/>
                  <a:gd name="T4" fmla="*/ 2488 w 3030"/>
                  <a:gd name="T5" fmla="*/ 124 h 2444"/>
                  <a:gd name="T6" fmla="*/ 2503 w 3030"/>
                  <a:gd name="T7" fmla="*/ 200 h 2444"/>
                  <a:gd name="T8" fmla="*/ 2529 w 3030"/>
                  <a:gd name="T9" fmla="*/ 325 h 2444"/>
                  <a:gd name="T10" fmla="*/ 2520 w 3030"/>
                  <a:gd name="T11" fmla="*/ 425 h 2444"/>
                  <a:gd name="T12" fmla="*/ 2461 w 3030"/>
                  <a:gd name="T13" fmla="*/ 521 h 2444"/>
                  <a:gd name="T14" fmla="*/ 2366 w 3030"/>
                  <a:gd name="T15" fmla="*/ 578 h 2444"/>
                  <a:gd name="T16" fmla="*/ 2273 w 3030"/>
                  <a:gd name="T17" fmla="*/ 588 h 2444"/>
                  <a:gd name="T18" fmla="*/ 2165 w 3030"/>
                  <a:gd name="T19" fmla="*/ 550 h 2444"/>
                  <a:gd name="T20" fmla="*/ 2091 w 3030"/>
                  <a:gd name="T21" fmla="*/ 467 h 2444"/>
                  <a:gd name="T22" fmla="*/ 2062 w 3030"/>
                  <a:gd name="T23" fmla="*/ 355 h 2444"/>
                  <a:gd name="T24" fmla="*/ 2076 w 3030"/>
                  <a:gd name="T25" fmla="*/ 247 h 2444"/>
                  <a:gd name="T26" fmla="*/ 2102 w 3030"/>
                  <a:gd name="T27" fmla="*/ 160 h 2444"/>
                  <a:gd name="T28" fmla="*/ 2092 w 3030"/>
                  <a:gd name="T29" fmla="*/ 73 h 2444"/>
                  <a:gd name="T30" fmla="*/ 2046 w 3030"/>
                  <a:gd name="T31" fmla="*/ 24 h 2444"/>
                  <a:gd name="T32" fmla="*/ 1954 w 3030"/>
                  <a:gd name="T33" fmla="*/ 0 h 2444"/>
                  <a:gd name="T34" fmla="*/ 1563 w 3030"/>
                  <a:gd name="T35" fmla="*/ 151 h 2444"/>
                  <a:gd name="T36" fmla="*/ 1496 w 3030"/>
                  <a:gd name="T37" fmla="*/ 383 h 2444"/>
                  <a:gd name="T38" fmla="*/ 1377 w 3030"/>
                  <a:gd name="T39" fmla="*/ 589 h 2444"/>
                  <a:gd name="T40" fmla="*/ 1214 w 3030"/>
                  <a:gd name="T41" fmla="*/ 760 h 2444"/>
                  <a:gd name="T42" fmla="*/ 1016 w 3030"/>
                  <a:gd name="T43" fmla="*/ 890 h 2444"/>
                  <a:gd name="T44" fmla="*/ 788 w 3030"/>
                  <a:gd name="T45" fmla="*/ 968 h 2444"/>
                  <a:gd name="T46" fmla="*/ 590 w 3030"/>
                  <a:gd name="T47" fmla="*/ 1370 h 2444"/>
                  <a:gd name="T48" fmla="*/ 572 w 3030"/>
                  <a:gd name="T49" fmla="*/ 1456 h 2444"/>
                  <a:gd name="T50" fmla="*/ 523 w 3030"/>
                  <a:gd name="T51" fmla="*/ 1514 h 2444"/>
                  <a:gd name="T52" fmla="*/ 428 w 3030"/>
                  <a:gd name="T53" fmla="*/ 1540 h 2444"/>
                  <a:gd name="T54" fmla="*/ 351 w 3030"/>
                  <a:gd name="T55" fmla="*/ 1521 h 2444"/>
                  <a:gd name="T56" fmla="*/ 214 w 3030"/>
                  <a:gd name="T57" fmla="*/ 1499 h 2444"/>
                  <a:gd name="T58" fmla="*/ 132 w 3030"/>
                  <a:gd name="T59" fmla="*/ 1514 h 2444"/>
                  <a:gd name="T60" fmla="*/ 50 w 3030"/>
                  <a:gd name="T61" fmla="*/ 1576 h 2444"/>
                  <a:gd name="T62" fmla="*/ 4 w 3030"/>
                  <a:gd name="T63" fmla="*/ 1670 h 2444"/>
                  <a:gd name="T64" fmla="*/ 4 w 3030"/>
                  <a:gd name="T65" fmla="*/ 1755 h 2444"/>
                  <a:gd name="T66" fmla="*/ 50 w 3030"/>
                  <a:gd name="T67" fmla="*/ 1849 h 2444"/>
                  <a:gd name="T68" fmla="*/ 132 w 3030"/>
                  <a:gd name="T69" fmla="*/ 1910 h 2444"/>
                  <a:gd name="T70" fmla="*/ 214 w 3030"/>
                  <a:gd name="T71" fmla="*/ 1928 h 2444"/>
                  <a:gd name="T72" fmla="*/ 351 w 3030"/>
                  <a:gd name="T73" fmla="*/ 1906 h 2444"/>
                  <a:gd name="T74" fmla="*/ 428 w 3030"/>
                  <a:gd name="T75" fmla="*/ 1887 h 2444"/>
                  <a:gd name="T76" fmla="*/ 523 w 3030"/>
                  <a:gd name="T77" fmla="*/ 1910 h 2444"/>
                  <a:gd name="T78" fmla="*/ 572 w 3030"/>
                  <a:gd name="T79" fmla="*/ 1969 h 2444"/>
                  <a:gd name="T80" fmla="*/ 590 w 3030"/>
                  <a:gd name="T81" fmla="*/ 2444 h 2444"/>
                  <a:gd name="T82" fmla="*/ 839 w 3030"/>
                  <a:gd name="T83" fmla="*/ 2432 h 2444"/>
                  <a:gd name="T84" fmla="*/ 1140 w 3030"/>
                  <a:gd name="T85" fmla="*/ 2379 h 2444"/>
                  <a:gd name="T86" fmla="*/ 1428 w 3030"/>
                  <a:gd name="T87" fmla="*/ 2294 h 2444"/>
                  <a:gd name="T88" fmla="*/ 1699 w 3030"/>
                  <a:gd name="T89" fmla="*/ 2173 h 2444"/>
                  <a:gd name="T90" fmla="*/ 1953 w 3030"/>
                  <a:gd name="T91" fmla="*/ 2023 h 2444"/>
                  <a:gd name="T92" fmla="*/ 2186 w 3030"/>
                  <a:gd name="T93" fmla="*/ 1845 h 2444"/>
                  <a:gd name="T94" fmla="*/ 2395 w 3030"/>
                  <a:gd name="T95" fmla="*/ 1641 h 2444"/>
                  <a:gd name="T96" fmla="*/ 2579 w 3030"/>
                  <a:gd name="T97" fmla="*/ 1411 h 2444"/>
                  <a:gd name="T98" fmla="*/ 2734 w 3030"/>
                  <a:gd name="T99" fmla="*/ 1163 h 2444"/>
                  <a:gd name="T100" fmla="*/ 2859 w 3030"/>
                  <a:gd name="T101" fmla="*/ 895 h 2444"/>
                  <a:gd name="T102" fmla="*/ 2953 w 3030"/>
                  <a:gd name="T103" fmla="*/ 610 h 2444"/>
                  <a:gd name="T104" fmla="*/ 3010 w 3030"/>
                  <a:gd name="T105" fmla="*/ 311 h 2444"/>
                  <a:gd name="T106" fmla="*/ 3030 w 3030"/>
                  <a:gd name="T107" fmla="*/ 0 h 2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30" h="2444">
                    <a:moveTo>
                      <a:pt x="2639" y="0"/>
                    </a:moveTo>
                    <a:lnTo>
                      <a:pt x="2639" y="0"/>
                    </a:lnTo>
                    <a:lnTo>
                      <a:pt x="2618" y="2"/>
                    </a:lnTo>
                    <a:lnTo>
                      <a:pt x="2598" y="3"/>
                    </a:lnTo>
                    <a:lnTo>
                      <a:pt x="2580" y="8"/>
                    </a:lnTo>
                    <a:lnTo>
                      <a:pt x="2563" y="16"/>
                    </a:lnTo>
                    <a:lnTo>
                      <a:pt x="2547" y="24"/>
                    </a:lnTo>
                    <a:lnTo>
                      <a:pt x="2533" y="33"/>
                    </a:lnTo>
                    <a:lnTo>
                      <a:pt x="2520" y="44"/>
                    </a:lnTo>
                    <a:lnTo>
                      <a:pt x="2510" y="59"/>
                    </a:lnTo>
                    <a:lnTo>
                      <a:pt x="2510" y="59"/>
                    </a:lnTo>
                    <a:lnTo>
                      <a:pt x="2501" y="73"/>
                    </a:lnTo>
                    <a:lnTo>
                      <a:pt x="2495" y="89"/>
                    </a:lnTo>
                    <a:lnTo>
                      <a:pt x="2490" y="106"/>
                    </a:lnTo>
                    <a:lnTo>
                      <a:pt x="2488" y="124"/>
                    </a:lnTo>
                    <a:lnTo>
                      <a:pt x="2488" y="141"/>
                    </a:lnTo>
                    <a:lnTo>
                      <a:pt x="2491" y="160"/>
                    </a:lnTo>
                    <a:lnTo>
                      <a:pt x="2496" y="179"/>
                    </a:lnTo>
                    <a:lnTo>
                      <a:pt x="2503" y="200"/>
                    </a:lnTo>
                    <a:lnTo>
                      <a:pt x="2503" y="200"/>
                    </a:lnTo>
                    <a:lnTo>
                      <a:pt x="2507" y="214"/>
                    </a:lnTo>
                    <a:lnTo>
                      <a:pt x="2517" y="247"/>
                    </a:lnTo>
                    <a:lnTo>
                      <a:pt x="2522" y="271"/>
                    </a:lnTo>
                    <a:lnTo>
                      <a:pt x="2526" y="296"/>
                    </a:lnTo>
                    <a:lnTo>
                      <a:pt x="2529" y="325"/>
                    </a:lnTo>
                    <a:lnTo>
                      <a:pt x="2531" y="355"/>
                    </a:lnTo>
                    <a:lnTo>
                      <a:pt x="2531" y="355"/>
                    </a:lnTo>
                    <a:lnTo>
                      <a:pt x="2529" y="379"/>
                    </a:lnTo>
                    <a:lnTo>
                      <a:pt x="2526" y="402"/>
                    </a:lnTo>
                    <a:lnTo>
                      <a:pt x="2520" y="425"/>
                    </a:lnTo>
                    <a:lnTo>
                      <a:pt x="2512" y="447"/>
                    </a:lnTo>
                    <a:lnTo>
                      <a:pt x="2503" y="467"/>
                    </a:lnTo>
                    <a:lnTo>
                      <a:pt x="2490" y="486"/>
                    </a:lnTo>
                    <a:lnTo>
                      <a:pt x="2477" y="504"/>
                    </a:lnTo>
                    <a:lnTo>
                      <a:pt x="2461" y="521"/>
                    </a:lnTo>
                    <a:lnTo>
                      <a:pt x="2445" y="536"/>
                    </a:lnTo>
                    <a:lnTo>
                      <a:pt x="2426" y="550"/>
                    </a:lnTo>
                    <a:lnTo>
                      <a:pt x="2407" y="561"/>
                    </a:lnTo>
                    <a:lnTo>
                      <a:pt x="2387" y="570"/>
                    </a:lnTo>
                    <a:lnTo>
                      <a:pt x="2366" y="578"/>
                    </a:lnTo>
                    <a:lnTo>
                      <a:pt x="2344" y="585"/>
                    </a:lnTo>
                    <a:lnTo>
                      <a:pt x="2320" y="588"/>
                    </a:lnTo>
                    <a:lnTo>
                      <a:pt x="2297" y="589"/>
                    </a:lnTo>
                    <a:lnTo>
                      <a:pt x="2297" y="589"/>
                    </a:lnTo>
                    <a:lnTo>
                      <a:pt x="2273" y="588"/>
                    </a:lnTo>
                    <a:lnTo>
                      <a:pt x="2249" y="585"/>
                    </a:lnTo>
                    <a:lnTo>
                      <a:pt x="2227" y="578"/>
                    </a:lnTo>
                    <a:lnTo>
                      <a:pt x="2205" y="570"/>
                    </a:lnTo>
                    <a:lnTo>
                      <a:pt x="2186" y="561"/>
                    </a:lnTo>
                    <a:lnTo>
                      <a:pt x="2165" y="550"/>
                    </a:lnTo>
                    <a:lnTo>
                      <a:pt x="2148" y="536"/>
                    </a:lnTo>
                    <a:lnTo>
                      <a:pt x="2132" y="521"/>
                    </a:lnTo>
                    <a:lnTo>
                      <a:pt x="2116" y="504"/>
                    </a:lnTo>
                    <a:lnTo>
                      <a:pt x="2102" y="486"/>
                    </a:lnTo>
                    <a:lnTo>
                      <a:pt x="2091" y="467"/>
                    </a:lnTo>
                    <a:lnTo>
                      <a:pt x="2081" y="447"/>
                    </a:lnTo>
                    <a:lnTo>
                      <a:pt x="2073" y="425"/>
                    </a:lnTo>
                    <a:lnTo>
                      <a:pt x="2067" y="402"/>
                    </a:lnTo>
                    <a:lnTo>
                      <a:pt x="2064" y="379"/>
                    </a:lnTo>
                    <a:lnTo>
                      <a:pt x="2062" y="355"/>
                    </a:lnTo>
                    <a:lnTo>
                      <a:pt x="2062" y="355"/>
                    </a:lnTo>
                    <a:lnTo>
                      <a:pt x="2064" y="325"/>
                    </a:lnTo>
                    <a:lnTo>
                      <a:pt x="2067" y="296"/>
                    </a:lnTo>
                    <a:lnTo>
                      <a:pt x="2072" y="271"/>
                    </a:lnTo>
                    <a:lnTo>
                      <a:pt x="2076" y="247"/>
                    </a:lnTo>
                    <a:lnTo>
                      <a:pt x="2086" y="214"/>
                    </a:lnTo>
                    <a:lnTo>
                      <a:pt x="2091" y="200"/>
                    </a:lnTo>
                    <a:lnTo>
                      <a:pt x="2091" y="200"/>
                    </a:lnTo>
                    <a:lnTo>
                      <a:pt x="2097" y="179"/>
                    </a:lnTo>
                    <a:lnTo>
                      <a:pt x="2102" y="160"/>
                    </a:lnTo>
                    <a:lnTo>
                      <a:pt x="2103" y="141"/>
                    </a:lnTo>
                    <a:lnTo>
                      <a:pt x="2105" y="124"/>
                    </a:lnTo>
                    <a:lnTo>
                      <a:pt x="2102" y="106"/>
                    </a:lnTo>
                    <a:lnTo>
                      <a:pt x="2098" y="89"/>
                    </a:lnTo>
                    <a:lnTo>
                      <a:pt x="2092" y="73"/>
                    </a:lnTo>
                    <a:lnTo>
                      <a:pt x="2083" y="59"/>
                    </a:lnTo>
                    <a:lnTo>
                      <a:pt x="2083" y="59"/>
                    </a:lnTo>
                    <a:lnTo>
                      <a:pt x="2072" y="44"/>
                    </a:lnTo>
                    <a:lnTo>
                      <a:pt x="2060" y="33"/>
                    </a:lnTo>
                    <a:lnTo>
                      <a:pt x="2046" y="24"/>
                    </a:lnTo>
                    <a:lnTo>
                      <a:pt x="2030" y="16"/>
                    </a:lnTo>
                    <a:lnTo>
                      <a:pt x="2013" y="8"/>
                    </a:lnTo>
                    <a:lnTo>
                      <a:pt x="1995" y="3"/>
                    </a:lnTo>
                    <a:lnTo>
                      <a:pt x="1975" y="2"/>
                    </a:lnTo>
                    <a:lnTo>
                      <a:pt x="1954" y="0"/>
                    </a:lnTo>
                    <a:lnTo>
                      <a:pt x="1576" y="0"/>
                    </a:lnTo>
                    <a:lnTo>
                      <a:pt x="1576" y="0"/>
                    </a:lnTo>
                    <a:lnTo>
                      <a:pt x="1574" y="51"/>
                    </a:lnTo>
                    <a:lnTo>
                      <a:pt x="1571" y="102"/>
                    </a:lnTo>
                    <a:lnTo>
                      <a:pt x="1563" y="151"/>
                    </a:lnTo>
                    <a:lnTo>
                      <a:pt x="1555" y="198"/>
                    </a:lnTo>
                    <a:lnTo>
                      <a:pt x="1544" y="246"/>
                    </a:lnTo>
                    <a:lnTo>
                      <a:pt x="1530" y="293"/>
                    </a:lnTo>
                    <a:lnTo>
                      <a:pt x="1514" y="339"/>
                    </a:lnTo>
                    <a:lnTo>
                      <a:pt x="1496" y="383"/>
                    </a:lnTo>
                    <a:lnTo>
                      <a:pt x="1477" y="428"/>
                    </a:lnTo>
                    <a:lnTo>
                      <a:pt x="1455" y="469"/>
                    </a:lnTo>
                    <a:lnTo>
                      <a:pt x="1431" y="510"/>
                    </a:lnTo>
                    <a:lnTo>
                      <a:pt x="1406" y="551"/>
                    </a:lnTo>
                    <a:lnTo>
                      <a:pt x="1377" y="589"/>
                    </a:lnTo>
                    <a:lnTo>
                      <a:pt x="1349" y="627"/>
                    </a:lnTo>
                    <a:lnTo>
                      <a:pt x="1317" y="662"/>
                    </a:lnTo>
                    <a:lnTo>
                      <a:pt x="1286" y="697"/>
                    </a:lnTo>
                    <a:lnTo>
                      <a:pt x="1251" y="730"/>
                    </a:lnTo>
                    <a:lnTo>
                      <a:pt x="1214" y="760"/>
                    </a:lnTo>
                    <a:lnTo>
                      <a:pt x="1178" y="791"/>
                    </a:lnTo>
                    <a:lnTo>
                      <a:pt x="1140" y="817"/>
                    </a:lnTo>
                    <a:lnTo>
                      <a:pt x="1099" y="844"/>
                    </a:lnTo>
                    <a:lnTo>
                      <a:pt x="1057" y="868"/>
                    </a:lnTo>
                    <a:lnTo>
                      <a:pt x="1016" y="890"/>
                    </a:lnTo>
                    <a:lnTo>
                      <a:pt x="972" y="909"/>
                    </a:lnTo>
                    <a:lnTo>
                      <a:pt x="927" y="928"/>
                    </a:lnTo>
                    <a:lnTo>
                      <a:pt x="881" y="944"/>
                    </a:lnTo>
                    <a:lnTo>
                      <a:pt x="836" y="957"/>
                    </a:lnTo>
                    <a:lnTo>
                      <a:pt x="788" y="968"/>
                    </a:lnTo>
                    <a:lnTo>
                      <a:pt x="739" y="977"/>
                    </a:lnTo>
                    <a:lnTo>
                      <a:pt x="690" y="984"/>
                    </a:lnTo>
                    <a:lnTo>
                      <a:pt x="641" y="989"/>
                    </a:lnTo>
                    <a:lnTo>
                      <a:pt x="590" y="990"/>
                    </a:lnTo>
                    <a:lnTo>
                      <a:pt x="590" y="1370"/>
                    </a:lnTo>
                    <a:lnTo>
                      <a:pt x="590" y="1370"/>
                    </a:lnTo>
                    <a:lnTo>
                      <a:pt x="588" y="1394"/>
                    </a:lnTo>
                    <a:lnTo>
                      <a:pt x="585" y="1416"/>
                    </a:lnTo>
                    <a:lnTo>
                      <a:pt x="579" y="1437"/>
                    </a:lnTo>
                    <a:lnTo>
                      <a:pt x="572" y="1456"/>
                    </a:lnTo>
                    <a:lnTo>
                      <a:pt x="563" y="1473"/>
                    </a:lnTo>
                    <a:lnTo>
                      <a:pt x="552" y="1489"/>
                    </a:lnTo>
                    <a:lnTo>
                      <a:pt x="538" y="1503"/>
                    </a:lnTo>
                    <a:lnTo>
                      <a:pt x="523" y="1514"/>
                    </a:lnTo>
                    <a:lnTo>
                      <a:pt x="523" y="1514"/>
                    </a:lnTo>
                    <a:lnTo>
                      <a:pt x="506" y="1526"/>
                    </a:lnTo>
                    <a:lnTo>
                      <a:pt x="488" y="1532"/>
                    </a:lnTo>
                    <a:lnTo>
                      <a:pt x="469" y="1537"/>
                    </a:lnTo>
                    <a:lnTo>
                      <a:pt x="449" y="1540"/>
                    </a:lnTo>
                    <a:lnTo>
                      <a:pt x="428" y="1540"/>
                    </a:lnTo>
                    <a:lnTo>
                      <a:pt x="408" y="1537"/>
                    </a:lnTo>
                    <a:lnTo>
                      <a:pt x="385" y="1532"/>
                    </a:lnTo>
                    <a:lnTo>
                      <a:pt x="363" y="1524"/>
                    </a:lnTo>
                    <a:lnTo>
                      <a:pt x="363" y="1524"/>
                    </a:lnTo>
                    <a:lnTo>
                      <a:pt x="351" y="1521"/>
                    </a:lnTo>
                    <a:lnTo>
                      <a:pt x="319" y="1511"/>
                    </a:lnTo>
                    <a:lnTo>
                      <a:pt x="297" y="1507"/>
                    </a:lnTo>
                    <a:lnTo>
                      <a:pt x="271" y="1502"/>
                    </a:lnTo>
                    <a:lnTo>
                      <a:pt x="244" y="1499"/>
                    </a:lnTo>
                    <a:lnTo>
                      <a:pt x="214" y="1499"/>
                    </a:lnTo>
                    <a:lnTo>
                      <a:pt x="214" y="1499"/>
                    </a:lnTo>
                    <a:lnTo>
                      <a:pt x="194" y="1499"/>
                    </a:lnTo>
                    <a:lnTo>
                      <a:pt x="172" y="1502"/>
                    </a:lnTo>
                    <a:lnTo>
                      <a:pt x="151" y="1508"/>
                    </a:lnTo>
                    <a:lnTo>
                      <a:pt x="132" y="1514"/>
                    </a:lnTo>
                    <a:lnTo>
                      <a:pt x="113" y="1524"/>
                    </a:lnTo>
                    <a:lnTo>
                      <a:pt x="95" y="1535"/>
                    </a:lnTo>
                    <a:lnTo>
                      <a:pt x="78" y="1548"/>
                    </a:lnTo>
                    <a:lnTo>
                      <a:pt x="64" y="1560"/>
                    </a:lnTo>
                    <a:lnTo>
                      <a:pt x="50" y="1576"/>
                    </a:lnTo>
                    <a:lnTo>
                      <a:pt x="37" y="1592"/>
                    </a:lnTo>
                    <a:lnTo>
                      <a:pt x="26" y="1611"/>
                    </a:lnTo>
                    <a:lnTo>
                      <a:pt x="16" y="1628"/>
                    </a:lnTo>
                    <a:lnTo>
                      <a:pt x="10" y="1649"/>
                    </a:lnTo>
                    <a:lnTo>
                      <a:pt x="4" y="1670"/>
                    </a:lnTo>
                    <a:lnTo>
                      <a:pt x="0" y="1690"/>
                    </a:lnTo>
                    <a:lnTo>
                      <a:pt x="0" y="1712"/>
                    </a:lnTo>
                    <a:lnTo>
                      <a:pt x="0" y="1712"/>
                    </a:lnTo>
                    <a:lnTo>
                      <a:pt x="0" y="1735"/>
                    </a:lnTo>
                    <a:lnTo>
                      <a:pt x="4" y="1755"/>
                    </a:lnTo>
                    <a:lnTo>
                      <a:pt x="10" y="1776"/>
                    </a:lnTo>
                    <a:lnTo>
                      <a:pt x="16" y="1796"/>
                    </a:lnTo>
                    <a:lnTo>
                      <a:pt x="26" y="1815"/>
                    </a:lnTo>
                    <a:lnTo>
                      <a:pt x="37" y="1833"/>
                    </a:lnTo>
                    <a:lnTo>
                      <a:pt x="50" y="1849"/>
                    </a:lnTo>
                    <a:lnTo>
                      <a:pt x="64" y="1864"/>
                    </a:lnTo>
                    <a:lnTo>
                      <a:pt x="78" y="1879"/>
                    </a:lnTo>
                    <a:lnTo>
                      <a:pt x="95" y="1891"/>
                    </a:lnTo>
                    <a:lnTo>
                      <a:pt x="113" y="1901"/>
                    </a:lnTo>
                    <a:lnTo>
                      <a:pt x="132" y="1910"/>
                    </a:lnTo>
                    <a:lnTo>
                      <a:pt x="151" y="1918"/>
                    </a:lnTo>
                    <a:lnTo>
                      <a:pt x="172" y="1923"/>
                    </a:lnTo>
                    <a:lnTo>
                      <a:pt x="194" y="1926"/>
                    </a:lnTo>
                    <a:lnTo>
                      <a:pt x="214" y="1928"/>
                    </a:lnTo>
                    <a:lnTo>
                      <a:pt x="214" y="1928"/>
                    </a:lnTo>
                    <a:lnTo>
                      <a:pt x="244" y="1926"/>
                    </a:lnTo>
                    <a:lnTo>
                      <a:pt x="271" y="1923"/>
                    </a:lnTo>
                    <a:lnTo>
                      <a:pt x="297" y="1920"/>
                    </a:lnTo>
                    <a:lnTo>
                      <a:pt x="319" y="1915"/>
                    </a:lnTo>
                    <a:lnTo>
                      <a:pt x="351" y="1906"/>
                    </a:lnTo>
                    <a:lnTo>
                      <a:pt x="363" y="1901"/>
                    </a:lnTo>
                    <a:lnTo>
                      <a:pt x="363" y="1901"/>
                    </a:lnTo>
                    <a:lnTo>
                      <a:pt x="385" y="1893"/>
                    </a:lnTo>
                    <a:lnTo>
                      <a:pt x="408" y="1888"/>
                    </a:lnTo>
                    <a:lnTo>
                      <a:pt x="428" y="1887"/>
                    </a:lnTo>
                    <a:lnTo>
                      <a:pt x="449" y="1887"/>
                    </a:lnTo>
                    <a:lnTo>
                      <a:pt x="469" y="1888"/>
                    </a:lnTo>
                    <a:lnTo>
                      <a:pt x="488" y="1893"/>
                    </a:lnTo>
                    <a:lnTo>
                      <a:pt x="506" y="1901"/>
                    </a:lnTo>
                    <a:lnTo>
                      <a:pt x="523" y="1910"/>
                    </a:lnTo>
                    <a:lnTo>
                      <a:pt x="523" y="1910"/>
                    </a:lnTo>
                    <a:lnTo>
                      <a:pt x="538" y="1923"/>
                    </a:lnTo>
                    <a:lnTo>
                      <a:pt x="552" y="1936"/>
                    </a:lnTo>
                    <a:lnTo>
                      <a:pt x="563" y="1952"/>
                    </a:lnTo>
                    <a:lnTo>
                      <a:pt x="572" y="1969"/>
                    </a:lnTo>
                    <a:lnTo>
                      <a:pt x="579" y="1990"/>
                    </a:lnTo>
                    <a:lnTo>
                      <a:pt x="585" y="2010"/>
                    </a:lnTo>
                    <a:lnTo>
                      <a:pt x="588" y="2032"/>
                    </a:lnTo>
                    <a:lnTo>
                      <a:pt x="590" y="2055"/>
                    </a:lnTo>
                    <a:lnTo>
                      <a:pt x="590" y="2444"/>
                    </a:lnTo>
                    <a:lnTo>
                      <a:pt x="590" y="2444"/>
                    </a:lnTo>
                    <a:lnTo>
                      <a:pt x="652" y="2444"/>
                    </a:lnTo>
                    <a:lnTo>
                      <a:pt x="715" y="2441"/>
                    </a:lnTo>
                    <a:lnTo>
                      <a:pt x="777" y="2436"/>
                    </a:lnTo>
                    <a:lnTo>
                      <a:pt x="839" y="2432"/>
                    </a:lnTo>
                    <a:lnTo>
                      <a:pt x="900" y="2424"/>
                    </a:lnTo>
                    <a:lnTo>
                      <a:pt x="961" y="2416"/>
                    </a:lnTo>
                    <a:lnTo>
                      <a:pt x="1021" y="2405"/>
                    </a:lnTo>
                    <a:lnTo>
                      <a:pt x="1081" y="2394"/>
                    </a:lnTo>
                    <a:lnTo>
                      <a:pt x="1140" y="2379"/>
                    </a:lnTo>
                    <a:lnTo>
                      <a:pt x="1198" y="2365"/>
                    </a:lnTo>
                    <a:lnTo>
                      <a:pt x="1257" y="2349"/>
                    </a:lnTo>
                    <a:lnTo>
                      <a:pt x="1314" y="2332"/>
                    </a:lnTo>
                    <a:lnTo>
                      <a:pt x="1371" y="2313"/>
                    </a:lnTo>
                    <a:lnTo>
                      <a:pt x="1428" y="2294"/>
                    </a:lnTo>
                    <a:lnTo>
                      <a:pt x="1484" y="2272"/>
                    </a:lnTo>
                    <a:lnTo>
                      <a:pt x="1539" y="2249"/>
                    </a:lnTo>
                    <a:lnTo>
                      <a:pt x="1593" y="2226"/>
                    </a:lnTo>
                    <a:lnTo>
                      <a:pt x="1647" y="2200"/>
                    </a:lnTo>
                    <a:lnTo>
                      <a:pt x="1699" y="2173"/>
                    </a:lnTo>
                    <a:lnTo>
                      <a:pt x="1751" y="2146"/>
                    </a:lnTo>
                    <a:lnTo>
                      <a:pt x="1804" y="2118"/>
                    </a:lnTo>
                    <a:lnTo>
                      <a:pt x="1853" y="2088"/>
                    </a:lnTo>
                    <a:lnTo>
                      <a:pt x="1904" y="2056"/>
                    </a:lnTo>
                    <a:lnTo>
                      <a:pt x="1953" y="2023"/>
                    </a:lnTo>
                    <a:lnTo>
                      <a:pt x="2000" y="1990"/>
                    </a:lnTo>
                    <a:lnTo>
                      <a:pt x="2048" y="1955"/>
                    </a:lnTo>
                    <a:lnTo>
                      <a:pt x="2095" y="1920"/>
                    </a:lnTo>
                    <a:lnTo>
                      <a:pt x="2140" y="1884"/>
                    </a:lnTo>
                    <a:lnTo>
                      <a:pt x="2186" y="1845"/>
                    </a:lnTo>
                    <a:lnTo>
                      <a:pt x="2228" y="1806"/>
                    </a:lnTo>
                    <a:lnTo>
                      <a:pt x="2271" y="1766"/>
                    </a:lnTo>
                    <a:lnTo>
                      <a:pt x="2314" y="1725"/>
                    </a:lnTo>
                    <a:lnTo>
                      <a:pt x="2355" y="1684"/>
                    </a:lnTo>
                    <a:lnTo>
                      <a:pt x="2395" y="1641"/>
                    </a:lnTo>
                    <a:lnTo>
                      <a:pt x="2433" y="1597"/>
                    </a:lnTo>
                    <a:lnTo>
                      <a:pt x="2471" y="1552"/>
                    </a:lnTo>
                    <a:lnTo>
                      <a:pt x="2507" y="1507"/>
                    </a:lnTo>
                    <a:lnTo>
                      <a:pt x="2544" y="1459"/>
                    </a:lnTo>
                    <a:lnTo>
                      <a:pt x="2579" y="1411"/>
                    </a:lnTo>
                    <a:lnTo>
                      <a:pt x="2612" y="1364"/>
                    </a:lnTo>
                    <a:lnTo>
                      <a:pt x="2644" y="1315"/>
                    </a:lnTo>
                    <a:lnTo>
                      <a:pt x="2675" y="1264"/>
                    </a:lnTo>
                    <a:lnTo>
                      <a:pt x="2705" y="1213"/>
                    </a:lnTo>
                    <a:lnTo>
                      <a:pt x="2734" y="1163"/>
                    </a:lnTo>
                    <a:lnTo>
                      <a:pt x="2761" y="1111"/>
                    </a:lnTo>
                    <a:lnTo>
                      <a:pt x="2788" y="1058"/>
                    </a:lnTo>
                    <a:lnTo>
                      <a:pt x="2813" y="1004"/>
                    </a:lnTo>
                    <a:lnTo>
                      <a:pt x="2837" y="949"/>
                    </a:lnTo>
                    <a:lnTo>
                      <a:pt x="2859" y="895"/>
                    </a:lnTo>
                    <a:lnTo>
                      <a:pt x="2881" y="838"/>
                    </a:lnTo>
                    <a:lnTo>
                      <a:pt x="2900" y="783"/>
                    </a:lnTo>
                    <a:lnTo>
                      <a:pt x="2919" y="726"/>
                    </a:lnTo>
                    <a:lnTo>
                      <a:pt x="2937" y="669"/>
                    </a:lnTo>
                    <a:lnTo>
                      <a:pt x="2953" y="610"/>
                    </a:lnTo>
                    <a:lnTo>
                      <a:pt x="2967" y="551"/>
                    </a:lnTo>
                    <a:lnTo>
                      <a:pt x="2980" y="491"/>
                    </a:lnTo>
                    <a:lnTo>
                      <a:pt x="2992" y="433"/>
                    </a:lnTo>
                    <a:lnTo>
                      <a:pt x="3002" y="372"/>
                    </a:lnTo>
                    <a:lnTo>
                      <a:pt x="3010" y="311"/>
                    </a:lnTo>
                    <a:lnTo>
                      <a:pt x="3018" y="249"/>
                    </a:lnTo>
                    <a:lnTo>
                      <a:pt x="3022" y="187"/>
                    </a:lnTo>
                    <a:lnTo>
                      <a:pt x="3027" y="125"/>
                    </a:lnTo>
                    <a:lnTo>
                      <a:pt x="3030" y="63"/>
                    </a:lnTo>
                    <a:lnTo>
                      <a:pt x="3030" y="0"/>
                    </a:lnTo>
                    <a:lnTo>
                      <a:pt x="2639" y="0"/>
                    </a:lnTo>
                    <a:close/>
                  </a:path>
                </a:pathLst>
              </a:custGeom>
              <a:solidFill>
                <a:srgbClr val="2F5597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  <a:bevelB w="165100" prst="coolSlant"/>
              </a:sp3d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80183FF-922E-4045-8EB4-D8746FEDBECE}"/>
                </a:ext>
              </a:extLst>
            </p:cNvPr>
            <p:cNvGrpSpPr/>
            <p:nvPr/>
          </p:nvGrpSpPr>
          <p:grpSpPr>
            <a:xfrm>
              <a:off x="13291398" y="3171118"/>
              <a:ext cx="1517658" cy="1231828"/>
              <a:chOff x="3725223" y="756295"/>
              <a:chExt cx="3180383" cy="2581402"/>
            </a:xfrm>
            <a:effectLst>
              <a:glow rad="190500">
                <a:schemeClr val="bg1">
                  <a:alpha val="81000"/>
                </a:schemeClr>
              </a:glow>
            </a:effectLst>
          </p:grpSpPr>
          <p:sp>
            <p:nvSpPr>
              <p:cNvPr id="92" name="Isosceles Triangle 12">
                <a:extLst>
                  <a:ext uri="{FF2B5EF4-FFF2-40B4-BE49-F238E27FC236}">
                    <a16:creationId xmlns:a16="http://schemas.microsoft.com/office/drawing/2014/main" id="{AC81CF61-637C-45DB-814D-13191C7D075D}"/>
                  </a:ext>
                </a:extLst>
              </p:cNvPr>
              <p:cNvSpPr/>
              <p:nvPr/>
            </p:nvSpPr>
            <p:spPr>
              <a:xfrm>
                <a:off x="4546849" y="1684960"/>
                <a:ext cx="1501886" cy="1642305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3175">
                <a:noFill/>
              </a:ln>
              <a:scene3d>
                <a:camera prst="orthographicFront">
                  <a:rot lat="0" lon="0" rev="10799999"/>
                </a:camera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/>
              <a:lstStyle/>
              <a:p>
                <a:pPr lvl="0"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Trapezoid 13">
                <a:extLst>
                  <a:ext uri="{FF2B5EF4-FFF2-40B4-BE49-F238E27FC236}">
                    <a16:creationId xmlns:a16="http://schemas.microsoft.com/office/drawing/2014/main" id="{4A66E6C3-82E1-4BE7-976E-357FB4DBC78D}"/>
                  </a:ext>
                </a:extLst>
              </p:cNvPr>
              <p:cNvSpPr/>
              <p:nvPr/>
            </p:nvSpPr>
            <p:spPr>
              <a:xfrm>
                <a:off x="4565566" y="756295"/>
                <a:ext cx="1501884" cy="886626"/>
              </a:xfrm>
              <a:prstGeom prst="trapezoid">
                <a:avLst>
                  <a:gd name="adj" fmla="val 52419"/>
                </a:avLst>
              </a:prstGeom>
              <a:solidFill>
                <a:srgbClr val="432BF5"/>
              </a:solidFill>
              <a:ln w="3175"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Freeform 18">
                <a:extLst>
                  <a:ext uri="{FF2B5EF4-FFF2-40B4-BE49-F238E27FC236}">
                    <a16:creationId xmlns:a16="http://schemas.microsoft.com/office/drawing/2014/main" id="{9D419568-EB41-409A-8FAB-A5B508D6ED6A}"/>
                  </a:ext>
                </a:extLst>
              </p:cNvPr>
              <p:cNvSpPr/>
              <p:nvPr/>
            </p:nvSpPr>
            <p:spPr>
              <a:xfrm rot="10800000">
                <a:off x="3725223" y="1283172"/>
                <a:ext cx="951213" cy="787301"/>
              </a:xfrm>
              <a:custGeom>
                <a:avLst/>
                <a:gdLst>
                  <a:gd name="connsiteX0" fmla="*/ 721154 w 721155"/>
                  <a:gd name="connsiteY0" fmla="*/ 307234 h 596886"/>
                  <a:gd name="connsiteX1" fmla="*/ 151832 w 721155"/>
                  <a:gd name="connsiteY1" fmla="*/ 307234 h 596886"/>
                  <a:gd name="connsiteX2" fmla="*/ 11349 w 721155"/>
                  <a:gd name="connsiteY2" fmla="*/ 0 h 596886"/>
                  <a:gd name="connsiteX3" fmla="*/ 440189 w 721155"/>
                  <a:gd name="connsiteY3" fmla="*/ 0 h 596886"/>
                  <a:gd name="connsiteX4" fmla="*/ 516364 w 721155"/>
                  <a:gd name="connsiteY4" fmla="*/ 596886 h 596886"/>
                  <a:gd name="connsiteX5" fmla="*/ 0 w 721155"/>
                  <a:gd name="connsiteY5" fmla="*/ 596886 h 596886"/>
                  <a:gd name="connsiteX6" fmla="*/ 151831 w 721155"/>
                  <a:gd name="connsiteY6" fmla="*/ 307237 h 596886"/>
                  <a:gd name="connsiteX7" fmla="*/ 721155 w 721155"/>
                  <a:gd name="connsiteY7" fmla="*/ 307237 h 59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1155" h="596886">
                    <a:moveTo>
                      <a:pt x="721154" y="307234"/>
                    </a:moveTo>
                    <a:lnTo>
                      <a:pt x="151832" y="307234"/>
                    </a:lnTo>
                    <a:lnTo>
                      <a:pt x="11349" y="0"/>
                    </a:lnTo>
                    <a:lnTo>
                      <a:pt x="440189" y="0"/>
                    </a:lnTo>
                    <a:close/>
                    <a:moveTo>
                      <a:pt x="516364" y="596886"/>
                    </a:moveTo>
                    <a:lnTo>
                      <a:pt x="0" y="596886"/>
                    </a:lnTo>
                    <a:lnTo>
                      <a:pt x="151831" y="307237"/>
                    </a:lnTo>
                    <a:lnTo>
                      <a:pt x="721155" y="307237"/>
                    </a:lnTo>
                    <a:close/>
                  </a:path>
                </a:pathLst>
              </a:custGeom>
              <a:solidFill>
                <a:srgbClr val="008EC0"/>
              </a:solidFill>
              <a:ln w="3175"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 21">
                <a:extLst>
                  <a:ext uri="{FF2B5EF4-FFF2-40B4-BE49-F238E27FC236}">
                    <a16:creationId xmlns:a16="http://schemas.microsoft.com/office/drawing/2014/main" id="{D0A0DBF0-FB88-4EAA-B604-7A7C3C4FBC17}"/>
                  </a:ext>
                </a:extLst>
              </p:cNvPr>
              <p:cNvSpPr/>
              <p:nvPr/>
            </p:nvSpPr>
            <p:spPr>
              <a:xfrm rot="10800000" flipH="1">
                <a:off x="5950750" y="1271010"/>
                <a:ext cx="954856" cy="787301"/>
              </a:xfrm>
              <a:custGeom>
                <a:avLst/>
                <a:gdLst>
                  <a:gd name="connsiteX0" fmla="*/ 721154 w 721155"/>
                  <a:gd name="connsiteY0" fmla="*/ 307234 h 596886"/>
                  <a:gd name="connsiteX1" fmla="*/ 151832 w 721155"/>
                  <a:gd name="connsiteY1" fmla="*/ 307234 h 596886"/>
                  <a:gd name="connsiteX2" fmla="*/ 11349 w 721155"/>
                  <a:gd name="connsiteY2" fmla="*/ 0 h 596886"/>
                  <a:gd name="connsiteX3" fmla="*/ 440189 w 721155"/>
                  <a:gd name="connsiteY3" fmla="*/ 0 h 596886"/>
                  <a:gd name="connsiteX4" fmla="*/ 516364 w 721155"/>
                  <a:gd name="connsiteY4" fmla="*/ 596886 h 596886"/>
                  <a:gd name="connsiteX5" fmla="*/ 0 w 721155"/>
                  <a:gd name="connsiteY5" fmla="*/ 596886 h 596886"/>
                  <a:gd name="connsiteX6" fmla="*/ 151831 w 721155"/>
                  <a:gd name="connsiteY6" fmla="*/ 307237 h 596886"/>
                  <a:gd name="connsiteX7" fmla="*/ 721155 w 721155"/>
                  <a:gd name="connsiteY7" fmla="*/ 307237 h 59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1155" h="596886">
                    <a:moveTo>
                      <a:pt x="721154" y="307234"/>
                    </a:moveTo>
                    <a:lnTo>
                      <a:pt x="151832" y="307234"/>
                    </a:lnTo>
                    <a:lnTo>
                      <a:pt x="11349" y="0"/>
                    </a:lnTo>
                    <a:lnTo>
                      <a:pt x="440189" y="0"/>
                    </a:lnTo>
                    <a:close/>
                    <a:moveTo>
                      <a:pt x="516364" y="596886"/>
                    </a:moveTo>
                    <a:lnTo>
                      <a:pt x="0" y="596886"/>
                    </a:lnTo>
                    <a:lnTo>
                      <a:pt x="151831" y="307237"/>
                    </a:lnTo>
                    <a:lnTo>
                      <a:pt x="721155" y="307237"/>
                    </a:lnTo>
                    <a:close/>
                  </a:path>
                </a:pathLst>
              </a:custGeom>
              <a:solidFill>
                <a:srgbClr val="09CEF5"/>
              </a:solidFill>
              <a:ln w="3175"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6" name="Group 36">
                <a:extLst>
                  <a:ext uri="{FF2B5EF4-FFF2-40B4-BE49-F238E27FC236}">
                    <a16:creationId xmlns:a16="http://schemas.microsoft.com/office/drawing/2014/main" id="{316B0711-AB9A-4150-9C1C-A835CC1E9048}"/>
                  </a:ext>
                </a:extLst>
              </p:cNvPr>
              <p:cNvGrpSpPr/>
              <p:nvPr/>
            </p:nvGrpSpPr>
            <p:grpSpPr>
              <a:xfrm>
                <a:off x="4005654" y="756295"/>
                <a:ext cx="2602639" cy="2581402"/>
                <a:chOff x="4010198" y="1872121"/>
                <a:chExt cx="4204141" cy="4169836"/>
              </a:xfrm>
              <a:gradFill>
                <a:gsLst>
                  <a:gs pos="0">
                    <a:schemeClr val="bg1">
                      <a:lumMod val="85000"/>
                    </a:schemeClr>
                  </a:gs>
                  <a:gs pos="58000">
                    <a:schemeClr val="bg1">
                      <a:lumMod val="75000"/>
                    </a:schemeClr>
                  </a:gs>
                </a:gsLst>
                <a:lin ang="5400000" scaled="0"/>
              </a:gradFill>
            </p:grpSpPr>
            <p:sp>
              <p:nvSpPr>
                <p:cNvPr id="97" name="Freeform 19">
                  <a:extLst>
                    <a:ext uri="{FF2B5EF4-FFF2-40B4-BE49-F238E27FC236}">
                      <a16:creationId xmlns:a16="http://schemas.microsoft.com/office/drawing/2014/main" id="{B5A00B46-D5B4-42F6-A4EC-0BA722CEBB01}"/>
                    </a:ext>
                  </a:extLst>
                </p:cNvPr>
                <p:cNvSpPr/>
                <p:nvPr/>
              </p:nvSpPr>
              <p:spPr>
                <a:xfrm rot="10800000">
                  <a:off x="4010198" y="1892636"/>
                  <a:ext cx="1495177" cy="753507"/>
                </a:xfrm>
                <a:custGeom>
                  <a:avLst/>
                  <a:gdLst>
                    <a:gd name="connsiteX0" fmla="*/ 451703 w 906538"/>
                    <a:gd name="connsiteY0" fmla="*/ 643301 h 643301"/>
                    <a:gd name="connsiteX1" fmla="*/ 0 w 906538"/>
                    <a:gd name="connsiteY1" fmla="*/ 643301 h 643301"/>
                    <a:gd name="connsiteX2" fmla="*/ 337212 w 906538"/>
                    <a:gd name="connsiteY2" fmla="*/ 0 h 643301"/>
                    <a:gd name="connsiteX3" fmla="*/ 906538 w 906538"/>
                    <a:gd name="connsiteY3" fmla="*/ 0 h 643301"/>
                    <a:gd name="connsiteX4" fmla="*/ 906537 w 906538"/>
                    <a:gd name="connsiteY4" fmla="*/ 1 h 643301"/>
                    <a:gd name="connsiteX5" fmla="*/ 337213 w 906538"/>
                    <a:gd name="connsiteY5" fmla="*/ 1 h 643301"/>
                    <a:gd name="connsiteX6" fmla="*/ 185382 w 906538"/>
                    <a:gd name="connsiteY6" fmla="*/ 289650 h 643301"/>
                    <a:gd name="connsiteX7" fmla="*/ 701746 w 906538"/>
                    <a:gd name="connsiteY7" fmla="*/ 289650 h 643301"/>
                    <a:gd name="connsiteX8" fmla="*/ 451703 w 906538"/>
                    <a:gd name="connsiteY8" fmla="*/ 643301 h 643301"/>
                    <a:gd name="connsiteX0" fmla="*/ 451703 w 906538"/>
                    <a:gd name="connsiteY0" fmla="*/ 643301 h 643301"/>
                    <a:gd name="connsiteX1" fmla="*/ 0 w 906538"/>
                    <a:gd name="connsiteY1" fmla="*/ 643301 h 643301"/>
                    <a:gd name="connsiteX2" fmla="*/ 337212 w 906538"/>
                    <a:gd name="connsiteY2" fmla="*/ 0 h 643301"/>
                    <a:gd name="connsiteX3" fmla="*/ 906538 w 906538"/>
                    <a:gd name="connsiteY3" fmla="*/ 0 h 643301"/>
                    <a:gd name="connsiteX4" fmla="*/ 337213 w 906538"/>
                    <a:gd name="connsiteY4" fmla="*/ 1 h 643301"/>
                    <a:gd name="connsiteX5" fmla="*/ 185382 w 906538"/>
                    <a:gd name="connsiteY5" fmla="*/ 289650 h 643301"/>
                    <a:gd name="connsiteX6" fmla="*/ 701746 w 906538"/>
                    <a:gd name="connsiteY6" fmla="*/ 289650 h 643301"/>
                    <a:gd name="connsiteX7" fmla="*/ 451703 w 906538"/>
                    <a:gd name="connsiteY7" fmla="*/ 643301 h 643301"/>
                    <a:gd name="connsiteX0" fmla="*/ 451703 w 701746"/>
                    <a:gd name="connsiteY0" fmla="*/ 643301 h 643301"/>
                    <a:gd name="connsiteX1" fmla="*/ 0 w 701746"/>
                    <a:gd name="connsiteY1" fmla="*/ 643301 h 643301"/>
                    <a:gd name="connsiteX2" fmla="*/ 337212 w 701746"/>
                    <a:gd name="connsiteY2" fmla="*/ 0 h 643301"/>
                    <a:gd name="connsiteX3" fmla="*/ 337213 w 701746"/>
                    <a:gd name="connsiteY3" fmla="*/ 1 h 643301"/>
                    <a:gd name="connsiteX4" fmla="*/ 185382 w 701746"/>
                    <a:gd name="connsiteY4" fmla="*/ 289650 h 643301"/>
                    <a:gd name="connsiteX5" fmla="*/ 701746 w 701746"/>
                    <a:gd name="connsiteY5" fmla="*/ 289650 h 643301"/>
                    <a:gd name="connsiteX6" fmla="*/ 451703 w 701746"/>
                    <a:gd name="connsiteY6" fmla="*/ 643301 h 643301"/>
                    <a:gd name="connsiteX0" fmla="*/ 451703 w 701746"/>
                    <a:gd name="connsiteY0" fmla="*/ 643301 h 643301"/>
                    <a:gd name="connsiteX1" fmla="*/ 0 w 701746"/>
                    <a:gd name="connsiteY1" fmla="*/ 643301 h 643301"/>
                    <a:gd name="connsiteX2" fmla="*/ 337212 w 701746"/>
                    <a:gd name="connsiteY2" fmla="*/ 0 h 643301"/>
                    <a:gd name="connsiteX3" fmla="*/ 185382 w 701746"/>
                    <a:gd name="connsiteY3" fmla="*/ 289650 h 643301"/>
                    <a:gd name="connsiteX4" fmla="*/ 701746 w 701746"/>
                    <a:gd name="connsiteY4" fmla="*/ 289650 h 643301"/>
                    <a:gd name="connsiteX5" fmla="*/ 451703 w 701746"/>
                    <a:gd name="connsiteY5" fmla="*/ 643301 h 643301"/>
                    <a:gd name="connsiteX0" fmla="*/ 451703 w 701746"/>
                    <a:gd name="connsiteY0" fmla="*/ 353651 h 353651"/>
                    <a:gd name="connsiteX1" fmla="*/ 0 w 701746"/>
                    <a:gd name="connsiteY1" fmla="*/ 353651 h 353651"/>
                    <a:gd name="connsiteX2" fmla="*/ 185382 w 701746"/>
                    <a:gd name="connsiteY2" fmla="*/ 0 h 353651"/>
                    <a:gd name="connsiteX3" fmla="*/ 701746 w 701746"/>
                    <a:gd name="connsiteY3" fmla="*/ 0 h 353651"/>
                    <a:gd name="connsiteX4" fmla="*/ 451703 w 701746"/>
                    <a:gd name="connsiteY4" fmla="*/ 353651 h 353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746" h="353651">
                      <a:moveTo>
                        <a:pt x="451703" y="353651"/>
                      </a:moveTo>
                      <a:lnTo>
                        <a:pt x="0" y="353651"/>
                      </a:lnTo>
                      <a:lnTo>
                        <a:pt x="185382" y="0"/>
                      </a:lnTo>
                      <a:lnTo>
                        <a:pt x="701746" y="0"/>
                      </a:lnTo>
                      <a:lnTo>
                        <a:pt x="451703" y="353651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reeform 20">
                  <a:extLst>
                    <a:ext uri="{FF2B5EF4-FFF2-40B4-BE49-F238E27FC236}">
                      <a16:creationId xmlns:a16="http://schemas.microsoft.com/office/drawing/2014/main" id="{7AF027D3-C1D5-4AB7-BE22-26C8E6B4C5AF}"/>
                    </a:ext>
                  </a:extLst>
                </p:cNvPr>
                <p:cNvSpPr/>
                <p:nvPr/>
              </p:nvSpPr>
              <p:spPr>
                <a:xfrm rot="10800000">
                  <a:off x="4193015" y="4064204"/>
                  <a:ext cx="1827409" cy="1958332"/>
                </a:xfrm>
                <a:custGeom>
                  <a:avLst/>
                  <a:gdLst>
                    <a:gd name="connsiteX0" fmla="*/ 569319 w 857676"/>
                    <a:gd name="connsiteY0" fmla="*/ 1245101 h 1245101"/>
                    <a:gd name="connsiteX1" fmla="*/ 569318 w 857676"/>
                    <a:gd name="connsiteY1" fmla="*/ 1245101 h 1245101"/>
                    <a:gd name="connsiteX2" fmla="*/ 0 w 857676"/>
                    <a:gd name="connsiteY2" fmla="*/ 7 h 1245101"/>
                    <a:gd name="connsiteX3" fmla="*/ 0 w 857676"/>
                    <a:gd name="connsiteY3" fmla="*/ 0 h 1245101"/>
                    <a:gd name="connsiteX4" fmla="*/ 857676 w 857676"/>
                    <a:gd name="connsiteY4" fmla="*/ 937867 h 1245101"/>
                    <a:gd name="connsiteX5" fmla="*/ 428836 w 857676"/>
                    <a:gd name="connsiteY5" fmla="*/ 937867 h 1245101"/>
                    <a:gd name="connsiteX6" fmla="*/ 569319 w 857676"/>
                    <a:gd name="connsiteY6" fmla="*/ 1245101 h 1245101"/>
                    <a:gd name="connsiteX0" fmla="*/ 428836 w 857676"/>
                    <a:gd name="connsiteY0" fmla="*/ 937867 h 1245101"/>
                    <a:gd name="connsiteX1" fmla="*/ 569318 w 857676"/>
                    <a:gd name="connsiteY1" fmla="*/ 1245101 h 1245101"/>
                    <a:gd name="connsiteX2" fmla="*/ 0 w 857676"/>
                    <a:gd name="connsiteY2" fmla="*/ 7 h 1245101"/>
                    <a:gd name="connsiteX3" fmla="*/ 0 w 857676"/>
                    <a:gd name="connsiteY3" fmla="*/ 0 h 1245101"/>
                    <a:gd name="connsiteX4" fmla="*/ 857676 w 857676"/>
                    <a:gd name="connsiteY4" fmla="*/ 937867 h 1245101"/>
                    <a:gd name="connsiteX5" fmla="*/ 428836 w 857676"/>
                    <a:gd name="connsiteY5" fmla="*/ 937867 h 1245101"/>
                    <a:gd name="connsiteX0" fmla="*/ 428836 w 857676"/>
                    <a:gd name="connsiteY0" fmla="*/ 937867 h 937867"/>
                    <a:gd name="connsiteX1" fmla="*/ 0 w 857676"/>
                    <a:gd name="connsiteY1" fmla="*/ 7 h 937867"/>
                    <a:gd name="connsiteX2" fmla="*/ 0 w 857676"/>
                    <a:gd name="connsiteY2" fmla="*/ 0 h 937867"/>
                    <a:gd name="connsiteX3" fmla="*/ 857676 w 857676"/>
                    <a:gd name="connsiteY3" fmla="*/ 937867 h 937867"/>
                    <a:gd name="connsiteX4" fmla="*/ 428836 w 857676"/>
                    <a:gd name="connsiteY4" fmla="*/ 937867 h 93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676" h="937867">
                      <a:moveTo>
                        <a:pt x="428836" y="93786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857676" y="937867"/>
                      </a:lnTo>
                      <a:lnTo>
                        <a:pt x="428836" y="937867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reeform 24">
                  <a:extLst>
                    <a:ext uri="{FF2B5EF4-FFF2-40B4-BE49-F238E27FC236}">
                      <a16:creationId xmlns:a16="http://schemas.microsoft.com/office/drawing/2014/main" id="{C9758963-8CC9-4A03-9061-10D0018FC286}"/>
                    </a:ext>
                  </a:extLst>
                </p:cNvPr>
                <p:cNvSpPr/>
                <p:nvPr/>
              </p:nvSpPr>
              <p:spPr>
                <a:xfrm rot="10800000" flipH="1">
                  <a:off x="6713438" y="1872121"/>
                  <a:ext cx="1500901" cy="753507"/>
                </a:xfrm>
                <a:custGeom>
                  <a:avLst/>
                  <a:gdLst>
                    <a:gd name="connsiteX0" fmla="*/ 451703 w 906538"/>
                    <a:gd name="connsiteY0" fmla="*/ 643301 h 643301"/>
                    <a:gd name="connsiteX1" fmla="*/ 0 w 906538"/>
                    <a:gd name="connsiteY1" fmla="*/ 643301 h 643301"/>
                    <a:gd name="connsiteX2" fmla="*/ 337212 w 906538"/>
                    <a:gd name="connsiteY2" fmla="*/ 0 h 643301"/>
                    <a:gd name="connsiteX3" fmla="*/ 906538 w 906538"/>
                    <a:gd name="connsiteY3" fmla="*/ 0 h 643301"/>
                    <a:gd name="connsiteX4" fmla="*/ 906537 w 906538"/>
                    <a:gd name="connsiteY4" fmla="*/ 1 h 643301"/>
                    <a:gd name="connsiteX5" fmla="*/ 337213 w 906538"/>
                    <a:gd name="connsiteY5" fmla="*/ 1 h 643301"/>
                    <a:gd name="connsiteX6" fmla="*/ 185382 w 906538"/>
                    <a:gd name="connsiteY6" fmla="*/ 289650 h 643301"/>
                    <a:gd name="connsiteX7" fmla="*/ 701746 w 906538"/>
                    <a:gd name="connsiteY7" fmla="*/ 289650 h 643301"/>
                    <a:gd name="connsiteX8" fmla="*/ 451703 w 906538"/>
                    <a:gd name="connsiteY8" fmla="*/ 643301 h 643301"/>
                    <a:gd name="connsiteX0" fmla="*/ 451703 w 906538"/>
                    <a:gd name="connsiteY0" fmla="*/ 643301 h 643301"/>
                    <a:gd name="connsiteX1" fmla="*/ 0 w 906538"/>
                    <a:gd name="connsiteY1" fmla="*/ 643301 h 643301"/>
                    <a:gd name="connsiteX2" fmla="*/ 337212 w 906538"/>
                    <a:gd name="connsiteY2" fmla="*/ 0 h 643301"/>
                    <a:gd name="connsiteX3" fmla="*/ 906538 w 906538"/>
                    <a:gd name="connsiteY3" fmla="*/ 0 h 643301"/>
                    <a:gd name="connsiteX4" fmla="*/ 337213 w 906538"/>
                    <a:gd name="connsiteY4" fmla="*/ 1 h 643301"/>
                    <a:gd name="connsiteX5" fmla="*/ 185382 w 906538"/>
                    <a:gd name="connsiteY5" fmla="*/ 289650 h 643301"/>
                    <a:gd name="connsiteX6" fmla="*/ 701746 w 906538"/>
                    <a:gd name="connsiteY6" fmla="*/ 289650 h 643301"/>
                    <a:gd name="connsiteX7" fmla="*/ 451703 w 906538"/>
                    <a:gd name="connsiteY7" fmla="*/ 643301 h 643301"/>
                    <a:gd name="connsiteX0" fmla="*/ 451703 w 701746"/>
                    <a:gd name="connsiteY0" fmla="*/ 643301 h 643301"/>
                    <a:gd name="connsiteX1" fmla="*/ 0 w 701746"/>
                    <a:gd name="connsiteY1" fmla="*/ 643301 h 643301"/>
                    <a:gd name="connsiteX2" fmla="*/ 337212 w 701746"/>
                    <a:gd name="connsiteY2" fmla="*/ 0 h 643301"/>
                    <a:gd name="connsiteX3" fmla="*/ 337213 w 701746"/>
                    <a:gd name="connsiteY3" fmla="*/ 1 h 643301"/>
                    <a:gd name="connsiteX4" fmla="*/ 185382 w 701746"/>
                    <a:gd name="connsiteY4" fmla="*/ 289650 h 643301"/>
                    <a:gd name="connsiteX5" fmla="*/ 701746 w 701746"/>
                    <a:gd name="connsiteY5" fmla="*/ 289650 h 643301"/>
                    <a:gd name="connsiteX6" fmla="*/ 451703 w 701746"/>
                    <a:gd name="connsiteY6" fmla="*/ 643301 h 643301"/>
                    <a:gd name="connsiteX0" fmla="*/ 451703 w 701746"/>
                    <a:gd name="connsiteY0" fmla="*/ 643301 h 643301"/>
                    <a:gd name="connsiteX1" fmla="*/ 0 w 701746"/>
                    <a:gd name="connsiteY1" fmla="*/ 643301 h 643301"/>
                    <a:gd name="connsiteX2" fmla="*/ 337212 w 701746"/>
                    <a:gd name="connsiteY2" fmla="*/ 0 h 643301"/>
                    <a:gd name="connsiteX3" fmla="*/ 185382 w 701746"/>
                    <a:gd name="connsiteY3" fmla="*/ 289650 h 643301"/>
                    <a:gd name="connsiteX4" fmla="*/ 701746 w 701746"/>
                    <a:gd name="connsiteY4" fmla="*/ 289650 h 643301"/>
                    <a:gd name="connsiteX5" fmla="*/ 451703 w 701746"/>
                    <a:gd name="connsiteY5" fmla="*/ 643301 h 643301"/>
                    <a:gd name="connsiteX0" fmla="*/ 451703 w 701746"/>
                    <a:gd name="connsiteY0" fmla="*/ 353651 h 353651"/>
                    <a:gd name="connsiteX1" fmla="*/ 0 w 701746"/>
                    <a:gd name="connsiteY1" fmla="*/ 353651 h 353651"/>
                    <a:gd name="connsiteX2" fmla="*/ 185382 w 701746"/>
                    <a:gd name="connsiteY2" fmla="*/ 0 h 353651"/>
                    <a:gd name="connsiteX3" fmla="*/ 701746 w 701746"/>
                    <a:gd name="connsiteY3" fmla="*/ 0 h 353651"/>
                    <a:gd name="connsiteX4" fmla="*/ 451703 w 701746"/>
                    <a:gd name="connsiteY4" fmla="*/ 353651 h 353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1746" h="353651">
                      <a:moveTo>
                        <a:pt x="451703" y="353651"/>
                      </a:moveTo>
                      <a:lnTo>
                        <a:pt x="0" y="353651"/>
                      </a:lnTo>
                      <a:lnTo>
                        <a:pt x="185382" y="0"/>
                      </a:lnTo>
                      <a:lnTo>
                        <a:pt x="701746" y="0"/>
                      </a:lnTo>
                      <a:lnTo>
                        <a:pt x="451703" y="353651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 25">
                  <a:extLst>
                    <a:ext uri="{FF2B5EF4-FFF2-40B4-BE49-F238E27FC236}">
                      <a16:creationId xmlns:a16="http://schemas.microsoft.com/office/drawing/2014/main" id="{88052FC3-DE1B-4A6B-B722-2C931C474C4C}"/>
                    </a:ext>
                  </a:extLst>
                </p:cNvPr>
                <p:cNvSpPr/>
                <p:nvPr/>
              </p:nvSpPr>
              <p:spPr>
                <a:xfrm rot="10800000" flipH="1">
                  <a:off x="6223833" y="4043689"/>
                  <a:ext cx="1834403" cy="1998268"/>
                </a:xfrm>
                <a:custGeom>
                  <a:avLst/>
                  <a:gdLst>
                    <a:gd name="connsiteX0" fmla="*/ 569319 w 857676"/>
                    <a:gd name="connsiteY0" fmla="*/ 1245101 h 1245101"/>
                    <a:gd name="connsiteX1" fmla="*/ 569318 w 857676"/>
                    <a:gd name="connsiteY1" fmla="*/ 1245101 h 1245101"/>
                    <a:gd name="connsiteX2" fmla="*/ 0 w 857676"/>
                    <a:gd name="connsiteY2" fmla="*/ 7 h 1245101"/>
                    <a:gd name="connsiteX3" fmla="*/ 0 w 857676"/>
                    <a:gd name="connsiteY3" fmla="*/ 0 h 1245101"/>
                    <a:gd name="connsiteX4" fmla="*/ 857676 w 857676"/>
                    <a:gd name="connsiteY4" fmla="*/ 937867 h 1245101"/>
                    <a:gd name="connsiteX5" fmla="*/ 428836 w 857676"/>
                    <a:gd name="connsiteY5" fmla="*/ 937867 h 1245101"/>
                    <a:gd name="connsiteX6" fmla="*/ 569319 w 857676"/>
                    <a:gd name="connsiteY6" fmla="*/ 1245101 h 1245101"/>
                    <a:gd name="connsiteX0" fmla="*/ 428836 w 857676"/>
                    <a:gd name="connsiteY0" fmla="*/ 937867 h 1245101"/>
                    <a:gd name="connsiteX1" fmla="*/ 569318 w 857676"/>
                    <a:gd name="connsiteY1" fmla="*/ 1245101 h 1245101"/>
                    <a:gd name="connsiteX2" fmla="*/ 0 w 857676"/>
                    <a:gd name="connsiteY2" fmla="*/ 7 h 1245101"/>
                    <a:gd name="connsiteX3" fmla="*/ 0 w 857676"/>
                    <a:gd name="connsiteY3" fmla="*/ 0 h 1245101"/>
                    <a:gd name="connsiteX4" fmla="*/ 857676 w 857676"/>
                    <a:gd name="connsiteY4" fmla="*/ 937867 h 1245101"/>
                    <a:gd name="connsiteX5" fmla="*/ 428836 w 857676"/>
                    <a:gd name="connsiteY5" fmla="*/ 937867 h 1245101"/>
                    <a:gd name="connsiteX0" fmla="*/ 428836 w 857676"/>
                    <a:gd name="connsiteY0" fmla="*/ 937867 h 937867"/>
                    <a:gd name="connsiteX1" fmla="*/ 0 w 857676"/>
                    <a:gd name="connsiteY1" fmla="*/ 7 h 937867"/>
                    <a:gd name="connsiteX2" fmla="*/ 0 w 857676"/>
                    <a:gd name="connsiteY2" fmla="*/ 0 h 937867"/>
                    <a:gd name="connsiteX3" fmla="*/ 857676 w 857676"/>
                    <a:gd name="connsiteY3" fmla="*/ 937867 h 937867"/>
                    <a:gd name="connsiteX4" fmla="*/ 428836 w 857676"/>
                    <a:gd name="connsiteY4" fmla="*/ 937867 h 93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676" h="937867">
                      <a:moveTo>
                        <a:pt x="428836" y="937867"/>
                      </a:move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857676" y="937867"/>
                      </a:lnTo>
                      <a:lnTo>
                        <a:pt x="428836" y="937867"/>
                      </a:lnTo>
                      <a:close/>
                    </a:path>
                  </a:pathLst>
                </a:custGeom>
                <a:grpFill/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729E5C2D-FC26-44E0-B718-C2C10A1E134C}"/>
                </a:ext>
              </a:extLst>
            </p:cNvPr>
            <p:cNvSpPr/>
            <p:nvPr/>
          </p:nvSpPr>
          <p:spPr>
            <a:xfrm rot="19520997">
              <a:off x="13191984" y="2705973"/>
              <a:ext cx="2989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cap="all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endPara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80420FE8-DCD1-4513-9C24-7DCC62CDEFA4}"/>
                </a:ext>
              </a:extLst>
            </p:cNvPr>
            <p:cNvSpPr/>
            <p:nvPr/>
          </p:nvSpPr>
          <p:spPr>
            <a:xfrm rot="3056075">
              <a:off x="14451941" y="2677881"/>
              <a:ext cx="45504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cap="all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</a:t>
              </a:r>
              <a:endPara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C3B8F4F7-B736-4032-99F0-5A4272565737}"/>
                </a:ext>
              </a:extLst>
            </p:cNvPr>
            <p:cNvSpPr/>
            <p:nvPr/>
          </p:nvSpPr>
          <p:spPr>
            <a:xfrm rot="13667937">
              <a:off x="13200380" y="3876203"/>
              <a:ext cx="3966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cap="all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endPara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314E4266-0A37-4BFB-91C8-3F67359AE96A}"/>
                </a:ext>
              </a:extLst>
            </p:cNvPr>
            <p:cNvSpPr/>
            <p:nvPr/>
          </p:nvSpPr>
          <p:spPr>
            <a:xfrm rot="8147284">
              <a:off x="14562266" y="3856098"/>
              <a:ext cx="3068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cap="all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</a:t>
              </a:r>
              <a:endPara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BE233B06-4D83-43A8-9F71-DC7F6436FD16}"/>
              </a:ext>
            </a:extLst>
          </p:cNvPr>
          <p:cNvSpPr txBox="1">
            <a:spLocks/>
          </p:cNvSpPr>
          <p:nvPr/>
        </p:nvSpPr>
        <p:spPr>
          <a:xfrm>
            <a:off x="2967559" y="1323220"/>
            <a:ext cx="3364640" cy="12369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100" kern="0" cap="small" dirty="0">
                <a:solidFill>
                  <a:srgbClr val="B7AF19"/>
                </a:solidFill>
              </a:rPr>
              <a:t>Красавчик</a:t>
            </a: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B7AF19"/>
                </a:solidFill>
              </a:rPr>
              <a:t>Команда профи</a:t>
            </a: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B7AF19"/>
                </a:solidFill>
              </a:rPr>
              <a:t>Эффективность технологии разработок</a:t>
            </a: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B7AF19"/>
                </a:solidFill>
              </a:rPr>
              <a:t>Высококачественная продукция</a:t>
            </a: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B7AF19"/>
                </a:solidFill>
              </a:rPr>
              <a:t>Сильная конкурентная позиция</a:t>
            </a: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B7AF19"/>
                </a:solidFill>
              </a:rPr>
              <a:t>Материально-техническое обеспечение</a:t>
            </a:r>
          </a:p>
        </p:txBody>
      </p:sp>
      <p:sp>
        <p:nvSpPr>
          <p:cNvPr id="53" name="Text Placeholder 15">
            <a:extLst>
              <a:ext uri="{FF2B5EF4-FFF2-40B4-BE49-F238E27FC236}">
                <a16:creationId xmlns:a16="http://schemas.microsoft.com/office/drawing/2014/main" id="{D43820D7-9919-486F-9E5F-B2AF606803B9}"/>
              </a:ext>
            </a:extLst>
          </p:cNvPr>
          <p:cNvSpPr txBox="1">
            <a:spLocks/>
          </p:cNvSpPr>
          <p:nvPr/>
        </p:nvSpPr>
        <p:spPr>
          <a:xfrm>
            <a:off x="7722031" y="1605784"/>
            <a:ext cx="3364640" cy="10573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100" kern="0" cap="small" dirty="0">
                <a:solidFill>
                  <a:srgbClr val="216D2E"/>
                </a:solidFill>
              </a:rPr>
              <a:t>Заключение контрактов</a:t>
            </a: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216D2E"/>
                </a:solidFill>
              </a:rPr>
              <a:t>Дополнительные услуги</a:t>
            </a:r>
            <a:endParaRPr lang="en-US" sz="1100" kern="0" cap="small" dirty="0">
              <a:solidFill>
                <a:srgbClr val="216D2E"/>
              </a:solidFill>
            </a:endParaRP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216D2E"/>
                </a:solidFill>
              </a:rPr>
              <a:t>Привлечение дополнительного капитала</a:t>
            </a:r>
          </a:p>
          <a:p>
            <a:pPr marL="0" indent="0">
              <a:buNone/>
            </a:pPr>
            <a:r>
              <a:rPr lang="ru-RU" sz="1100" kern="0" cap="small" dirty="0">
                <a:solidFill>
                  <a:srgbClr val="216D2E"/>
                </a:solidFill>
              </a:rPr>
              <a:t>Формирование положительной репутации</a:t>
            </a:r>
          </a:p>
        </p:txBody>
      </p:sp>
      <p:sp>
        <p:nvSpPr>
          <p:cNvPr id="55" name="Text Placeholder 16">
            <a:extLst>
              <a:ext uri="{FF2B5EF4-FFF2-40B4-BE49-F238E27FC236}">
                <a16:creationId xmlns:a16="http://schemas.microsoft.com/office/drawing/2014/main" id="{E67F73FE-330E-4153-9D25-FC8EF45D1D3C}"/>
              </a:ext>
            </a:extLst>
          </p:cNvPr>
          <p:cNvSpPr txBox="1">
            <a:spLocks/>
          </p:cNvSpPr>
          <p:nvPr/>
        </p:nvSpPr>
        <p:spPr>
          <a:xfrm>
            <a:off x="3740959" y="4995689"/>
            <a:ext cx="3364640" cy="1091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050" kern="0" cap="small" dirty="0">
                <a:solidFill>
                  <a:srgbClr val="406378"/>
                </a:solidFill>
              </a:rPr>
              <a:t>Время работы тех оснащения на выезде</a:t>
            </a:r>
          </a:p>
          <a:p>
            <a:pPr marL="0" indent="0">
              <a:buNone/>
            </a:pPr>
            <a:r>
              <a:rPr lang="ru-RU" sz="1050" kern="0" cap="small" dirty="0">
                <a:solidFill>
                  <a:srgbClr val="406378"/>
                </a:solidFill>
              </a:rPr>
              <a:t>Недостаточный первоначальный капитал</a:t>
            </a:r>
          </a:p>
          <a:p>
            <a:pPr marL="0" indent="0">
              <a:buNone/>
            </a:pPr>
            <a:r>
              <a:rPr lang="ru-RU" sz="1050" kern="0" cap="small" dirty="0">
                <a:solidFill>
                  <a:srgbClr val="406378"/>
                </a:solidFill>
              </a:rPr>
              <a:t>Низкая финансовая мотивация сотрудников</a:t>
            </a:r>
            <a:br>
              <a:rPr lang="ru-RU" sz="1050" kern="0" cap="small" dirty="0">
                <a:solidFill>
                  <a:srgbClr val="406378"/>
                </a:solidFill>
              </a:rPr>
            </a:br>
            <a:r>
              <a:rPr lang="ru-RU" sz="1050" kern="0" cap="small" dirty="0">
                <a:solidFill>
                  <a:srgbClr val="406378"/>
                </a:solidFill>
              </a:rPr>
              <a:t>Погодные условия и Полевые работы</a:t>
            </a:r>
            <a:endParaRPr lang="en-US" sz="1050" kern="0" cap="small" dirty="0">
              <a:solidFill>
                <a:srgbClr val="406378"/>
              </a:solidFill>
            </a:endParaRP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7A71C68-F5C3-43E5-8A36-F59C1AB8DC69}"/>
              </a:ext>
            </a:extLst>
          </p:cNvPr>
          <p:cNvSpPr txBox="1">
            <a:spLocks/>
          </p:cNvSpPr>
          <p:nvPr/>
        </p:nvSpPr>
        <p:spPr>
          <a:xfrm>
            <a:off x="8152510" y="4270584"/>
            <a:ext cx="3364640" cy="7251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entury Gothic" pitchFamily="34" charset="0"/>
              <a:buChar char="□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ru-RU" sz="1100" kern="0" cap="small" dirty="0">
                <a:solidFill>
                  <a:srgbClr val="DB6413"/>
                </a:solidFill>
              </a:rPr>
              <a:t>Технические неполадки</a:t>
            </a:r>
          </a:p>
          <a:p>
            <a:pPr marL="0" indent="0" algn="r">
              <a:buNone/>
            </a:pPr>
            <a:r>
              <a:rPr lang="ru-RU" sz="1100" kern="0" cap="small" dirty="0">
                <a:solidFill>
                  <a:srgbClr val="DB6413"/>
                </a:solidFill>
              </a:rPr>
              <a:t>Внутри рыночная конкуренция </a:t>
            </a:r>
            <a:br>
              <a:rPr lang="ru-RU" sz="1100" kern="0" cap="small" dirty="0">
                <a:solidFill>
                  <a:srgbClr val="DB6413"/>
                </a:solidFill>
              </a:rPr>
            </a:br>
            <a:r>
              <a:rPr lang="ru-RU" sz="1100" kern="0" cap="small" dirty="0">
                <a:solidFill>
                  <a:srgbClr val="DB6413"/>
                </a:solidFill>
              </a:rPr>
              <a:t>(ПО + дополнительные продукты)</a:t>
            </a:r>
            <a:endParaRPr lang="en-US" sz="1100" kern="0" cap="small" dirty="0">
              <a:solidFill>
                <a:srgbClr val="DB6413"/>
              </a:solidFill>
            </a:endParaRPr>
          </a:p>
        </p:txBody>
      </p:sp>
      <p:sp>
        <p:nvSpPr>
          <p:cNvPr id="67" name="Block Arc 41">
            <a:extLst>
              <a:ext uri="{FF2B5EF4-FFF2-40B4-BE49-F238E27FC236}">
                <a16:creationId xmlns:a16="http://schemas.microsoft.com/office/drawing/2014/main" id="{ABA87D18-C5DE-416F-8455-E49D03AA121C}"/>
              </a:ext>
            </a:extLst>
          </p:cNvPr>
          <p:cNvSpPr/>
          <p:nvPr/>
        </p:nvSpPr>
        <p:spPr>
          <a:xfrm>
            <a:off x="9962758" y="1072400"/>
            <a:ext cx="422892" cy="590059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rgbClr val="48C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D8C946A7-341A-4988-8127-B733BCD4D215}"/>
              </a:ext>
            </a:extLst>
          </p:cNvPr>
          <p:cNvSpPr/>
          <p:nvPr/>
        </p:nvSpPr>
        <p:spPr>
          <a:xfrm>
            <a:off x="4401052" y="535161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rgbClr val="FFB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70" name="Smiley Face 12">
            <a:extLst>
              <a:ext uri="{FF2B5EF4-FFF2-40B4-BE49-F238E27FC236}">
                <a16:creationId xmlns:a16="http://schemas.microsoft.com/office/drawing/2014/main" id="{EE0B877E-2183-4B04-A499-7F8313318205}"/>
              </a:ext>
            </a:extLst>
          </p:cNvPr>
          <p:cNvSpPr/>
          <p:nvPr/>
        </p:nvSpPr>
        <p:spPr>
          <a:xfrm>
            <a:off x="4594854" y="4259809"/>
            <a:ext cx="497895" cy="49789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ectangle 19">
            <a:extLst>
              <a:ext uri="{FF2B5EF4-FFF2-40B4-BE49-F238E27FC236}">
                <a16:creationId xmlns:a16="http://schemas.microsoft.com/office/drawing/2014/main" id="{81916D9F-4AD7-4A2C-A77F-915B0FD9F4B6}"/>
              </a:ext>
            </a:extLst>
          </p:cNvPr>
          <p:cNvSpPr/>
          <p:nvPr/>
        </p:nvSpPr>
        <p:spPr>
          <a:xfrm>
            <a:off x="8982384" y="3682622"/>
            <a:ext cx="404954" cy="445129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rgbClr val="FFAE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Donut 11">
            <a:extLst>
              <a:ext uri="{FF2B5EF4-FFF2-40B4-BE49-F238E27FC236}">
                <a16:creationId xmlns:a16="http://schemas.microsoft.com/office/drawing/2014/main" id="{4E98DE73-51AE-474C-956D-9E89CA109BA5}"/>
              </a:ext>
            </a:extLst>
          </p:cNvPr>
          <p:cNvSpPr/>
          <p:nvPr/>
        </p:nvSpPr>
        <p:spPr>
          <a:xfrm>
            <a:off x="9757523" y="953321"/>
            <a:ext cx="828026" cy="828026"/>
          </a:xfrm>
          <a:prstGeom prst="donut">
            <a:avLst>
              <a:gd name="adj" fmla="val 8736"/>
            </a:avLst>
          </a:prstGeom>
          <a:solidFill>
            <a:srgbClr val="48C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8" name="Donut 15">
            <a:extLst>
              <a:ext uri="{FF2B5EF4-FFF2-40B4-BE49-F238E27FC236}">
                <a16:creationId xmlns:a16="http://schemas.microsoft.com/office/drawing/2014/main" id="{E88DECA5-63C7-41DE-8EE0-B845143213BE}"/>
              </a:ext>
            </a:extLst>
          </p:cNvPr>
          <p:cNvSpPr/>
          <p:nvPr/>
        </p:nvSpPr>
        <p:spPr>
          <a:xfrm>
            <a:off x="4075086" y="410964"/>
            <a:ext cx="1060830" cy="1060830"/>
          </a:xfrm>
          <a:prstGeom prst="donut">
            <a:avLst>
              <a:gd name="adj" fmla="val 8736"/>
            </a:avLst>
          </a:prstGeom>
          <a:solidFill>
            <a:srgbClr val="FFB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9" name="Donut 16">
            <a:extLst>
              <a:ext uri="{FF2B5EF4-FFF2-40B4-BE49-F238E27FC236}">
                <a16:creationId xmlns:a16="http://schemas.microsoft.com/office/drawing/2014/main" id="{F62E98F6-D03F-417C-8C50-BCB15CE56458}"/>
              </a:ext>
            </a:extLst>
          </p:cNvPr>
          <p:cNvSpPr/>
          <p:nvPr/>
        </p:nvSpPr>
        <p:spPr>
          <a:xfrm>
            <a:off x="8827822" y="3559080"/>
            <a:ext cx="701030" cy="701030"/>
          </a:xfrm>
          <a:prstGeom prst="donut">
            <a:avLst>
              <a:gd name="adj" fmla="val 8736"/>
            </a:avLst>
          </a:prstGeom>
          <a:solidFill>
            <a:srgbClr val="FFAE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0" name="Donut 17">
            <a:extLst>
              <a:ext uri="{FF2B5EF4-FFF2-40B4-BE49-F238E27FC236}">
                <a16:creationId xmlns:a16="http://schemas.microsoft.com/office/drawing/2014/main" id="{65762DAE-A0C7-47F7-9FD7-29450F2DC99D}"/>
              </a:ext>
            </a:extLst>
          </p:cNvPr>
          <p:cNvSpPr/>
          <p:nvPr/>
        </p:nvSpPr>
        <p:spPr>
          <a:xfrm>
            <a:off x="4506181" y="4154774"/>
            <a:ext cx="701030" cy="701030"/>
          </a:xfrm>
          <a:prstGeom prst="donut">
            <a:avLst>
              <a:gd name="adj" fmla="val 87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aphicFrame>
        <p:nvGraphicFramePr>
          <p:cNvPr id="113" name="Chart 6">
            <a:extLst>
              <a:ext uri="{FF2B5EF4-FFF2-40B4-BE49-F238E27FC236}">
                <a16:creationId xmlns:a16="http://schemas.microsoft.com/office/drawing/2014/main" id="{43658E5F-2125-4BBE-A27B-74F879788720}"/>
              </a:ext>
            </a:extLst>
          </p:cNvPr>
          <p:cNvGraphicFramePr/>
          <p:nvPr>
            <p:extLst/>
          </p:nvPr>
        </p:nvGraphicFramePr>
        <p:xfrm>
          <a:off x="10846558" y="5573078"/>
          <a:ext cx="2025551" cy="190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14" name="Straight Connector 8">
            <a:extLst>
              <a:ext uri="{FF2B5EF4-FFF2-40B4-BE49-F238E27FC236}">
                <a16:creationId xmlns:a16="http://schemas.microsoft.com/office/drawing/2014/main" id="{5D7ECA1E-668A-4CC3-B791-D785A7F7EA28}"/>
              </a:ext>
            </a:extLst>
          </p:cNvPr>
          <p:cNvCxnSpPr>
            <a:cxnSpLocks/>
          </p:cNvCxnSpPr>
          <p:nvPr/>
        </p:nvCxnSpPr>
        <p:spPr>
          <a:xfrm flipH="1">
            <a:off x="8982384" y="6141448"/>
            <a:ext cx="2324949" cy="0"/>
          </a:xfrm>
          <a:prstGeom prst="line">
            <a:avLst/>
          </a:prstGeom>
          <a:ln>
            <a:solidFill>
              <a:srgbClr val="4D8CE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0">
            <a:extLst>
              <a:ext uri="{FF2B5EF4-FFF2-40B4-BE49-F238E27FC236}">
                <a16:creationId xmlns:a16="http://schemas.microsoft.com/office/drawing/2014/main" id="{75313607-B49E-4CF1-BA59-6E8FFF5AE83B}"/>
              </a:ext>
            </a:extLst>
          </p:cNvPr>
          <p:cNvCxnSpPr>
            <a:cxnSpLocks/>
          </p:cNvCxnSpPr>
          <p:nvPr/>
        </p:nvCxnSpPr>
        <p:spPr>
          <a:xfrm flipH="1">
            <a:off x="11224290" y="5735285"/>
            <a:ext cx="677160" cy="0"/>
          </a:xfrm>
          <a:prstGeom prst="line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2">
            <a:extLst>
              <a:ext uri="{FF2B5EF4-FFF2-40B4-BE49-F238E27FC236}">
                <a16:creationId xmlns:a16="http://schemas.microsoft.com/office/drawing/2014/main" id="{800AA5A0-65ED-4DBD-84CA-934DC0788D06}"/>
              </a:ext>
            </a:extLst>
          </p:cNvPr>
          <p:cNvCxnSpPr>
            <a:cxnSpLocks/>
          </p:cNvCxnSpPr>
          <p:nvPr/>
        </p:nvCxnSpPr>
        <p:spPr>
          <a:xfrm flipH="1">
            <a:off x="9387338" y="6653121"/>
            <a:ext cx="1762842" cy="0"/>
          </a:xfrm>
          <a:prstGeom prst="line">
            <a:avLst/>
          </a:prstGeom>
          <a:ln>
            <a:solidFill>
              <a:srgbClr val="48C83E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reeform 13">
            <a:extLst>
              <a:ext uri="{FF2B5EF4-FFF2-40B4-BE49-F238E27FC236}">
                <a16:creationId xmlns:a16="http://schemas.microsoft.com/office/drawing/2014/main" id="{D5C8C98A-8FA9-4C25-ACB4-77DEA35F9F5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1483261" y="5969653"/>
            <a:ext cx="599968" cy="821457"/>
          </a:xfrm>
          <a:custGeom>
            <a:avLst/>
            <a:gdLst>
              <a:gd name="T0" fmla="*/ 381 w 812"/>
              <a:gd name="T1" fmla="*/ 68 h 1126"/>
              <a:gd name="T2" fmla="*/ 404 w 812"/>
              <a:gd name="T3" fmla="*/ 0 h 1126"/>
              <a:gd name="T4" fmla="*/ 427 w 812"/>
              <a:gd name="T5" fmla="*/ 68 h 1126"/>
              <a:gd name="T6" fmla="*/ 174 w 812"/>
              <a:gd name="T7" fmla="*/ 230 h 1126"/>
              <a:gd name="T8" fmla="*/ 241 w 812"/>
              <a:gd name="T9" fmla="*/ 253 h 1126"/>
              <a:gd name="T10" fmla="*/ 241 w 812"/>
              <a:gd name="T11" fmla="*/ 207 h 1126"/>
              <a:gd name="T12" fmla="*/ 174 w 812"/>
              <a:gd name="T13" fmla="*/ 230 h 1126"/>
              <a:gd name="T14" fmla="*/ 566 w 812"/>
              <a:gd name="T15" fmla="*/ 207 h 1126"/>
              <a:gd name="T16" fmla="*/ 566 w 812"/>
              <a:gd name="T17" fmla="*/ 253 h 1126"/>
              <a:gd name="T18" fmla="*/ 628 w 812"/>
              <a:gd name="T19" fmla="*/ 247 h 1126"/>
              <a:gd name="T20" fmla="*/ 629 w 812"/>
              <a:gd name="T21" fmla="*/ 215 h 1126"/>
              <a:gd name="T22" fmla="*/ 551 w 812"/>
              <a:gd name="T23" fmla="*/ 60 h 1126"/>
              <a:gd name="T24" fmla="*/ 502 w 812"/>
              <a:gd name="T25" fmla="*/ 99 h 1126"/>
              <a:gd name="T26" fmla="*/ 502 w 812"/>
              <a:gd name="T27" fmla="*/ 132 h 1126"/>
              <a:gd name="T28" fmla="*/ 535 w 812"/>
              <a:gd name="T29" fmla="*/ 132 h 1126"/>
              <a:gd name="T30" fmla="*/ 568 w 812"/>
              <a:gd name="T31" fmla="*/ 68 h 1126"/>
              <a:gd name="T32" fmla="*/ 551 w 812"/>
              <a:gd name="T33" fmla="*/ 60 h 1126"/>
              <a:gd name="T34" fmla="*/ 241 w 812"/>
              <a:gd name="T35" fmla="*/ 67 h 1126"/>
              <a:gd name="T36" fmla="*/ 240 w 812"/>
              <a:gd name="T37" fmla="*/ 100 h 1126"/>
              <a:gd name="T38" fmla="*/ 305 w 812"/>
              <a:gd name="T39" fmla="*/ 132 h 1126"/>
              <a:gd name="T40" fmla="*/ 273 w 812"/>
              <a:gd name="T41" fmla="*/ 68 h 1126"/>
              <a:gd name="T42" fmla="*/ 404 w 812"/>
              <a:gd name="T43" fmla="*/ 332 h 1126"/>
              <a:gd name="T44" fmla="*/ 404 w 812"/>
              <a:gd name="T45" fmla="*/ 135 h 1126"/>
              <a:gd name="T46" fmla="*/ 305 w 812"/>
              <a:gd name="T47" fmla="*/ 234 h 1126"/>
              <a:gd name="T48" fmla="*/ 21 w 812"/>
              <a:gd name="T49" fmla="*/ 739 h 1126"/>
              <a:gd name="T50" fmla="*/ 94 w 812"/>
              <a:gd name="T51" fmla="*/ 1102 h 1126"/>
              <a:gd name="T52" fmla="*/ 175 w 812"/>
              <a:gd name="T53" fmla="*/ 1126 h 1126"/>
              <a:gd name="T54" fmla="*/ 237 w 812"/>
              <a:gd name="T55" fmla="*/ 788 h 1126"/>
              <a:gd name="T56" fmla="*/ 256 w 812"/>
              <a:gd name="T57" fmla="*/ 752 h 1126"/>
              <a:gd name="T58" fmla="*/ 188 w 812"/>
              <a:gd name="T59" fmla="*/ 497 h 1126"/>
              <a:gd name="T60" fmla="*/ 144 w 812"/>
              <a:gd name="T61" fmla="*/ 539 h 1126"/>
              <a:gd name="T62" fmla="*/ 100 w 812"/>
              <a:gd name="T63" fmla="*/ 484 h 1126"/>
              <a:gd name="T64" fmla="*/ 70 w 812"/>
              <a:gd name="T65" fmla="*/ 483 h 1126"/>
              <a:gd name="T66" fmla="*/ 1 w 812"/>
              <a:gd name="T67" fmla="*/ 560 h 1126"/>
              <a:gd name="T68" fmla="*/ 149 w 812"/>
              <a:gd name="T69" fmla="*/ 453 h 1126"/>
              <a:gd name="T70" fmla="*/ 226 w 812"/>
              <a:gd name="T71" fmla="*/ 343 h 1126"/>
              <a:gd name="T72" fmla="*/ 66 w 812"/>
              <a:gd name="T73" fmla="*/ 371 h 1126"/>
              <a:gd name="T74" fmla="*/ 711 w 812"/>
              <a:gd name="T75" fmla="*/ 482 h 1126"/>
              <a:gd name="T76" fmla="*/ 666 w 812"/>
              <a:gd name="T77" fmla="*/ 537 h 1126"/>
              <a:gd name="T78" fmla="*/ 653 w 812"/>
              <a:gd name="T79" fmla="*/ 537 h 1126"/>
              <a:gd name="T80" fmla="*/ 602 w 812"/>
              <a:gd name="T81" fmla="*/ 670 h 1126"/>
              <a:gd name="T82" fmla="*/ 549 w 812"/>
              <a:gd name="T83" fmla="*/ 774 h 1126"/>
              <a:gd name="T84" fmla="*/ 605 w 812"/>
              <a:gd name="T85" fmla="*/ 1102 h 1126"/>
              <a:gd name="T86" fmla="*/ 686 w 812"/>
              <a:gd name="T87" fmla="*/ 1126 h 1126"/>
              <a:gd name="T88" fmla="*/ 748 w 812"/>
              <a:gd name="T89" fmla="*/ 789 h 1126"/>
              <a:gd name="T90" fmla="*/ 807 w 812"/>
              <a:gd name="T91" fmla="*/ 560 h 1126"/>
              <a:gd name="T92" fmla="*/ 738 w 812"/>
              <a:gd name="T93" fmla="*/ 482 h 1126"/>
              <a:gd name="T94" fmla="*/ 582 w 812"/>
              <a:gd name="T95" fmla="*/ 344 h 1126"/>
              <a:gd name="T96" fmla="*/ 660 w 812"/>
              <a:gd name="T97" fmla="*/ 453 h 1126"/>
              <a:gd name="T98" fmla="*/ 660 w 812"/>
              <a:gd name="T99" fmla="*/ 288 h 1126"/>
              <a:gd name="T100" fmla="*/ 556 w 812"/>
              <a:gd name="T101" fmla="*/ 664 h 1126"/>
              <a:gd name="T102" fmla="*/ 506 w 812"/>
              <a:gd name="T103" fmla="*/ 359 h 1126"/>
              <a:gd name="T104" fmla="*/ 465 w 812"/>
              <a:gd name="T105" fmla="*/ 359 h 1126"/>
              <a:gd name="T106" fmla="*/ 411 w 812"/>
              <a:gd name="T107" fmla="*/ 424 h 1126"/>
              <a:gd name="T108" fmla="*/ 395 w 812"/>
              <a:gd name="T109" fmla="*/ 424 h 1126"/>
              <a:gd name="T110" fmla="*/ 341 w 812"/>
              <a:gd name="T111" fmla="*/ 359 h 1126"/>
              <a:gd name="T112" fmla="*/ 227 w 812"/>
              <a:gd name="T113" fmla="*/ 442 h 1126"/>
              <a:gd name="T114" fmla="*/ 252 w 812"/>
              <a:gd name="T115" fmla="*/ 664 h 1126"/>
              <a:gd name="T116" fmla="*/ 339 w 812"/>
              <a:gd name="T117" fmla="*/ 1097 h 1126"/>
              <a:gd name="T118" fmla="*/ 436 w 812"/>
              <a:gd name="T119" fmla="*/ 1126 h 1126"/>
              <a:gd name="T120" fmla="*/ 509 w 812"/>
              <a:gd name="T121" fmla="*/ 723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2" h="1126">
                <a:moveTo>
                  <a:pt x="404" y="91"/>
                </a:moveTo>
                <a:cubicBezTo>
                  <a:pt x="391" y="91"/>
                  <a:pt x="381" y="80"/>
                  <a:pt x="381" y="68"/>
                </a:cubicBezTo>
                <a:cubicBezTo>
                  <a:pt x="381" y="23"/>
                  <a:pt x="381" y="23"/>
                  <a:pt x="381" y="23"/>
                </a:cubicBezTo>
                <a:cubicBezTo>
                  <a:pt x="381" y="11"/>
                  <a:pt x="391" y="0"/>
                  <a:pt x="404" y="0"/>
                </a:cubicBezTo>
                <a:cubicBezTo>
                  <a:pt x="417" y="0"/>
                  <a:pt x="427" y="11"/>
                  <a:pt x="427" y="23"/>
                </a:cubicBezTo>
                <a:cubicBezTo>
                  <a:pt x="427" y="68"/>
                  <a:pt x="427" y="68"/>
                  <a:pt x="427" y="68"/>
                </a:cubicBezTo>
                <a:cubicBezTo>
                  <a:pt x="427" y="80"/>
                  <a:pt x="417" y="91"/>
                  <a:pt x="404" y="91"/>
                </a:cubicBezTo>
                <a:close/>
                <a:moveTo>
                  <a:pt x="174" y="230"/>
                </a:moveTo>
                <a:cubicBezTo>
                  <a:pt x="174" y="243"/>
                  <a:pt x="184" y="253"/>
                  <a:pt x="197" y="253"/>
                </a:cubicBezTo>
                <a:cubicBezTo>
                  <a:pt x="241" y="253"/>
                  <a:pt x="241" y="253"/>
                  <a:pt x="241" y="253"/>
                </a:cubicBezTo>
                <a:cubicBezTo>
                  <a:pt x="254" y="253"/>
                  <a:pt x="264" y="243"/>
                  <a:pt x="264" y="230"/>
                </a:cubicBezTo>
                <a:cubicBezTo>
                  <a:pt x="264" y="218"/>
                  <a:pt x="254" y="207"/>
                  <a:pt x="241" y="207"/>
                </a:cubicBezTo>
                <a:cubicBezTo>
                  <a:pt x="197" y="207"/>
                  <a:pt x="197" y="207"/>
                  <a:pt x="197" y="207"/>
                </a:cubicBezTo>
                <a:cubicBezTo>
                  <a:pt x="184" y="207"/>
                  <a:pt x="174" y="218"/>
                  <a:pt x="174" y="230"/>
                </a:cubicBezTo>
                <a:close/>
                <a:moveTo>
                  <a:pt x="611" y="207"/>
                </a:moveTo>
                <a:cubicBezTo>
                  <a:pt x="566" y="207"/>
                  <a:pt x="566" y="207"/>
                  <a:pt x="566" y="207"/>
                </a:cubicBezTo>
                <a:cubicBezTo>
                  <a:pt x="553" y="207"/>
                  <a:pt x="543" y="218"/>
                  <a:pt x="543" y="230"/>
                </a:cubicBezTo>
                <a:cubicBezTo>
                  <a:pt x="543" y="243"/>
                  <a:pt x="553" y="253"/>
                  <a:pt x="566" y="253"/>
                </a:cubicBezTo>
                <a:cubicBezTo>
                  <a:pt x="611" y="253"/>
                  <a:pt x="611" y="253"/>
                  <a:pt x="611" y="253"/>
                </a:cubicBezTo>
                <a:cubicBezTo>
                  <a:pt x="618" y="253"/>
                  <a:pt x="623" y="251"/>
                  <a:pt x="628" y="247"/>
                </a:cubicBezTo>
                <a:cubicBezTo>
                  <a:pt x="632" y="242"/>
                  <a:pt x="634" y="237"/>
                  <a:pt x="634" y="231"/>
                </a:cubicBezTo>
                <a:cubicBezTo>
                  <a:pt x="635" y="225"/>
                  <a:pt x="633" y="219"/>
                  <a:pt x="629" y="215"/>
                </a:cubicBezTo>
                <a:cubicBezTo>
                  <a:pt x="624" y="210"/>
                  <a:pt x="618" y="207"/>
                  <a:pt x="611" y="207"/>
                </a:cubicBezTo>
                <a:close/>
                <a:moveTo>
                  <a:pt x="551" y="60"/>
                </a:moveTo>
                <a:cubicBezTo>
                  <a:pt x="544" y="61"/>
                  <a:pt x="538" y="63"/>
                  <a:pt x="534" y="68"/>
                </a:cubicBezTo>
                <a:cubicBezTo>
                  <a:pt x="502" y="99"/>
                  <a:pt x="502" y="99"/>
                  <a:pt x="502" y="99"/>
                </a:cubicBezTo>
                <a:cubicBezTo>
                  <a:pt x="493" y="108"/>
                  <a:pt x="493" y="122"/>
                  <a:pt x="502" y="132"/>
                </a:cubicBezTo>
                <a:cubicBezTo>
                  <a:pt x="502" y="132"/>
                  <a:pt x="502" y="132"/>
                  <a:pt x="502" y="132"/>
                </a:cubicBezTo>
                <a:cubicBezTo>
                  <a:pt x="507" y="136"/>
                  <a:pt x="513" y="139"/>
                  <a:pt x="519" y="139"/>
                </a:cubicBezTo>
                <a:cubicBezTo>
                  <a:pt x="525" y="139"/>
                  <a:pt x="531" y="136"/>
                  <a:pt x="535" y="132"/>
                </a:cubicBezTo>
                <a:cubicBezTo>
                  <a:pt x="567" y="100"/>
                  <a:pt x="567" y="100"/>
                  <a:pt x="567" y="100"/>
                </a:cubicBezTo>
                <a:cubicBezTo>
                  <a:pt x="576" y="91"/>
                  <a:pt x="576" y="77"/>
                  <a:pt x="568" y="68"/>
                </a:cubicBezTo>
                <a:cubicBezTo>
                  <a:pt x="563" y="63"/>
                  <a:pt x="557" y="60"/>
                  <a:pt x="550" y="60"/>
                </a:cubicBezTo>
                <a:lnTo>
                  <a:pt x="551" y="60"/>
                </a:lnTo>
                <a:close/>
                <a:moveTo>
                  <a:pt x="273" y="68"/>
                </a:moveTo>
                <a:cubicBezTo>
                  <a:pt x="264" y="59"/>
                  <a:pt x="250" y="58"/>
                  <a:pt x="241" y="67"/>
                </a:cubicBezTo>
                <a:cubicBezTo>
                  <a:pt x="231" y="76"/>
                  <a:pt x="231" y="91"/>
                  <a:pt x="240" y="100"/>
                </a:cubicBezTo>
                <a:cubicBezTo>
                  <a:pt x="240" y="100"/>
                  <a:pt x="240" y="100"/>
                  <a:pt x="240" y="100"/>
                </a:cubicBezTo>
                <a:cubicBezTo>
                  <a:pt x="273" y="132"/>
                  <a:pt x="273" y="132"/>
                  <a:pt x="273" y="132"/>
                </a:cubicBezTo>
                <a:cubicBezTo>
                  <a:pt x="282" y="141"/>
                  <a:pt x="296" y="141"/>
                  <a:pt x="305" y="132"/>
                </a:cubicBezTo>
                <a:cubicBezTo>
                  <a:pt x="314" y="123"/>
                  <a:pt x="314" y="108"/>
                  <a:pt x="305" y="99"/>
                </a:cubicBezTo>
                <a:lnTo>
                  <a:pt x="273" y="68"/>
                </a:lnTo>
                <a:close/>
                <a:moveTo>
                  <a:pt x="305" y="234"/>
                </a:moveTo>
                <a:cubicBezTo>
                  <a:pt x="306" y="288"/>
                  <a:pt x="350" y="332"/>
                  <a:pt x="404" y="332"/>
                </a:cubicBezTo>
                <a:cubicBezTo>
                  <a:pt x="459" y="332"/>
                  <a:pt x="503" y="288"/>
                  <a:pt x="503" y="233"/>
                </a:cubicBezTo>
                <a:cubicBezTo>
                  <a:pt x="502" y="179"/>
                  <a:pt x="458" y="135"/>
                  <a:pt x="404" y="135"/>
                </a:cubicBezTo>
                <a:cubicBezTo>
                  <a:pt x="350" y="135"/>
                  <a:pt x="306" y="179"/>
                  <a:pt x="306" y="234"/>
                </a:cubicBezTo>
                <a:lnTo>
                  <a:pt x="305" y="234"/>
                </a:lnTo>
                <a:close/>
                <a:moveTo>
                  <a:pt x="1" y="560"/>
                </a:moveTo>
                <a:cubicBezTo>
                  <a:pt x="21" y="739"/>
                  <a:pt x="21" y="739"/>
                  <a:pt x="21" y="739"/>
                </a:cubicBezTo>
                <a:cubicBezTo>
                  <a:pt x="24" y="761"/>
                  <a:pt x="39" y="780"/>
                  <a:pt x="60" y="788"/>
                </a:cubicBezTo>
                <a:cubicBezTo>
                  <a:pt x="94" y="1102"/>
                  <a:pt x="94" y="1102"/>
                  <a:pt x="94" y="1102"/>
                </a:cubicBezTo>
                <a:cubicBezTo>
                  <a:pt x="96" y="1115"/>
                  <a:pt x="107" y="1126"/>
                  <a:pt x="121" y="1126"/>
                </a:cubicBezTo>
                <a:cubicBezTo>
                  <a:pt x="175" y="1126"/>
                  <a:pt x="175" y="1126"/>
                  <a:pt x="175" y="1126"/>
                </a:cubicBezTo>
                <a:cubicBezTo>
                  <a:pt x="189" y="1126"/>
                  <a:pt x="201" y="1115"/>
                  <a:pt x="202" y="1102"/>
                </a:cubicBezTo>
                <a:cubicBezTo>
                  <a:pt x="237" y="788"/>
                  <a:pt x="237" y="788"/>
                  <a:pt x="237" y="788"/>
                </a:cubicBezTo>
                <a:cubicBezTo>
                  <a:pt x="245" y="786"/>
                  <a:pt x="252" y="781"/>
                  <a:pt x="259" y="775"/>
                </a:cubicBezTo>
                <a:cubicBezTo>
                  <a:pt x="256" y="752"/>
                  <a:pt x="256" y="752"/>
                  <a:pt x="256" y="752"/>
                </a:cubicBezTo>
                <a:cubicBezTo>
                  <a:pt x="229" y="733"/>
                  <a:pt x="211" y="703"/>
                  <a:pt x="207" y="670"/>
                </a:cubicBezTo>
                <a:cubicBezTo>
                  <a:pt x="188" y="497"/>
                  <a:pt x="188" y="497"/>
                  <a:pt x="188" y="497"/>
                </a:cubicBezTo>
                <a:cubicBezTo>
                  <a:pt x="156" y="537"/>
                  <a:pt x="156" y="537"/>
                  <a:pt x="156" y="537"/>
                </a:cubicBezTo>
                <a:cubicBezTo>
                  <a:pt x="153" y="541"/>
                  <a:pt x="147" y="542"/>
                  <a:pt x="144" y="539"/>
                </a:cubicBezTo>
                <a:cubicBezTo>
                  <a:pt x="143" y="538"/>
                  <a:pt x="143" y="538"/>
                  <a:pt x="142" y="537"/>
                </a:cubicBezTo>
                <a:cubicBezTo>
                  <a:pt x="100" y="484"/>
                  <a:pt x="100" y="484"/>
                  <a:pt x="100" y="484"/>
                </a:cubicBezTo>
                <a:cubicBezTo>
                  <a:pt x="99" y="483"/>
                  <a:pt x="98" y="483"/>
                  <a:pt x="97" y="483"/>
                </a:cubicBezTo>
                <a:cubicBezTo>
                  <a:pt x="70" y="483"/>
                  <a:pt x="70" y="483"/>
                  <a:pt x="70" y="483"/>
                </a:cubicBezTo>
                <a:cubicBezTo>
                  <a:pt x="31" y="483"/>
                  <a:pt x="0" y="514"/>
                  <a:pt x="0" y="553"/>
                </a:cubicBezTo>
                <a:cubicBezTo>
                  <a:pt x="0" y="555"/>
                  <a:pt x="1" y="558"/>
                  <a:pt x="1" y="560"/>
                </a:cubicBezTo>
                <a:close/>
                <a:moveTo>
                  <a:pt x="66" y="371"/>
                </a:moveTo>
                <a:cubicBezTo>
                  <a:pt x="66" y="416"/>
                  <a:pt x="103" y="453"/>
                  <a:pt x="149" y="453"/>
                </a:cubicBezTo>
                <a:cubicBezTo>
                  <a:pt x="160" y="453"/>
                  <a:pt x="171" y="451"/>
                  <a:pt x="182" y="446"/>
                </a:cubicBezTo>
                <a:cubicBezTo>
                  <a:pt x="180" y="407"/>
                  <a:pt x="196" y="369"/>
                  <a:pt x="226" y="343"/>
                </a:cubicBezTo>
                <a:cubicBezTo>
                  <a:pt x="212" y="300"/>
                  <a:pt x="165" y="277"/>
                  <a:pt x="122" y="292"/>
                </a:cubicBezTo>
                <a:cubicBezTo>
                  <a:pt x="88" y="304"/>
                  <a:pt x="66" y="335"/>
                  <a:pt x="66" y="371"/>
                </a:cubicBezTo>
                <a:close/>
                <a:moveTo>
                  <a:pt x="738" y="482"/>
                </a:moveTo>
                <a:cubicBezTo>
                  <a:pt x="711" y="482"/>
                  <a:pt x="711" y="482"/>
                  <a:pt x="711" y="482"/>
                </a:cubicBezTo>
                <a:cubicBezTo>
                  <a:pt x="710" y="482"/>
                  <a:pt x="709" y="483"/>
                  <a:pt x="709" y="484"/>
                </a:cubicBezTo>
                <a:cubicBezTo>
                  <a:pt x="666" y="537"/>
                  <a:pt x="666" y="537"/>
                  <a:pt x="666" y="537"/>
                </a:cubicBezTo>
                <a:cubicBezTo>
                  <a:pt x="663" y="541"/>
                  <a:pt x="658" y="541"/>
                  <a:pt x="654" y="538"/>
                </a:cubicBezTo>
                <a:cubicBezTo>
                  <a:pt x="653" y="538"/>
                  <a:pt x="653" y="538"/>
                  <a:pt x="653" y="537"/>
                </a:cubicBezTo>
                <a:cubicBezTo>
                  <a:pt x="621" y="498"/>
                  <a:pt x="621" y="498"/>
                  <a:pt x="621" y="498"/>
                </a:cubicBezTo>
                <a:cubicBezTo>
                  <a:pt x="602" y="670"/>
                  <a:pt x="602" y="670"/>
                  <a:pt x="602" y="670"/>
                </a:cubicBezTo>
                <a:cubicBezTo>
                  <a:pt x="598" y="703"/>
                  <a:pt x="580" y="734"/>
                  <a:pt x="552" y="753"/>
                </a:cubicBezTo>
                <a:cubicBezTo>
                  <a:pt x="549" y="774"/>
                  <a:pt x="549" y="774"/>
                  <a:pt x="549" y="774"/>
                </a:cubicBezTo>
                <a:cubicBezTo>
                  <a:pt x="555" y="780"/>
                  <a:pt x="563" y="785"/>
                  <a:pt x="571" y="788"/>
                </a:cubicBezTo>
                <a:cubicBezTo>
                  <a:pt x="605" y="1102"/>
                  <a:pt x="605" y="1102"/>
                  <a:pt x="605" y="1102"/>
                </a:cubicBezTo>
                <a:cubicBezTo>
                  <a:pt x="607" y="1115"/>
                  <a:pt x="619" y="1126"/>
                  <a:pt x="632" y="1126"/>
                </a:cubicBezTo>
                <a:cubicBezTo>
                  <a:pt x="686" y="1126"/>
                  <a:pt x="686" y="1126"/>
                  <a:pt x="686" y="1126"/>
                </a:cubicBezTo>
                <a:cubicBezTo>
                  <a:pt x="700" y="1126"/>
                  <a:pt x="712" y="1115"/>
                  <a:pt x="713" y="1102"/>
                </a:cubicBezTo>
                <a:cubicBezTo>
                  <a:pt x="748" y="789"/>
                  <a:pt x="748" y="789"/>
                  <a:pt x="748" y="789"/>
                </a:cubicBezTo>
                <a:cubicBezTo>
                  <a:pt x="770" y="781"/>
                  <a:pt x="785" y="762"/>
                  <a:pt x="788" y="739"/>
                </a:cubicBezTo>
                <a:cubicBezTo>
                  <a:pt x="807" y="560"/>
                  <a:pt x="807" y="560"/>
                  <a:pt x="807" y="560"/>
                </a:cubicBezTo>
                <a:cubicBezTo>
                  <a:pt x="812" y="522"/>
                  <a:pt x="784" y="487"/>
                  <a:pt x="746" y="483"/>
                </a:cubicBezTo>
                <a:cubicBezTo>
                  <a:pt x="743" y="483"/>
                  <a:pt x="741" y="482"/>
                  <a:pt x="738" y="482"/>
                </a:cubicBezTo>
                <a:close/>
                <a:moveTo>
                  <a:pt x="660" y="288"/>
                </a:moveTo>
                <a:cubicBezTo>
                  <a:pt x="625" y="288"/>
                  <a:pt x="593" y="310"/>
                  <a:pt x="582" y="344"/>
                </a:cubicBezTo>
                <a:cubicBezTo>
                  <a:pt x="612" y="369"/>
                  <a:pt x="629" y="407"/>
                  <a:pt x="627" y="446"/>
                </a:cubicBezTo>
                <a:cubicBezTo>
                  <a:pt x="637" y="451"/>
                  <a:pt x="648" y="453"/>
                  <a:pt x="660" y="453"/>
                </a:cubicBezTo>
                <a:cubicBezTo>
                  <a:pt x="705" y="453"/>
                  <a:pt x="742" y="416"/>
                  <a:pt x="742" y="371"/>
                </a:cubicBezTo>
                <a:cubicBezTo>
                  <a:pt x="742" y="325"/>
                  <a:pt x="705" y="288"/>
                  <a:pt x="660" y="288"/>
                </a:cubicBezTo>
                <a:cubicBezTo>
                  <a:pt x="660" y="288"/>
                  <a:pt x="660" y="288"/>
                  <a:pt x="660" y="288"/>
                </a:cubicBezTo>
                <a:close/>
                <a:moveTo>
                  <a:pt x="556" y="664"/>
                </a:moveTo>
                <a:cubicBezTo>
                  <a:pt x="580" y="451"/>
                  <a:pt x="580" y="451"/>
                  <a:pt x="580" y="451"/>
                </a:cubicBezTo>
                <a:cubicBezTo>
                  <a:pt x="585" y="405"/>
                  <a:pt x="552" y="364"/>
                  <a:pt x="506" y="359"/>
                </a:cubicBezTo>
                <a:cubicBezTo>
                  <a:pt x="503" y="359"/>
                  <a:pt x="500" y="359"/>
                  <a:pt x="497" y="359"/>
                </a:cubicBezTo>
                <a:cubicBezTo>
                  <a:pt x="465" y="359"/>
                  <a:pt x="465" y="359"/>
                  <a:pt x="465" y="359"/>
                </a:cubicBezTo>
                <a:cubicBezTo>
                  <a:pt x="464" y="359"/>
                  <a:pt x="463" y="359"/>
                  <a:pt x="462" y="360"/>
                </a:cubicBezTo>
                <a:cubicBezTo>
                  <a:pt x="411" y="424"/>
                  <a:pt x="411" y="424"/>
                  <a:pt x="411" y="424"/>
                </a:cubicBezTo>
                <a:cubicBezTo>
                  <a:pt x="408" y="428"/>
                  <a:pt x="401" y="429"/>
                  <a:pt x="397" y="425"/>
                </a:cubicBezTo>
                <a:cubicBezTo>
                  <a:pt x="396" y="425"/>
                  <a:pt x="396" y="424"/>
                  <a:pt x="395" y="424"/>
                </a:cubicBezTo>
                <a:cubicBezTo>
                  <a:pt x="344" y="360"/>
                  <a:pt x="344" y="360"/>
                  <a:pt x="344" y="360"/>
                </a:cubicBezTo>
                <a:cubicBezTo>
                  <a:pt x="344" y="359"/>
                  <a:pt x="342" y="359"/>
                  <a:pt x="341" y="359"/>
                </a:cubicBezTo>
                <a:cubicBezTo>
                  <a:pt x="310" y="359"/>
                  <a:pt x="310" y="359"/>
                  <a:pt x="310" y="359"/>
                </a:cubicBezTo>
                <a:cubicBezTo>
                  <a:pt x="264" y="359"/>
                  <a:pt x="227" y="396"/>
                  <a:pt x="227" y="442"/>
                </a:cubicBezTo>
                <a:cubicBezTo>
                  <a:pt x="227" y="445"/>
                  <a:pt x="227" y="448"/>
                  <a:pt x="228" y="451"/>
                </a:cubicBezTo>
                <a:cubicBezTo>
                  <a:pt x="252" y="664"/>
                  <a:pt x="252" y="664"/>
                  <a:pt x="252" y="664"/>
                </a:cubicBezTo>
                <a:cubicBezTo>
                  <a:pt x="255" y="691"/>
                  <a:pt x="273" y="714"/>
                  <a:pt x="298" y="723"/>
                </a:cubicBezTo>
                <a:cubicBezTo>
                  <a:pt x="339" y="1097"/>
                  <a:pt x="339" y="1097"/>
                  <a:pt x="339" y="1097"/>
                </a:cubicBezTo>
                <a:cubicBezTo>
                  <a:pt x="341" y="1113"/>
                  <a:pt x="354" y="1126"/>
                  <a:pt x="371" y="1126"/>
                </a:cubicBezTo>
                <a:cubicBezTo>
                  <a:pt x="436" y="1126"/>
                  <a:pt x="436" y="1126"/>
                  <a:pt x="436" y="1126"/>
                </a:cubicBezTo>
                <a:cubicBezTo>
                  <a:pt x="452" y="1126"/>
                  <a:pt x="466" y="1113"/>
                  <a:pt x="468" y="1097"/>
                </a:cubicBezTo>
                <a:cubicBezTo>
                  <a:pt x="509" y="723"/>
                  <a:pt x="509" y="723"/>
                  <a:pt x="509" y="723"/>
                </a:cubicBezTo>
                <a:cubicBezTo>
                  <a:pt x="535" y="715"/>
                  <a:pt x="553" y="692"/>
                  <a:pt x="556" y="664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FAFFBE6-15EF-4209-8FC5-7274156BAF5E}"/>
              </a:ext>
            </a:extLst>
          </p:cNvPr>
          <p:cNvSpPr/>
          <p:nvPr/>
        </p:nvSpPr>
        <p:spPr>
          <a:xfrm>
            <a:off x="11224290" y="5398691"/>
            <a:ext cx="6860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8101"/>
                </a:solidFill>
              </a:rPr>
              <a:t>Угроза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872946-4775-4D36-9C2A-C3D342A54DAA}"/>
              </a:ext>
            </a:extLst>
          </p:cNvPr>
          <p:cNvSpPr/>
          <p:nvPr/>
        </p:nvSpPr>
        <p:spPr>
          <a:xfrm>
            <a:off x="9528852" y="6340063"/>
            <a:ext cx="13597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48C83E"/>
                </a:solidFill>
              </a:rPr>
              <a:t>Запах Ромашки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B666488-9920-431F-928E-BFC3C34F83B8}"/>
              </a:ext>
            </a:extLst>
          </p:cNvPr>
          <p:cNvSpPr/>
          <p:nvPr/>
        </p:nvSpPr>
        <p:spPr>
          <a:xfrm>
            <a:off x="9277937" y="5865410"/>
            <a:ext cx="16780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4D8CE9"/>
                </a:solidFill>
              </a:rPr>
              <a:t>ПРОДУКТИВНОСТЬ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93F8E218-479F-468E-BAEA-C3C44CA275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4857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grpSp>
        <p:nvGrpSpPr>
          <p:cNvPr id="84" name="Group 2">
            <a:extLst>
              <a:ext uri="{FF2B5EF4-FFF2-40B4-BE49-F238E27FC236}">
                <a16:creationId xmlns:a16="http://schemas.microsoft.com/office/drawing/2014/main" id="{39E27793-625D-40E4-BD34-308939A29A90}"/>
              </a:ext>
            </a:extLst>
          </p:cNvPr>
          <p:cNvGrpSpPr/>
          <p:nvPr/>
        </p:nvGrpSpPr>
        <p:grpSpPr>
          <a:xfrm>
            <a:off x="6548541" y="1892357"/>
            <a:ext cx="68958" cy="4283174"/>
            <a:chOff x="4283968" y="1628800"/>
            <a:chExt cx="68958" cy="4283174"/>
          </a:xfrm>
        </p:grpSpPr>
        <p:sp>
          <p:nvSpPr>
            <p:cNvPr id="85" name="Rectangle 3">
              <a:extLst>
                <a:ext uri="{FF2B5EF4-FFF2-40B4-BE49-F238E27FC236}">
                  <a16:creationId xmlns:a16="http://schemas.microsoft.com/office/drawing/2014/main" id="{1D4EEB04-AF74-4D0B-94C4-47F5902598BA}"/>
                </a:ext>
              </a:extLst>
            </p:cNvPr>
            <p:cNvSpPr/>
            <p:nvPr/>
          </p:nvSpPr>
          <p:spPr>
            <a:xfrm>
              <a:off x="4283968" y="1628800"/>
              <a:ext cx="68958" cy="826790"/>
            </a:xfrm>
            <a:prstGeom prst="rect">
              <a:avLst/>
            </a:prstGeom>
            <a:solidFill>
              <a:srgbClr val="82C6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6" name="Rectangle 4">
              <a:extLst>
                <a:ext uri="{FF2B5EF4-FFF2-40B4-BE49-F238E27FC236}">
                  <a16:creationId xmlns:a16="http://schemas.microsoft.com/office/drawing/2014/main" id="{7C7463AB-5C92-4978-AD8B-479B4B9E20C1}"/>
                </a:ext>
              </a:extLst>
            </p:cNvPr>
            <p:cNvSpPr/>
            <p:nvPr/>
          </p:nvSpPr>
          <p:spPr>
            <a:xfrm>
              <a:off x="4283968" y="2492896"/>
              <a:ext cx="68958" cy="826790"/>
            </a:xfrm>
            <a:prstGeom prst="rect">
              <a:avLst/>
            </a:prstGeom>
            <a:solidFill>
              <a:srgbClr val="5CBE7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7" name="Rectangle 5">
              <a:extLst>
                <a:ext uri="{FF2B5EF4-FFF2-40B4-BE49-F238E27FC236}">
                  <a16:creationId xmlns:a16="http://schemas.microsoft.com/office/drawing/2014/main" id="{9ABD5A53-3DCC-40BD-913A-FE2579BBC167}"/>
                </a:ext>
              </a:extLst>
            </p:cNvPr>
            <p:cNvSpPr/>
            <p:nvPr/>
          </p:nvSpPr>
          <p:spPr>
            <a:xfrm>
              <a:off x="4283968" y="3356992"/>
              <a:ext cx="68958" cy="826790"/>
            </a:xfrm>
            <a:prstGeom prst="rect">
              <a:avLst/>
            </a:prstGeom>
            <a:solidFill>
              <a:srgbClr val="2CB8A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8" name="Rectangle 6">
              <a:extLst>
                <a:ext uri="{FF2B5EF4-FFF2-40B4-BE49-F238E27FC236}">
                  <a16:creationId xmlns:a16="http://schemas.microsoft.com/office/drawing/2014/main" id="{E5AC397A-981A-4E1C-B734-DEB4FEBB8367}"/>
                </a:ext>
              </a:extLst>
            </p:cNvPr>
            <p:cNvSpPr/>
            <p:nvPr/>
          </p:nvSpPr>
          <p:spPr>
            <a:xfrm>
              <a:off x="4283968" y="4221088"/>
              <a:ext cx="68958" cy="826790"/>
            </a:xfrm>
            <a:prstGeom prst="rect">
              <a:avLst/>
            </a:prstGeom>
            <a:solidFill>
              <a:srgbClr val="24A8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89" name="Rectangle 7">
              <a:extLst>
                <a:ext uri="{FF2B5EF4-FFF2-40B4-BE49-F238E27FC236}">
                  <a16:creationId xmlns:a16="http://schemas.microsoft.com/office/drawing/2014/main" id="{D682905F-05E7-4ACD-A318-B697734C3AAB}"/>
                </a:ext>
              </a:extLst>
            </p:cNvPr>
            <p:cNvSpPr/>
            <p:nvPr/>
          </p:nvSpPr>
          <p:spPr>
            <a:xfrm>
              <a:off x="4283968" y="5085184"/>
              <a:ext cx="68958" cy="826790"/>
            </a:xfrm>
            <a:prstGeom prst="rect">
              <a:avLst/>
            </a:prstGeom>
            <a:solidFill>
              <a:srgbClr val="249ED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cxnSp>
        <p:nvCxnSpPr>
          <p:cNvPr id="90" name="Straight Connector 8">
            <a:extLst>
              <a:ext uri="{FF2B5EF4-FFF2-40B4-BE49-F238E27FC236}">
                <a16:creationId xmlns:a16="http://schemas.microsoft.com/office/drawing/2014/main" id="{10616727-201E-46ED-BB72-F6C12F52AE03}"/>
              </a:ext>
            </a:extLst>
          </p:cNvPr>
          <p:cNvCxnSpPr/>
          <p:nvPr/>
        </p:nvCxnSpPr>
        <p:spPr>
          <a:xfrm>
            <a:off x="6764564" y="2305752"/>
            <a:ext cx="36004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91" name="Straight Connector 9">
            <a:extLst>
              <a:ext uri="{FF2B5EF4-FFF2-40B4-BE49-F238E27FC236}">
                <a16:creationId xmlns:a16="http://schemas.microsoft.com/office/drawing/2014/main" id="{3FB0A9A8-54B0-4E67-A5C0-C4BD5BFEDED8}"/>
              </a:ext>
            </a:extLst>
          </p:cNvPr>
          <p:cNvCxnSpPr/>
          <p:nvPr/>
        </p:nvCxnSpPr>
        <p:spPr>
          <a:xfrm>
            <a:off x="6764564" y="4051163"/>
            <a:ext cx="36004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92" name="Straight Connector 10">
            <a:extLst>
              <a:ext uri="{FF2B5EF4-FFF2-40B4-BE49-F238E27FC236}">
                <a16:creationId xmlns:a16="http://schemas.microsoft.com/office/drawing/2014/main" id="{FEA4C9F7-F1A5-4AB7-9BF7-FCD5DF42874B}"/>
              </a:ext>
            </a:extLst>
          </p:cNvPr>
          <p:cNvCxnSpPr/>
          <p:nvPr/>
        </p:nvCxnSpPr>
        <p:spPr>
          <a:xfrm>
            <a:off x="6764564" y="5796574"/>
            <a:ext cx="36004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cxnSp>
        <p:nvCxnSpPr>
          <p:cNvPr id="93" name="Straight Connector 11">
            <a:extLst>
              <a:ext uri="{FF2B5EF4-FFF2-40B4-BE49-F238E27FC236}">
                <a16:creationId xmlns:a16="http://schemas.microsoft.com/office/drawing/2014/main" id="{3944938F-3375-456A-80C9-FEBFF0D7F7AE}"/>
              </a:ext>
            </a:extLst>
          </p:cNvPr>
          <p:cNvCxnSpPr/>
          <p:nvPr/>
        </p:nvCxnSpPr>
        <p:spPr>
          <a:xfrm>
            <a:off x="6015909" y="4884348"/>
            <a:ext cx="36004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sp>
        <p:nvSpPr>
          <p:cNvPr id="94" name="Oval 12">
            <a:extLst>
              <a:ext uri="{FF2B5EF4-FFF2-40B4-BE49-F238E27FC236}">
                <a16:creationId xmlns:a16="http://schemas.microsoft.com/office/drawing/2014/main" id="{B7722001-AC19-452A-993D-2238C0654924}"/>
              </a:ext>
            </a:extLst>
          </p:cNvPr>
          <p:cNvSpPr/>
          <p:nvPr/>
        </p:nvSpPr>
        <p:spPr>
          <a:xfrm>
            <a:off x="5032437" y="2760360"/>
            <a:ext cx="846777" cy="846777"/>
          </a:xfrm>
          <a:prstGeom prst="ellipse">
            <a:avLst/>
          </a:prstGeom>
          <a:solidFill>
            <a:srgbClr val="5CBE7A">
              <a:alpha val="7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95" name="Oval 13">
            <a:extLst>
              <a:ext uri="{FF2B5EF4-FFF2-40B4-BE49-F238E27FC236}">
                <a16:creationId xmlns:a16="http://schemas.microsoft.com/office/drawing/2014/main" id="{233CBF9B-258C-4561-90DD-ABEE11382F44}"/>
              </a:ext>
            </a:extLst>
          </p:cNvPr>
          <p:cNvSpPr/>
          <p:nvPr/>
        </p:nvSpPr>
        <p:spPr>
          <a:xfrm>
            <a:off x="4907216" y="2770353"/>
            <a:ext cx="826791" cy="8267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5CBE7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96" name="Straight Connector 14">
            <a:extLst>
              <a:ext uri="{FF2B5EF4-FFF2-40B4-BE49-F238E27FC236}">
                <a16:creationId xmlns:a16="http://schemas.microsoft.com/office/drawing/2014/main" id="{5A089BF0-9121-474F-B299-8747F79594FD}"/>
              </a:ext>
            </a:extLst>
          </p:cNvPr>
          <p:cNvCxnSpPr/>
          <p:nvPr/>
        </p:nvCxnSpPr>
        <p:spPr>
          <a:xfrm>
            <a:off x="6015909" y="3185207"/>
            <a:ext cx="360040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  <a:headEnd type="oval" w="sm" len="sm"/>
            <a:tailEnd type="oval" w="sm" len="sm"/>
          </a:ln>
          <a:effectLst/>
        </p:spPr>
      </p:cxnSp>
      <p:grpSp>
        <p:nvGrpSpPr>
          <p:cNvPr id="97" name="그룹 8">
            <a:extLst>
              <a:ext uri="{FF2B5EF4-FFF2-40B4-BE49-F238E27FC236}">
                <a16:creationId xmlns:a16="http://schemas.microsoft.com/office/drawing/2014/main" id="{EC729508-D0BF-489A-B0FD-D393A0A9090C}"/>
              </a:ext>
            </a:extLst>
          </p:cNvPr>
          <p:cNvGrpSpPr/>
          <p:nvPr/>
        </p:nvGrpSpPr>
        <p:grpSpPr>
          <a:xfrm>
            <a:off x="1098662" y="2689331"/>
            <a:ext cx="3425502" cy="712619"/>
            <a:chOff x="222945" y="2305923"/>
            <a:chExt cx="2563713" cy="712619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6105B08-323E-4C5D-B15F-6A05CD4275D6}"/>
                </a:ext>
              </a:extLst>
            </p:cNvPr>
            <p:cNvSpPr txBox="1"/>
            <p:nvPr/>
          </p:nvSpPr>
          <p:spPr>
            <a:xfrm>
              <a:off x="222945" y="2305923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itchFamily="34" charset="0"/>
                  <a:ea typeface="Arial Unicode MS"/>
                  <a:cs typeface="Calibri" pitchFamily="34" charset="0"/>
                </a:rPr>
                <a:t>Инвестиции</a:t>
              </a:r>
              <a:endParaRPr lang="ko-KR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Arial Unicode MS"/>
                <a:cs typeface="Calibri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964B931-8C82-4BB3-BD31-9E36FF793FD6}"/>
                </a:ext>
              </a:extLst>
            </p:cNvPr>
            <p:cNvSpPr txBox="1"/>
            <p:nvPr/>
          </p:nvSpPr>
          <p:spPr>
            <a:xfrm>
              <a:off x="222945" y="2556877"/>
              <a:ext cx="2563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На протяжении всего </a:t>
              </a:r>
              <a:b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</a:br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исследования</a:t>
              </a:r>
              <a:endParaRPr lang="en-US" altLang="ko-K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106" name="Oval 18">
            <a:extLst>
              <a:ext uri="{FF2B5EF4-FFF2-40B4-BE49-F238E27FC236}">
                <a16:creationId xmlns:a16="http://schemas.microsoft.com/office/drawing/2014/main" id="{02D8A295-45A5-4A67-A818-5D305CB4DEC0}"/>
              </a:ext>
            </a:extLst>
          </p:cNvPr>
          <p:cNvSpPr/>
          <p:nvPr/>
        </p:nvSpPr>
        <p:spPr>
          <a:xfrm>
            <a:off x="7268622" y="1872372"/>
            <a:ext cx="846777" cy="846777"/>
          </a:xfrm>
          <a:prstGeom prst="ellipse">
            <a:avLst/>
          </a:prstGeom>
          <a:solidFill>
            <a:srgbClr val="82C650">
              <a:alpha val="7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07" name="Oval 19">
            <a:extLst>
              <a:ext uri="{FF2B5EF4-FFF2-40B4-BE49-F238E27FC236}">
                <a16:creationId xmlns:a16="http://schemas.microsoft.com/office/drawing/2014/main" id="{5900B2A0-7334-487E-8688-EA545DCE0C19}"/>
              </a:ext>
            </a:extLst>
          </p:cNvPr>
          <p:cNvSpPr/>
          <p:nvPr/>
        </p:nvSpPr>
        <p:spPr>
          <a:xfrm>
            <a:off x="7412638" y="1886231"/>
            <a:ext cx="826791" cy="8267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82C6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08" name="그룹 7">
            <a:extLst>
              <a:ext uri="{FF2B5EF4-FFF2-40B4-BE49-F238E27FC236}">
                <a16:creationId xmlns:a16="http://schemas.microsoft.com/office/drawing/2014/main" id="{8F1A05DC-9D9E-4744-913F-9AF1630D08B6}"/>
              </a:ext>
            </a:extLst>
          </p:cNvPr>
          <p:cNvGrpSpPr/>
          <p:nvPr/>
        </p:nvGrpSpPr>
        <p:grpSpPr>
          <a:xfrm>
            <a:off x="8383445" y="1806202"/>
            <a:ext cx="3425502" cy="712619"/>
            <a:chOff x="6328767" y="1465734"/>
            <a:chExt cx="2563713" cy="712619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1A92C2-C14E-4007-9E3F-5AD472A3EFBE}"/>
                </a:ext>
              </a:extLst>
            </p:cNvPr>
            <p:cNvSpPr txBox="1"/>
            <p:nvPr/>
          </p:nvSpPr>
          <p:spPr>
            <a:xfrm>
              <a:off x="6328767" y="1465734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itchFamily="34" charset="0"/>
                  <a:ea typeface="Arial Unicode MS"/>
                  <a:cs typeface="Calibri" pitchFamily="34" charset="0"/>
                </a:rPr>
                <a:t>УМНИК / СТАРТ</a:t>
              </a:r>
              <a:endParaRPr lang="ko-KR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Arial Unicode MS"/>
                <a:cs typeface="Calibri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0298176-E6FA-4461-98E5-54F41EB38D72}"/>
                </a:ext>
              </a:extLst>
            </p:cNvPr>
            <p:cNvSpPr txBox="1"/>
            <p:nvPr/>
          </p:nvSpPr>
          <p:spPr>
            <a:xfrm>
              <a:off x="6328767" y="1716688"/>
              <a:ext cx="2563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Подача проекта </a:t>
              </a:r>
              <a:b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</a:br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– 2 этапа</a:t>
              </a:r>
              <a:endParaRPr lang="en-US" altLang="ko-K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111" name="Oval 23">
            <a:extLst>
              <a:ext uri="{FF2B5EF4-FFF2-40B4-BE49-F238E27FC236}">
                <a16:creationId xmlns:a16="http://schemas.microsoft.com/office/drawing/2014/main" id="{EAA57F41-A427-4C27-8480-C1E52642E702}"/>
              </a:ext>
            </a:extLst>
          </p:cNvPr>
          <p:cNvSpPr/>
          <p:nvPr/>
        </p:nvSpPr>
        <p:spPr>
          <a:xfrm>
            <a:off x="5032437" y="4459501"/>
            <a:ext cx="846777" cy="846777"/>
          </a:xfrm>
          <a:prstGeom prst="ellipse">
            <a:avLst/>
          </a:prstGeom>
          <a:solidFill>
            <a:srgbClr val="24A8C2">
              <a:alpha val="7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2" name="Oval 24">
            <a:extLst>
              <a:ext uri="{FF2B5EF4-FFF2-40B4-BE49-F238E27FC236}">
                <a16:creationId xmlns:a16="http://schemas.microsoft.com/office/drawing/2014/main" id="{90F97A37-7CF7-4D62-B191-09CD40F3D0CD}"/>
              </a:ext>
            </a:extLst>
          </p:cNvPr>
          <p:cNvSpPr/>
          <p:nvPr/>
        </p:nvSpPr>
        <p:spPr>
          <a:xfrm>
            <a:off x="4907216" y="4469494"/>
            <a:ext cx="826791" cy="8267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24A8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13" name="그룹 10">
            <a:extLst>
              <a:ext uri="{FF2B5EF4-FFF2-40B4-BE49-F238E27FC236}">
                <a16:creationId xmlns:a16="http://schemas.microsoft.com/office/drawing/2014/main" id="{441408C5-746F-4586-A634-CCEBC2B3EAC8}"/>
              </a:ext>
            </a:extLst>
          </p:cNvPr>
          <p:cNvGrpSpPr/>
          <p:nvPr/>
        </p:nvGrpSpPr>
        <p:grpSpPr>
          <a:xfrm>
            <a:off x="2752920" y="4437575"/>
            <a:ext cx="1771243" cy="897285"/>
            <a:chOff x="222945" y="4005064"/>
            <a:chExt cx="2563713" cy="897285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72D8372-4541-4E27-A40B-584C874B8AE0}"/>
                </a:ext>
              </a:extLst>
            </p:cNvPr>
            <p:cNvSpPr txBox="1"/>
            <p:nvPr/>
          </p:nvSpPr>
          <p:spPr>
            <a:xfrm>
              <a:off x="222945" y="4005064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itchFamily="34" charset="0"/>
                  <a:ea typeface="Arial Unicode MS"/>
                  <a:cs typeface="Calibri" pitchFamily="34" charset="0"/>
                </a:rPr>
                <a:t>Грант</a:t>
              </a:r>
              <a:endParaRPr lang="ko-KR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Arial Unicode MS"/>
                <a:cs typeface="Calibri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C6AF8183-6BFE-4FF3-AA0C-3E91C870595D}"/>
                </a:ext>
              </a:extLst>
            </p:cNvPr>
            <p:cNvSpPr txBox="1"/>
            <p:nvPr/>
          </p:nvSpPr>
          <p:spPr>
            <a:xfrm>
              <a:off x="222945" y="4256018"/>
              <a:ext cx="25637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Получение грантов</a:t>
              </a:r>
              <a:b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</a:br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на протяжении</a:t>
              </a:r>
              <a:b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</a:br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всей работы</a:t>
              </a:r>
              <a:endParaRPr lang="en-US" altLang="ko-K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116" name="Oval 28">
            <a:extLst>
              <a:ext uri="{FF2B5EF4-FFF2-40B4-BE49-F238E27FC236}">
                <a16:creationId xmlns:a16="http://schemas.microsoft.com/office/drawing/2014/main" id="{7FDFB2BF-33E9-4AF7-85B5-20306DE6D5D8}"/>
              </a:ext>
            </a:extLst>
          </p:cNvPr>
          <p:cNvSpPr/>
          <p:nvPr/>
        </p:nvSpPr>
        <p:spPr>
          <a:xfrm>
            <a:off x="7268622" y="5363194"/>
            <a:ext cx="846777" cy="846777"/>
          </a:xfrm>
          <a:prstGeom prst="ellipse">
            <a:avLst/>
          </a:prstGeom>
          <a:solidFill>
            <a:srgbClr val="249ED2">
              <a:alpha val="7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7" name="Oval 29">
            <a:extLst>
              <a:ext uri="{FF2B5EF4-FFF2-40B4-BE49-F238E27FC236}">
                <a16:creationId xmlns:a16="http://schemas.microsoft.com/office/drawing/2014/main" id="{40BA8916-6E06-4479-AEDB-D72D1A970807}"/>
              </a:ext>
            </a:extLst>
          </p:cNvPr>
          <p:cNvSpPr/>
          <p:nvPr/>
        </p:nvSpPr>
        <p:spPr>
          <a:xfrm>
            <a:off x="7412638" y="5377053"/>
            <a:ext cx="826791" cy="8267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249ED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18" name="그룹 1">
            <a:extLst>
              <a:ext uri="{FF2B5EF4-FFF2-40B4-BE49-F238E27FC236}">
                <a16:creationId xmlns:a16="http://schemas.microsoft.com/office/drawing/2014/main" id="{533CD88D-A41C-4B5B-9867-9490EC146F78}"/>
              </a:ext>
            </a:extLst>
          </p:cNvPr>
          <p:cNvGrpSpPr/>
          <p:nvPr/>
        </p:nvGrpSpPr>
        <p:grpSpPr>
          <a:xfrm>
            <a:off x="8368931" y="5534919"/>
            <a:ext cx="3425502" cy="712619"/>
            <a:chOff x="6328767" y="4956556"/>
            <a:chExt cx="2563713" cy="712619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3232556-DE80-4C71-851C-E4D3A6248AC4}"/>
                </a:ext>
              </a:extLst>
            </p:cNvPr>
            <p:cNvSpPr txBox="1"/>
            <p:nvPr/>
          </p:nvSpPr>
          <p:spPr>
            <a:xfrm>
              <a:off x="6328767" y="4956556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itchFamily="34" charset="0"/>
                  <a:ea typeface="Arial Unicode MS"/>
                  <a:cs typeface="Calibri" pitchFamily="34" charset="0"/>
                </a:rPr>
                <a:t>Патент</a:t>
              </a:r>
              <a:endParaRPr lang="ko-KR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Arial Unicode MS"/>
                <a:cs typeface="Calibri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C8A01F6-890C-4D93-9B62-16EA2F50B90A}"/>
                </a:ext>
              </a:extLst>
            </p:cNvPr>
            <p:cNvSpPr txBox="1"/>
            <p:nvPr/>
          </p:nvSpPr>
          <p:spPr>
            <a:xfrm>
              <a:off x="6328767" y="5207510"/>
              <a:ext cx="2563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На протяжении всего</a:t>
              </a:r>
              <a:b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</a:br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исследования</a:t>
              </a:r>
              <a:endParaRPr lang="en-US" altLang="ko-K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121" name="Oval 33">
            <a:extLst>
              <a:ext uri="{FF2B5EF4-FFF2-40B4-BE49-F238E27FC236}">
                <a16:creationId xmlns:a16="http://schemas.microsoft.com/office/drawing/2014/main" id="{39ED2CFC-54E1-4D78-BDB3-BE8BDC5032CD}"/>
              </a:ext>
            </a:extLst>
          </p:cNvPr>
          <p:cNvSpPr/>
          <p:nvPr/>
        </p:nvSpPr>
        <p:spPr>
          <a:xfrm>
            <a:off x="7268622" y="3617783"/>
            <a:ext cx="846777" cy="846777"/>
          </a:xfrm>
          <a:prstGeom prst="ellipse">
            <a:avLst/>
          </a:prstGeom>
          <a:solidFill>
            <a:srgbClr val="2CB8AE">
              <a:alpha val="70000"/>
            </a:srgbClr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2" name="Oval 34">
            <a:extLst>
              <a:ext uri="{FF2B5EF4-FFF2-40B4-BE49-F238E27FC236}">
                <a16:creationId xmlns:a16="http://schemas.microsoft.com/office/drawing/2014/main" id="{A1E547BE-6828-4D7D-A93C-AF0DDB8E0DE2}"/>
              </a:ext>
            </a:extLst>
          </p:cNvPr>
          <p:cNvSpPr/>
          <p:nvPr/>
        </p:nvSpPr>
        <p:spPr>
          <a:xfrm>
            <a:off x="7412638" y="3631642"/>
            <a:ext cx="826791" cy="82679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2CB8A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123" name="그룹 6">
            <a:extLst>
              <a:ext uri="{FF2B5EF4-FFF2-40B4-BE49-F238E27FC236}">
                <a16:creationId xmlns:a16="http://schemas.microsoft.com/office/drawing/2014/main" id="{BEE641DF-C2C4-45F5-82CE-A690DB94195B}"/>
              </a:ext>
            </a:extLst>
          </p:cNvPr>
          <p:cNvGrpSpPr/>
          <p:nvPr/>
        </p:nvGrpSpPr>
        <p:grpSpPr>
          <a:xfrm>
            <a:off x="8383445" y="3699590"/>
            <a:ext cx="3425502" cy="712619"/>
            <a:chOff x="6328767" y="3211145"/>
            <a:chExt cx="2563713" cy="71261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A92DEF1-E66F-411E-B673-3F43D8F21989}"/>
                </a:ext>
              </a:extLst>
            </p:cNvPr>
            <p:cNvSpPr txBox="1"/>
            <p:nvPr/>
          </p:nvSpPr>
          <p:spPr>
            <a:xfrm>
              <a:off x="6328767" y="3211145"/>
              <a:ext cx="2563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4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itchFamily="34" charset="0"/>
                  <a:ea typeface="Arial Unicode MS"/>
                  <a:cs typeface="Calibri" pitchFamily="34" charset="0"/>
                </a:rPr>
                <a:t>СТАРТАП</a:t>
              </a:r>
              <a:endParaRPr lang="ko-KR" altLang="en-US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itchFamily="34" charset="0"/>
                <a:ea typeface="Arial Unicode MS"/>
                <a:cs typeface="Calibri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E723B978-C4CB-4AC4-80BA-9D00D49CA35C}"/>
                </a:ext>
              </a:extLst>
            </p:cNvPr>
            <p:cNvSpPr txBox="1"/>
            <p:nvPr/>
          </p:nvSpPr>
          <p:spPr>
            <a:xfrm>
              <a:off x="6328767" y="3462099"/>
              <a:ext cx="25637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Инвестирование</a:t>
              </a:r>
              <a:b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</a:br>
              <a:r>
                <a:rPr lang="ru-RU" altLang="ko-KR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ea typeface="Arial Unicode MS"/>
                </a:rPr>
                <a:t>Масштабирование</a:t>
              </a:r>
              <a:endParaRPr lang="en-US" altLang="ko-K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130" name="Rounded Rectangle 51">
            <a:extLst>
              <a:ext uri="{FF2B5EF4-FFF2-40B4-BE49-F238E27FC236}">
                <a16:creationId xmlns:a16="http://schemas.microsoft.com/office/drawing/2014/main" id="{40506ACD-6814-4B68-A31C-E292AF69A793}"/>
              </a:ext>
            </a:extLst>
          </p:cNvPr>
          <p:cNvSpPr/>
          <p:nvPr/>
        </p:nvSpPr>
        <p:spPr>
          <a:xfrm rot="16200000" flipH="1">
            <a:off x="7578817" y="5526334"/>
            <a:ext cx="490753" cy="489989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FED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3" name="Freeform 55">
            <a:extLst>
              <a:ext uri="{FF2B5EF4-FFF2-40B4-BE49-F238E27FC236}">
                <a16:creationId xmlns:a16="http://schemas.microsoft.com/office/drawing/2014/main" id="{060927BC-2EB0-4ABB-8C0D-F810898C561A}"/>
              </a:ext>
            </a:extLst>
          </p:cNvPr>
          <p:cNvSpPr/>
          <p:nvPr/>
        </p:nvSpPr>
        <p:spPr>
          <a:xfrm>
            <a:off x="7668855" y="3681934"/>
            <a:ext cx="308382" cy="755641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FFBC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34" name="Parallelogram 15">
            <a:extLst>
              <a:ext uri="{FF2B5EF4-FFF2-40B4-BE49-F238E27FC236}">
                <a16:creationId xmlns:a16="http://schemas.microsoft.com/office/drawing/2014/main" id="{67D33406-4AE0-4991-BCF0-72C7734D6E46}"/>
              </a:ext>
            </a:extLst>
          </p:cNvPr>
          <p:cNvSpPr/>
          <p:nvPr/>
        </p:nvSpPr>
        <p:spPr>
          <a:xfrm rot="16200000">
            <a:off x="7523663" y="1971689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rgbClr val="BAD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5" name="Rectangle 21">
            <a:extLst>
              <a:ext uri="{FF2B5EF4-FFF2-40B4-BE49-F238E27FC236}">
                <a16:creationId xmlns:a16="http://schemas.microsoft.com/office/drawing/2014/main" id="{FA8B3BD7-3028-4F2A-8ABD-6F8B76AEB97E}"/>
              </a:ext>
            </a:extLst>
          </p:cNvPr>
          <p:cNvSpPr/>
          <p:nvPr/>
        </p:nvSpPr>
        <p:spPr>
          <a:xfrm>
            <a:off x="5017178" y="3003519"/>
            <a:ext cx="620698" cy="34770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6" name="Trapezoid 28">
            <a:extLst>
              <a:ext uri="{FF2B5EF4-FFF2-40B4-BE49-F238E27FC236}">
                <a16:creationId xmlns:a16="http://schemas.microsoft.com/office/drawing/2014/main" id="{386D8B27-0BF5-49FF-9511-3647A74E7A4D}"/>
              </a:ext>
            </a:extLst>
          </p:cNvPr>
          <p:cNvSpPr>
            <a:spLocks noChangeAspect="1"/>
          </p:cNvSpPr>
          <p:nvPr/>
        </p:nvSpPr>
        <p:spPr>
          <a:xfrm>
            <a:off x="5108939" y="4633134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137" name="그룹 2">
            <a:extLst>
              <a:ext uri="{FF2B5EF4-FFF2-40B4-BE49-F238E27FC236}">
                <a16:creationId xmlns:a16="http://schemas.microsoft.com/office/drawing/2014/main" id="{5969D3C1-584B-4D3B-84C5-75B4DE49FFF8}"/>
              </a:ext>
            </a:extLst>
          </p:cNvPr>
          <p:cNvGrpSpPr/>
          <p:nvPr/>
        </p:nvGrpSpPr>
        <p:grpSpPr>
          <a:xfrm>
            <a:off x="2588292" y="-696509"/>
            <a:ext cx="1927102" cy="1927102"/>
            <a:chOff x="5149010" y="2724110"/>
            <a:chExt cx="1902956" cy="1902956"/>
          </a:xfrm>
        </p:grpSpPr>
        <p:sp>
          <p:nvSpPr>
            <p:cNvPr id="138" name="Oval 10">
              <a:extLst>
                <a:ext uri="{FF2B5EF4-FFF2-40B4-BE49-F238E27FC236}">
                  <a16:creationId xmlns:a16="http://schemas.microsoft.com/office/drawing/2014/main" id="{F84A37C8-A90F-4AB5-8A6A-1943A914A126}"/>
                </a:ext>
              </a:extLst>
            </p:cNvPr>
            <p:cNvSpPr/>
            <p:nvPr/>
          </p:nvSpPr>
          <p:spPr>
            <a:xfrm>
              <a:off x="5263310" y="2838410"/>
              <a:ext cx="1674356" cy="1674356"/>
            </a:xfrm>
            <a:prstGeom prst="ellipse">
              <a:avLst/>
            </a:prstGeom>
            <a:solidFill>
              <a:srgbClr val="00B0F0">
                <a:alpha val="64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39" name="타원 1">
              <a:extLst>
                <a:ext uri="{FF2B5EF4-FFF2-40B4-BE49-F238E27FC236}">
                  <a16:creationId xmlns:a16="http://schemas.microsoft.com/office/drawing/2014/main" id="{FB7F7D24-31F3-4127-AA10-16C0DD63393E}"/>
                </a:ext>
              </a:extLst>
            </p:cNvPr>
            <p:cNvSpPr/>
            <p:nvPr/>
          </p:nvSpPr>
          <p:spPr>
            <a:xfrm>
              <a:off x="5149010" y="2724110"/>
              <a:ext cx="1902956" cy="1902956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40" name="그룹 4">
            <a:extLst>
              <a:ext uri="{FF2B5EF4-FFF2-40B4-BE49-F238E27FC236}">
                <a16:creationId xmlns:a16="http://schemas.microsoft.com/office/drawing/2014/main" id="{3CFD38B6-D3A3-404E-B560-AC716D2B8E00}"/>
              </a:ext>
            </a:extLst>
          </p:cNvPr>
          <p:cNvGrpSpPr/>
          <p:nvPr/>
        </p:nvGrpSpPr>
        <p:grpSpPr>
          <a:xfrm>
            <a:off x="5670894" y="286751"/>
            <a:ext cx="912126" cy="912126"/>
            <a:chOff x="7547046" y="3129385"/>
            <a:chExt cx="1152000" cy="1152000"/>
          </a:xfrm>
        </p:grpSpPr>
        <p:sp>
          <p:nvSpPr>
            <p:cNvPr id="141" name="Oval 10">
              <a:extLst>
                <a:ext uri="{FF2B5EF4-FFF2-40B4-BE49-F238E27FC236}">
                  <a16:creationId xmlns:a16="http://schemas.microsoft.com/office/drawing/2014/main" id="{013D71B0-B50D-4F3F-9B13-37EC3737E981}"/>
                </a:ext>
              </a:extLst>
            </p:cNvPr>
            <p:cNvSpPr/>
            <p:nvPr/>
          </p:nvSpPr>
          <p:spPr>
            <a:xfrm>
              <a:off x="7619046" y="3201385"/>
              <a:ext cx="1008000" cy="1008000"/>
            </a:xfrm>
            <a:prstGeom prst="ellipse">
              <a:avLst/>
            </a:prstGeom>
            <a:solidFill>
              <a:schemeClr val="accent1">
                <a:lumMod val="75000"/>
                <a:alpha val="8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2" name="타원 39">
              <a:extLst>
                <a:ext uri="{FF2B5EF4-FFF2-40B4-BE49-F238E27FC236}">
                  <a16:creationId xmlns:a16="http://schemas.microsoft.com/office/drawing/2014/main" id="{FE3CA48C-EB5E-4705-8F02-F85DE57FFE28}"/>
                </a:ext>
              </a:extLst>
            </p:cNvPr>
            <p:cNvSpPr/>
            <p:nvPr/>
          </p:nvSpPr>
          <p:spPr>
            <a:xfrm>
              <a:off x="7547046" y="3129385"/>
              <a:ext cx="1152000" cy="1152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43" name="그룹 7">
            <a:extLst>
              <a:ext uri="{FF2B5EF4-FFF2-40B4-BE49-F238E27FC236}">
                <a16:creationId xmlns:a16="http://schemas.microsoft.com/office/drawing/2014/main" id="{BEA7159A-F72F-423D-ADB4-E5486EA967D0}"/>
              </a:ext>
            </a:extLst>
          </p:cNvPr>
          <p:cNvGrpSpPr/>
          <p:nvPr/>
        </p:nvGrpSpPr>
        <p:grpSpPr>
          <a:xfrm>
            <a:off x="9318502" y="263331"/>
            <a:ext cx="478678" cy="478678"/>
            <a:chOff x="8988825" y="4210868"/>
            <a:chExt cx="1008000" cy="1008000"/>
          </a:xfrm>
        </p:grpSpPr>
        <p:sp>
          <p:nvSpPr>
            <p:cNvPr id="144" name="Oval 10">
              <a:extLst>
                <a:ext uri="{FF2B5EF4-FFF2-40B4-BE49-F238E27FC236}">
                  <a16:creationId xmlns:a16="http://schemas.microsoft.com/office/drawing/2014/main" id="{9330AE37-9A65-4F14-8DA5-5DBD989A3375}"/>
                </a:ext>
              </a:extLst>
            </p:cNvPr>
            <p:cNvSpPr/>
            <p:nvPr/>
          </p:nvSpPr>
          <p:spPr>
            <a:xfrm>
              <a:off x="9060825" y="4282868"/>
              <a:ext cx="864000" cy="864000"/>
            </a:xfrm>
            <a:prstGeom prst="ellipse">
              <a:avLst/>
            </a:prstGeom>
            <a:solidFill>
              <a:schemeClr val="accent6">
                <a:alpha val="7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M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45" name="타원 44">
              <a:extLst>
                <a:ext uri="{FF2B5EF4-FFF2-40B4-BE49-F238E27FC236}">
                  <a16:creationId xmlns:a16="http://schemas.microsoft.com/office/drawing/2014/main" id="{F013F926-E637-4D7C-A3A6-48A5CFC80813}"/>
                </a:ext>
              </a:extLst>
            </p:cNvPr>
            <p:cNvSpPr/>
            <p:nvPr/>
          </p:nvSpPr>
          <p:spPr>
            <a:xfrm>
              <a:off x="8988825" y="4210868"/>
              <a:ext cx="1008000" cy="1008000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cxnSp>
        <p:nvCxnSpPr>
          <p:cNvPr id="146" name="직선 연결선 5">
            <a:extLst>
              <a:ext uri="{FF2B5EF4-FFF2-40B4-BE49-F238E27FC236}">
                <a16:creationId xmlns:a16="http://schemas.microsoft.com/office/drawing/2014/main" id="{909BEF8A-6725-4CC2-93F1-DD192624AC7A}"/>
              </a:ext>
            </a:extLst>
          </p:cNvPr>
          <p:cNvCxnSpPr>
            <a:cxnSpLocks/>
            <a:stCxn id="139" idx="6"/>
            <a:endCxn id="142" idx="2"/>
          </p:cNvCxnSpPr>
          <p:nvPr/>
        </p:nvCxnSpPr>
        <p:spPr>
          <a:xfrm>
            <a:off x="4515394" y="267042"/>
            <a:ext cx="1155500" cy="475772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7" name="직선 연결선 8">
            <a:extLst>
              <a:ext uri="{FF2B5EF4-FFF2-40B4-BE49-F238E27FC236}">
                <a16:creationId xmlns:a16="http://schemas.microsoft.com/office/drawing/2014/main" id="{12C954D5-3B63-4316-B025-1CFC1D3D88F1}"/>
              </a:ext>
            </a:extLst>
          </p:cNvPr>
          <p:cNvCxnSpPr>
            <a:cxnSpLocks/>
            <a:stCxn id="142" idx="5"/>
          </p:cNvCxnSpPr>
          <p:nvPr/>
        </p:nvCxnSpPr>
        <p:spPr>
          <a:xfrm flipV="1">
            <a:off x="6449442" y="1038225"/>
            <a:ext cx="1934003" cy="27074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91ACBFD5-2503-4EF6-B2ED-B82F98A8C775}"/>
              </a:ext>
            </a:extLst>
          </p:cNvPr>
          <p:cNvSpPr txBox="1"/>
          <p:nvPr/>
        </p:nvSpPr>
        <p:spPr>
          <a:xfrm>
            <a:off x="7391345" y="2691833"/>
            <a:ext cx="1676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INSERT CONTENTS </a:t>
            </a:r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cxnSp>
        <p:nvCxnSpPr>
          <p:cNvPr id="155" name="직선 연결선 8">
            <a:extLst>
              <a:ext uri="{FF2B5EF4-FFF2-40B4-BE49-F238E27FC236}">
                <a16:creationId xmlns:a16="http://schemas.microsoft.com/office/drawing/2014/main" id="{302785B1-89A6-41FB-9D85-B8BCFD6DD4DE}"/>
              </a:ext>
            </a:extLst>
          </p:cNvPr>
          <p:cNvCxnSpPr>
            <a:cxnSpLocks/>
            <a:endCxn id="145" idx="3"/>
          </p:cNvCxnSpPr>
          <p:nvPr/>
        </p:nvCxnSpPr>
        <p:spPr>
          <a:xfrm flipV="1">
            <a:off x="8383445" y="671908"/>
            <a:ext cx="1005158" cy="366318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7" name="Freeform 5">
            <a:extLst>
              <a:ext uri="{FF2B5EF4-FFF2-40B4-BE49-F238E27FC236}">
                <a16:creationId xmlns:a16="http://schemas.microsoft.com/office/drawing/2014/main" id="{66D4306F-3AD3-457E-B153-AEB66461AB24}"/>
              </a:ext>
            </a:extLst>
          </p:cNvPr>
          <p:cNvSpPr>
            <a:spLocks noEditPoints="1"/>
          </p:cNvSpPr>
          <p:nvPr/>
        </p:nvSpPr>
        <p:spPr bwMode="auto">
          <a:xfrm>
            <a:off x="3064621" y="65912"/>
            <a:ext cx="894029" cy="709964"/>
          </a:xfrm>
          <a:custGeom>
            <a:avLst/>
            <a:gdLst>
              <a:gd name="T0" fmla="*/ 366 w 1130"/>
              <a:gd name="T1" fmla="*/ 1026 h 1027"/>
              <a:gd name="T2" fmla="*/ 325 w 1130"/>
              <a:gd name="T3" fmla="*/ 986 h 1027"/>
              <a:gd name="T4" fmla="*/ 325 w 1130"/>
              <a:gd name="T5" fmla="*/ 799 h 1027"/>
              <a:gd name="T6" fmla="*/ 366 w 1130"/>
              <a:gd name="T7" fmla="*/ 758 h 1027"/>
              <a:gd name="T8" fmla="*/ 475 w 1130"/>
              <a:gd name="T9" fmla="*/ 758 h 1027"/>
              <a:gd name="T10" fmla="*/ 515 w 1130"/>
              <a:gd name="T11" fmla="*/ 799 h 1027"/>
              <a:gd name="T12" fmla="*/ 515 w 1130"/>
              <a:gd name="T13" fmla="*/ 986 h 1027"/>
              <a:gd name="T14" fmla="*/ 475 w 1130"/>
              <a:gd name="T15" fmla="*/ 1027 h 1027"/>
              <a:gd name="T16" fmla="*/ 366 w 1130"/>
              <a:gd name="T17" fmla="*/ 1026 h 1027"/>
              <a:gd name="T18" fmla="*/ 204 w 1130"/>
              <a:gd name="T19" fmla="*/ 1026 h 1027"/>
              <a:gd name="T20" fmla="*/ 245 w 1130"/>
              <a:gd name="T21" fmla="*/ 986 h 1027"/>
              <a:gd name="T22" fmla="*/ 245 w 1130"/>
              <a:gd name="T23" fmla="*/ 846 h 1027"/>
              <a:gd name="T24" fmla="*/ 204 w 1130"/>
              <a:gd name="T25" fmla="*/ 805 h 1027"/>
              <a:gd name="T26" fmla="*/ 96 w 1130"/>
              <a:gd name="T27" fmla="*/ 805 h 1027"/>
              <a:gd name="T28" fmla="*/ 55 w 1130"/>
              <a:gd name="T29" fmla="*/ 846 h 1027"/>
              <a:gd name="T30" fmla="*/ 55 w 1130"/>
              <a:gd name="T31" fmla="*/ 986 h 1027"/>
              <a:gd name="T32" fmla="*/ 96 w 1130"/>
              <a:gd name="T33" fmla="*/ 1027 h 1027"/>
              <a:gd name="T34" fmla="*/ 204 w 1130"/>
              <a:gd name="T35" fmla="*/ 1026 h 1027"/>
              <a:gd name="T36" fmla="*/ 745 w 1130"/>
              <a:gd name="T37" fmla="*/ 1026 h 1027"/>
              <a:gd name="T38" fmla="*/ 785 w 1130"/>
              <a:gd name="T39" fmla="*/ 986 h 1027"/>
              <a:gd name="T40" fmla="*/ 785 w 1130"/>
              <a:gd name="T41" fmla="*/ 693 h 1027"/>
              <a:gd name="T42" fmla="*/ 745 w 1130"/>
              <a:gd name="T43" fmla="*/ 652 h 1027"/>
              <a:gd name="T44" fmla="*/ 636 w 1130"/>
              <a:gd name="T45" fmla="*/ 652 h 1027"/>
              <a:gd name="T46" fmla="*/ 595 w 1130"/>
              <a:gd name="T47" fmla="*/ 693 h 1027"/>
              <a:gd name="T48" fmla="*/ 595 w 1130"/>
              <a:gd name="T49" fmla="*/ 986 h 1027"/>
              <a:gd name="T50" fmla="*/ 636 w 1130"/>
              <a:gd name="T51" fmla="*/ 1027 h 1027"/>
              <a:gd name="T52" fmla="*/ 745 w 1130"/>
              <a:gd name="T53" fmla="*/ 1026 h 1027"/>
              <a:gd name="T54" fmla="*/ 1086 w 1130"/>
              <a:gd name="T55" fmla="*/ 53 h 1027"/>
              <a:gd name="T56" fmla="*/ 1015 w 1130"/>
              <a:gd name="T57" fmla="*/ 7 h 1027"/>
              <a:gd name="T58" fmla="*/ 840 w 1130"/>
              <a:gd name="T59" fmla="*/ 44 h 1027"/>
              <a:gd name="T60" fmla="*/ 794 w 1130"/>
              <a:gd name="T61" fmla="*/ 115 h 1027"/>
              <a:gd name="T62" fmla="*/ 865 w 1130"/>
              <a:gd name="T63" fmla="*/ 161 h 1027"/>
              <a:gd name="T64" fmla="*/ 898 w 1130"/>
              <a:gd name="T65" fmla="*/ 154 h 1027"/>
              <a:gd name="T66" fmla="*/ 378 w 1130"/>
              <a:gd name="T67" fmla="*/ 553 h 1027"/>
              <a:gd name="T68" fmla="*/ 81 w 1130"/>
              <a:gd name="T69" fmla="*/ 603 h 1027"/>
              <a:gd name="T70" fmla="*/ 60 w 1130"/>
              <a:gd name="T71" fmla="*/ 603 h 1027"/>
              <a:gd name="T72" fmla="*/ 60 w 1130"/>
              <a:gd name="T73" fmla="*/ 603 h 1027"/>
              <a:gd name="T74" fmla="*/ 1 w 1130"/>
              <a:gd name="T75" fmla="*/ 664 h 1027"/>
              <a:gd name="T76" fmla="*/ 51 w 1130"/>
              <a:gd name="T77" fmla="*/ 722 h 1027"/>
              <a:gd name="T78" fmla="*/ 83 w 1130"/>
              <a:gd name="T79" fmla="*/ 723 h 1027"/>
              <a:gd name="T80" fmla="*/ 413 w 1130"/>
              <a:gd name="T81" fmla="*/ 667 h 1027"/>
              <a:gd name="T82" fmla="*/ 735 w 1130"/>
              <a:gd name="T83" fmla="*/ 499 h 1027"/>
              <a:gd name="T84" fmla="*/ 999 w 1130"/>
              <a:gd name="T85" fmla="*/ 218 h 1027"/>
              <a:gd name="T86" fmla="*/ 1006 w 1130"/>
              <a:gd name="T87" fmla="*/ 253 h 1027"/>
              <a:gd name="T88" fmla="*/ 1077 w 1130"/>
              <a:gd name="T89" fmla="*/ 299 h 1027"/>
              <a:gd name="T90" fmla="*/ 1077 w 1130"/>
              <a:gd name="T91" fmla="*/ 299 h 1027"/>
              <a:gd name="T92" fmla="*/ 1123 w 1130"/>
              <a:gd name="T93" fmla="*/ 228 h 1027"/>
              <a:gd name="T94" fmla="*/ 1123 w 1130"/>
              <a:gd name="T95" fmla="*/ 228 h 1027"/>
              <a:gd name="T96" fmla="*/ 1086 w 1130"/>
              <a:gd name="T97" fmla="*/ 53 h 1027"/>
              <a:gd name="T98" fmla="*/ 1015 w 1130"/>
              <a:gd name="T99" fmla="*/ 1026 h 1027"/>
              <a:gd name="T100" fmla="*/ 1055 w 1130"/>
              <a:gd name="T101" fmla="*/ 986 h 1027"/>
              <a:gd name="T102" fmla="*/ 1055 w 1130"/>
              <a:gd name="T103" fmla="*/ 985 h 1027"/>
              <a:gd name="T104" fmla="*/ 1055 w 1130"/>
              <a:gd name="T105" fmla="*/ 493 h 1027"/>
              <a:gd name="T106" fmla="*/ 1015 w 1130"/>
              <a:gd name="T107" fmla="*/ 452 h 1027"/>
              <a:gd name="T108" fmla="*/ 1015 w 1130"/>
              <a:gd name="T109" fmla="*/ 452 h 1027"/>
              <a:gd name="T110" fmla="*/ 906 w 1130"/>
              <a:gd name="T111" fmla="*/ 452 h 1027"/>
              <a:gd name="T112" fmla="*/ 866 w 1130"/>
              <a:gd name="T113" fmla="*/ 493 h 1027"/>
              <a:gd name="T114" fmla="*/ 866 w 1130"/>
              <a:gd name="T115" fmla="*/ 985 h 1027"/>
              <a:gd name="T116" fmla="*/ 906 w 1130"/>
              <a:gd name="T117" fmla="*/ 1026 h 1027"/>
              <a:gd name="T118" fmla="*/ 1015 w 1130"/>
              <a:gd name="T119" fmla="*/ 1026 h 1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30" h="1027">
                <a:moveTo>
                  <a:pt x="366" y="1026"/>
                </a:moveTo>
                <a:cubicBezTo>
                  <a:pt x="343" y="1026"/>
                  <a:pt x="325" y="1008"/>
                  <a:pt x="325" y="986"/>
                </a:cubicBezTo>
                <a:cubicBezTo>
                  <a:pt x="325" y="799"/>
                  <a:pt x="325" y="799"/>
                  <a:pt x="325" y="799"/>
                </a:cubicBezTo>
                <a:cubicBezTo>
                  <a:pt x="325" y="776"/>
                  <a:pt x="343" y="758"/>
                  <a:pt x="366" y="758"/>
                </a:cubicBezTo>
                <a:cubicBezTo>
                  <a:pt x="475" y="758"/>
                  <a:pt x="475" y="758"/>
                  <a:pt x="475" y="758"/>
                </a:cubicBezTo>
                <a:cubicBezTo>
                  <a:pt x="497" y="758"/>
                  <a:pt x="515" y="776"/>
                  <a:pt x="515" y="799"/>
                </a:cubicBezTo>
                <a:cubicBezTo>
                  <a:pt x="515" y="986"/>
                  <a:pt x="515" y="986"/>
                  <a:pt x="515" y="986"/>
                </a:cubicBezTo>
                <a:cubicBezTo>
                  <a:pt x="515" y="1009"/>
                  <a:pt x="497" y="1027"/>
                  <a:pt x="475" y="1027"/>
                </a:cubicBezTo>
                <a:lnTo>
                  <a:pt x="366" y="1026"/>
                </a:lnTo>
                <a:close/>
                <a:moveTo>
                  <a:pt x="204" y="1026"/>
                </a:moveTo>
                <a:cubicBezTo>
                  <a:pt x="227" y="1026"/>
                  <a:pt x="245" y="1008"/>
                  <a:pt x="245" y="986"/>
                </a:cubicBezTo>
                <a:cubicBezTo>
                  <a:pt x="245" y="846"/>
                  <a:pt x="245" y="846"/>
                  <a:pt x="245" y="846"/>
                </a:cubicBezTo>
                <a:cubicBezTo>
                  <a:pt x="245" y="824"/>
                  <a:pt x="227" y="805"/>
                  <a:pt x="204" y="805"/>
                </a:cubicBezTo>
                <a:cubicBezTo>
                  <a:pt x="96" y="805"/>
                  <a:pt x="96" y="805"/>
                  <a:pt x="96" y="805"/>
                </a:cubicBezTo>
                <a:cubicBezTo>
                  <a:pt x="73" y="805"/>
                  <a:pt x="55" y="824"/>
                  <a:pt x="55" y="846"/>
                </a:cubicBezTo>
                <a:cubicBezTo>
                  <a:pt x="55" y="986"/>
                  <a:pt x="55" y="986"/>
                  <a:pt x="55" y="986"/>
                </a:cubicBezTo>
                <a:cubicBezTo>
                  <a:pt x="55" y="1009"/>
                  <a:pt x="73" y="1027"/>
                  <a:pt x="96" y="1027"/>
                </a:cubicBezTo>
                <a:lnTo>
                  <a:pt x="204" y="1026"/>
                </a:lnTo>
                <a:close/>
                <a:moveTo>
                  <a:pt x="745" y="1026"/>
                </a:moveTo>
                <a:cubicBezTo>
                  <a:pt x="767" y="1026"/>
                  <a:pt x="785" y="1008"/>
                  <a:pt x="785" y="986"/>
                </a:cubicBezTo>
                <a:cubicBezTo>
                  <a:pt x="785" y="693"/>
                  <a:pt x="785" y="693"/>
                  <a:pt x="785" y="693"/>
                </a:cubicBezTo>
                <a:cubicBezTo>
                  <a:pt x="785" y="670"/>
                  <a:pt x="767" y="652"/>
                  <a:pt x="745" y="652"/>
                </a:cubicBezTo>
                <a:cubicBezTo>
                  <a:pt x="636" y="652"/>
                  <a:pt x="636" y="652"/>
                  <a:pt x="636" y="652"/>
                </a:cubicBezTo>
                <a:cubicBezTo>
                  <a:pt x="613" y="652"/>
                  <a:pt x="595" y="670"/>
                  <a:pt x="595" y="693"/>
                </a:cubicBezTo>
                <a:cubicBezTo>
                  <a:pt x="595" y="986"/>
                  <a:pt x="595" y="986"/>
                  <a:pt x="595" y="986"/>
                </a:cubicBezTo>
                <a:cubicBezTo>
                  <a:pt x="595" y="1009"/>
                  <a:pt x="613" y="1027"/>
                  <a:pt x="636" y="1027"/>
                </a:cubicBezTo>
                <a:lnTo>
                  <a:pt x="745" y="1026"/>
                </a:lnTo>
                <a:close/>
                <a:moveTo>
                  <a:pt x="1086" y="53"/>
                </a:moveTo>
                <a:cubicBezTo>
                  <a:pt x="1079" y="21"/>
                  <a:pt x="1047" y="0"/>
                  <a:pt x="1015" y="7"/>
                </a:cubicBezTo>
                <a:cubicBezTo>
                  <a:pt x="840" y="44"/>
                  <a:pt x="840" y="44"/>
                  <a:pt x="840" y="44"/>
                </a:cubicBezTo>
                <a:cubicBezTo>
                  <a:pt x="808" y="51"/>
                  <a:pt x="787" y="82"/>
                  <a:pt x="794" y="115"/>
                </a:cubicBezTo>
                <a:cubicBezTo>
                  <a:pt x="801" y="147"/>
                  <a:pt x="833" y="168"/>
                  <a:pt x="865" y="161"/>
                </a:cubicBezTo>
                <a:cubicBezTo>
                  <a:pt x="898" y="154"/>
                  <a:pt x="898" y="154"/>
                  <a:pt x="898" y="154"/>
                </a:cubicBezTo>
                <a:cubicBezTo>
                  <a:pt x="767" y="348"/>
                  <a:pt x="592" y="482"/>
                  <a:pt x="378" y="553"/>
                </a:cubicBezTo>
                <a:cubicBezTo>
                  <a:pt x="282" y="585"/>
                  <a:pt x="182" y="602"/>
                  <a:pt x="81" y="603"/>
                </a:cubicBezTo>
                <a:cubicBezTo>
                  <a:pt x="70" y="603"/>
                  <a:pt x="62" y="603"/>
                  <a:pt x="60" y="603"/>
                </a:cubicBezTo>
                <a:cubicBezTo>
                  <a:pt x="60" y="603"/>
                  <a:pt x="60" y="603"/>
                  <a:pt x="60" y="603"/>
                </a:cubicBezTo>
                <a:cubicBezTo>
                  <a:pt x="27" y="604"/>
                  <a:pt x="0" y="631"/>
                  <a:pt x="1" y="664"/>
                </a:cubicBezTo>
                <a:cubicBezTo>
                  <a:pt x="1" y="693"/>
                  <a:pt x="22" y="717"/>
                  <a:pt x="51" y="722"/>
                </a:cubicBezTo>
                <a:cubicBezTo>
                  <a:pt x="53" y="722"/>
                  <a:pt x="65" y="723"/>
                  <a:pt x="83" y="723"/>
                </a:cubicBezTo>
                <a:cubicBezTo>
                  <a:pt x="195" y="722"/>
                  <a:pt x="306" y="703"/>
                  <a:pt x="413" y="667"/>
                </a:cubicBezTo>
                <a:cubicBezTo>
                  <a:pt x="529" y="630"/>
                  <a:pt x="638" y="573"/>
                  <a:pt x="735" y="499"/>
                </a:cubicBezTo>
                <a:cubicBezTo>
                  <a:pt x="838" y="421"/>
                  <a:pt x="927" y="326"/>
                  <a:pt x="999" y="218"/>
                </a:cubicBezTo>
                <a:cubicBezTo>
                  <a:pt x="1006" y="253"/>
                  <a:pt x="1006" y="253"/>
                  <a:pt x="1006" y="253"/>
                </a:cubicBezTo>
                <a:cubicBezTo>
                  <a:pt x="1013" y="285"/>
                  <a:pt x="1045" y="305"/>
                  <a:pt x="1077" y="299"/>
                </a:cubicBezTo>
                <a:cubicBezTo>
                  <a:pt x="1077" y="299"/>
                  <a:pt x="1077" y="299"/>
                  <a:pt x="1077" y="299"/>
                </a:cubicBezTo>
                <a:cubicBezTo>
                  <a:pt x="1109" y="292"/>
                  <a:pt x="1130" y="260"/>
                  <a:pt x="1123" y="228"/>
                </a:cubicBezTo>
                <a:cubicBezTo>
                  <a:pt x="1123" y="228"/>
                  <a:pt x="1123" y="228"/>
                  <a:pt x="1123" y="228"/>
                </a:cubicBezTo>
                <a:lnTo>
                  <a:pt x="1086" y="53"/>
                </a:lnTo>
                <a:close/>
                <a:moveTo>
                  <a:pt x="1015" y="1026"/>
                </a:moveTo>
                <a:cubicBezTo>
                  <a:pt x="1037" y="1026"/>
                  <a:pt x="1055" y="1008"/>
                  <a:pt x="1055" y="986"/>
                </a:cubicBezTo>
                <a:cubicBezTo>
                  <a:pt x="1055" y="986"/>
                  <a:pt x="1055" y="985"/>
                  <a:pt x="1055" y="985"/>
                </a:cubicBezTo>
                <a:cubicBezTo>
                  <a:pt x="1055" y="493"/>
                  <a:pt x="1055" y="493"/>
                  <a:pt x="1055" y="493"/>
                </a:cubicBezTo>
                <a:cubicBezTo>
                  <a:pt x="1056" y="471"/>
                  <a:pt x="1038" y="452"/>
                  <a:pt x="1015" y="452"/>
                </a:cubicBezTo>
                <a:cubicBezTo>
                  <a:pt x="1015" y="452"/>
                  <a:pt x="1015" y="452"/>
                  <a:pt x="1015" y="452"/>
                </a:cubicBezTo>
                <a:cubicBezTo>
                  <a:pt x="906" y="452"/>
                  <a:pt x="906" y="452"/>
                  <a:pt x="906" y="452"/>
                </a:cubicBezTo>
                <a:cubicBezTo>
                  <a:pt x="883" y="452"/>
                  <a:pt x="865" y="471"/>
                  <a:pt x="866" y="493"/>
                </a:cubicBezTo>
                <a:cubicBezTo>
                  <a:pt x="866" y="985"/>
                  <a:pt x="866" y="985"/>
                  <a:pt x="866" y="985"/>
                </a:cubicBezTo>
                <a:cubicBezTo>
                  <a:pt x="865" y="1008"/>
                  <a:pt x="883" y="1026"/>
                  <a:pt x="906" y="1026"/>
                </a:cubicBezTo>
                <a:lnTo>
                  <a:pt x="1015" y="1026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8" name="Block Arc 11">
            <a:extLst>
              <a:ext uri="{FF2B5EF4-FFF2-40B4-BE49-F238E27FC236}">
                <a16:creationId xmlns:a16="http://schemas.microsoft.com/office/drawing/2014/main" id="{7DF70EE5-3EE2-48E5-91CA-0EB8857DA4CC}"/>
              </a:ext>
            </a:extLst>
          </p:cNvPr>
          <p:cNvSpPr/>
          <p:nvPr/>
        </p:nvSpPr>
        <p:spPr>
          <a:xfrm rot="10800000">
            <a:off x="5978202" y="479368"/>
            <a:ext cx="297510" cy="484085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59" name="Freeform 439">
            <a:extLst>
              <a:ext uri="{FF2B5EF4-FFF2-40B4-BE49-F238E27FC236}">
                <a16:creationId xmlns:a16="http://schemas.microsoft.com/office/drawing/2014/main" id="{5680B4DC-2CEE-40E5-9852-4B19EDDB1425}"/>
              </a:ext>
            </a:extLst>
          </p:cNvPr>
          <p:cNvSpPr/>
          <p:nvPr/>
        </p:nvSpPr>
        <p:spPr>
          <a:xfrm>
            <a:off x="9419791" y="405625"/>
            <a:ext cx="276097" cy="184216"/>
          </a:xfrm>
          <a:custGeom>
            <a:avLst/>
            <a:gdLst>
              <a:gd name="connsiteX0" fmla="*/ 256357 w 540884"/>
              <a:gd name="connsiteY0" fmla="*/ 99162 h 360589"/>
              <a:gd name="connsiteX1" fmla="*/ 214665 w 540884"/>
              <a:gd name="connsiteY1" fmla="*/ 137756 h 360589"/>
              <a:gd name="connsiteX2" fmla="*/ 236356 w 540884"/>
              <a:gd name="connsiteY2" fmla="*/ 160293 h 360589"/>
              <a:gd name="connsiteX3" fmla="*/ 251850 w 540884"/>
              <a:gd name="connsiteY3" fmla="*/ 144236 h 360589"/>
              <a:gd name="connsiteX4" fmla="*/ 252414 w 540884"/>
              <a:gd name="connsiteY4" fmla="*/ 144236 h 360589"/>
              <a:gd name="connsiteX5" fmla="*/ 252414 w 540884"/>
              <a:gd name="connsiteY5" fmla="*/ 225368 h 360589"/>
              <a:gd name="connsiteX6" fmla="*/ 216355 w 540884"/>
              <a:gd name="connsiteY6" fmla="*/ 225368 h 360589"/>
              <a:gd name="connsiteX7" fmla="*/ 216355 w 540884"/>
              <a:gd name="connsiteY7" fmla="*/ 252412 h 360589"/>
              <a:gd name="connsiteX8" fmla="*/ 324531 w 540884"/>
              <a:gd name="connsiteY8" fmla="*/ 252412 h 360589"/>
              <a:gd name="connsiteX9" fmla="*/ 324531 w 540884"/>
              <a:gd name="connsiteY9" fmla="*/ 225368 h 360589"/>
              <a:gd name="connsiteX10" fmla="*/ 288472 w 540884"/>
              <a:gd name="connsiteY10" fmla="*/ 225368 h 360589"/>
              <a:gd name="connsiteX11" fmla="*/ 288472 w 540884"/>
              <a:gd name="connsiteY11" fmla="*/ 99162 h 360589"/>
              <a:gd name="connsiteX12" fmla="*/ 270443 w 540884"/>
              <a:gd name="connsiteY12" fmla="*/ 63103 h 360589"/>
              <a:gd name="connsiteX13" fmla="*/ 309319 w 540884"/>
              <a:gd name="connsiteY13" fmla="*/ 74090 h 360589"/>
              <a:gd name="connsiteX14" fmla="*/ 337913 w 540884"/>
              <a:gd name="connsiteY14" fmla="*/ 102543 h 360589"/>
              <a:gd name="connsiteX15" fmla="*/ 354675 w 540884"/>
              <a:gd name="connsiteY15" fmla="*/ 140292 h 360589"/>
              <a:gd name="connsiteX16" fmla="*/ 360591 w 540884"/>
              <a:gd name="connsiteY16" fmla="*/ 180294 h 360589"/>
              <a:gd name="connsiteX17" fmla="*/ 354675 w 540884"/>
              <a:gd name="connsiteY17" fmla="*/ 220297 h 360589"/>
              <a:gd name="connsiteX18" fmla="*/ 337913 w 540884"/>
              <a:gd name="connsiteY18" fmla="*/ 258046 h 360589"/>
              <a:gd name="connsiteX19" fmla="*/ 309319 w 540884"/>
              <a:gd name="connsiteY19" fmla="*/ 286499 h 360589"/>
              <a:gd name="connsiteX20" fmla="*/ 270443 w 540884"/>
              <a:gd name="connsiteY20" fmla="*/ 297486 h 360589"/>
              <a:gd name="connsiteX21" fmla="*/ 231567 w 540884"/>
              <a:gd name="connsiteY21" fmla="*/ 286499 h 360589"/>
              <a:gd name="connsiteX22" fmla="*/ 202974 w 540884"/>
              <a:gd name="connsiteY22" fmla="*/ 258046 h 360589"/>
              <a:gd name="connsiteX23" fmla="*/ 186212 w 540884"/>
              <a:gd name="connsiteY23" fmla="*/ 220297 h 360589"/>
              <a:gd name="connsiteX24" fmla="*/ 180296 w 540884"/>
              <a:gd name="connsiteY24" fmla="*/ 180294 h 360589"/>
              <a:gd name="connsiteX25" fmla="*/ 186212 w 540884"/>
              <a:gd name="connsiteY25" fmla="*/ 140292 h 360589"/>
              <a:gd name="connsiteX26" fmla="*/ 202974 w 540884"/>
              <a:gd name="connsiteY26" fmla="*/ 102543 h 360589"/>
              <a:gd name="connsiteX27" fmla="*/ 231567 w 540884"/>
              <a:gd name="connsiteY27" fmla="*/ 74090 h 360589"/>
              <a:gd name="connsiteX28" fmla="*/ 270443 w 540884"/>
              <a:gd name="connsiteY28" fmla="*/ 63103 h 360589"/>
              <a:gd name="connsiteX29" fmla="*/ 108177 w 540884"/>
              <a:gd name="connsiteY29" fmla="*/ 36059 h 360589"/>
              <a:gd name="connsiteX30" fmla="*/ 87049 w 540884"/>
              <a:gd name="connsiteY30" fmla="*/ 87048 h 360589"/>
              <a:gd name="connsiteX31" fmla="*/ 36059 w 540884"/>
              <a:gd name="connsiteY31" fmla="*/ 108177 h 360589"/>
              <a:gd name="connsiteX32" fmla="*/ 36059 w 540884"/>
              <a:gd name="connsiteY32" fmla="*/ 252412 h 360589"/>
              <a:gd name="connsiteX33" fmla="*/ 87049 w 540884"/>
              <a:gd name="connsiteY33" fmla="*/ 273541 h 360589"/>
              <a:gd name="connsiteX34" fmla="*/ 108177 w 540884"/>
              <a:gd name="connsiteY34" fmla="*/ 324530 h 360589"/>
              <a:gd name="connsiteX35" fmla="*/ 432707 w 540884"/>
              <a:gd name="connsiteY35" fmla="*/ 324530 h 360589"/>
              <a:gd name="connsiteX36" fmla="*/ 453836 w 540884"/>
              <a:gd name="connsiteY36" fmla="*/ 273541 h 360589"/>
              <a:gd name="connsiteX37" fmla="*/ 504825 w 540884"/>
              <a:gd name="connsiteY37" fmla="*/ 252412 h 360589"/>
              <a:gd name="connsiteX38" fmla="*/ 504825 w 540884"/>
              <a:gd name="connsiteY38" fmla="*/ 108177 h 360589"/>
              <a:gd name="connsiteX39" fmla="*/ 453836 w 540884"/>
              <a:gd name="connsiteY39" fmla="*/ 87048 h 360589"/>
              <a:gd name="connsiteX40" fmla="*/ 432707 w 540884"/>
              <a:gd name="connsiteY40" fmla="*/ 36059 h 360589"/>
              <a:gd name="connsiteX41" fmla="*/ 18030 w 540884"/>
              <a:gd name="connsiteY41" fmla="*/ 0 h 360589"/>
              <a:gd name="connsiteX42" fmla="*/ 522855 w 540884"/>
              <a:gd name="connsiteY42" fmla="*/ 0 h 360589"/>
              <a:gd name="connsiteX43" fmla="*/ 535531 w 540884"/>
              <a:gd name="connsiteY43" fmla="*/ 5352 h 360589"/>
              <a:gd name="connsiteX44" fmla="*/ 540884 w 540884"/>
              <a:gd name="connsiteY44" fmla="*/ 18029 h 360589"/>
              <a:gd name="connsiteX45" fmla="*/ 540884 w 540884"/>
              <a:gd name="connsiteY45" fmla="*/ 342560 h 360589"/>
              <a:gd name="connsiteX46" fmla="*/ 535531 w 540884"/>
              <a:gd name="connsiteY46" fmla="*/ 355237 h 360589"/>
              <a:gd name="connsiteX47" fmla="*/ 522855 w 540884"/>
              <a:gd name="connsiteY47" fmla="*/ 360589 h 360589"/>
              <a:gd name="connsiteX48" fmla="*/ 18030 w 540884"/>
              <a:gd name="connsiteY48" fmla="*/ 360589 h 360589"/>
              <a:gd name="connsiteX49" fmla="*/ 5353 w 540884"/>
              <a:gd name="connsiteY49" fmla="*/ 355237 h 360589"/>
              <a:gd name="connsiteX50" fmla="*/ 0 w 540884"/>
              <a:gd name="connsiteY50" fmla="*/ 342560 h 360589"/>
              <a:gd name="connsiteX51" fmla="*/ 0 w 540884"/>
              <a:gd name="connsiteY51" fmla="*/ 18029 h 360589"/>
              <a:gd name="connsiteX52" fmla="*/ 5353 w 540884"/>
              <a:gd name="connsiteY52" fmla="*/ 5352 h 360589"/>
              <a:gd name="connsiteX53" fmla="*/ 18030 w 540884"/>
              <a:gd name="connsiteY53" fmla="*/ 0 h 36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40884" h="360589">
                <a:moveTo>
                  <a:pt x="256357" y="99162"/>
                </a:moveTo>
                <a:lnTo>
                  <a:pt x="214665" y="137756"/>
                </a:lnTo>
                <a:lnTo>
                  <a:pt x="236356" y="160293"/>
                </a:lnTo>
                <a:cubicBezTo>
                  <a:pt x="244244" y="153344"/>
                  <a:pt x="249409" y="147992"/>
                  <a:pt x="251850" y="144236"/>
                </a:cubicBezTo>
                <a:lnTo>
                  <a:pt x="252414" y="144236"/>
                </a:lnTo>
                <a:lnTo>
                  <a:pt x="252414" y="225368"/>
                </a:lnTo>
                <a:lnTo>
                  <a:pt x="216355" y="225368"/>
                </a:lnTo>
                <a:lnTo>
                  <a:pt x="216355" y="252412"/>
                </a:lnTo>
                <a:lnTo>
                  <a:pt x="324531" y="252412"/>
                </a:lnTo>
                <a:lnTo>
                  <a:pt x="324531" y="225368"/>
                </a:lnTo>
                <a:lnTo>
                  <a:pt x="288472" y="225368"/>
                </a:lnTo>
                <a:lnTo>
                  <a:pt x="288472" y="99162"/>
                </a:lnTo>
                <a:close/>
                <a:moveTo>
                  <a:pt x="270443" y="63103"/>
                </a:moveTo>
                <a:cubicBezTo>
                  <a:pt x="284528" y="63103"/>
                  <a:pt x="297488" y="66765"/>
                  <a:pt x="309319" y="74090"/>
                </a:cubicBezTo>
                <a:cubicBezTo>
                  <a:pt x="321151" y="81414"/>
                  <a:pt x="330683" y="90898"/>
                  <a:pt x="337913" y="102543"/>
                </a:cubicBezTo>
                <a:cubicBezTo>
                  <a:pt x="345143" y="114186"/>
                  <a:pt x="350731" y="126770"/>
                  <a:pt x="354675" y="140292"/>
                </a:cubicBezTo>
                <a:cubicBezTo>
                  <a:pt x="358619" y="153814"/>
                  <a:pt x="360591" y="167148"/>
                  <a:pt x="360591" y="180294"/>
                </a:cubicBezTo>
                <a:cubicBezTo>
                  <a:pt x="360591" y="193441"/>
                  <a:pt x="358619" y="206775"/>
                  <a:pt x="354675" y="220297"/>
                </a:cubicBezTo>
                <a:cubicBezTo>
                  <a:pt x="350731" y="233819"/>
                  <a:pt x="345143" y="246402"/>
                  <a:pt x="337913" y="258046"/>
                </a:cubicBezTo>
                <a:cubicBezTo>
                  <a:pt x="330683" y="269690"/>
                  <a:pt x="321151" y="279175"/>
                  <a:pt x="309319" y="286499"/>
                </a:cubicBezTo>
                <a:cubicBezTo>
                  <a:pt x="297488" y="293824"/>
                  <a:pt x="284528" y="297486"/>
                  <a:pt x="270443" y="297486"/>
                </a:cubicBezTo>
                <a:cubicBezTo>
                  <a:pt x="256357" y="297486"/>
                  <a:pt x="243399" y="293824"/>
                  <a:pt x="231567" y="286499"/>
                </a:cubicBezTo>
                <a:cubicBezTo>
                  <a:pt x="219735" y="279175"/>
                  <a:pt x="210204" y="269690"/>
                  <a:pt x="202974" y="258046"/>
                </a:cubicBezTo>
                <a:cubicBezTo>
                  <a:pt x="195743" y="246402"/>
                  <a:pt x="190156" y="233819"/>
                  <a:pt x="186212" y="220297"/>
                </a:cubicBezTo>
                <a:cubicBezTo>
                  <a:pt x="182268" y="206775"/>
                  <a:pt x="180296" y="193441"/>
                  <a:pt x="180296" y="180294"/>
                </a:cubicBezTo>
                <a:cubicBezTo>
                  <a:pt x="180296" y="167148"/>
                  <a:pt x="182268" y="153814"/>
                  <a:pt x="186212" y="140292"/>
                </a:cubicBezTo>
                <a:cubicBezTo>
                  <a:pt x="190156" y="126770"/>
                  <a:pt x="195743" y="114186"/>
                  <a:pt x="202974" y="102543"/>
                </a:cubicBezTo>
                <a:cubicBezTo>
                  <a:pt x="210204" y="90898"/>
                  <a:pt x="219735" y="81414"/>
                  <a:pt x="231567" y="74090"/>
                </a:cubicBezTo>
                <a:cubicBezTo>
                  <a:pt x="243399" y="66765"/>
                  <a:pt x="256357" y="63103"/>
                  <a:pt x="270443" y="63103"/>
                </a:cubicBezTo>
                <a:close/>
                <a:moveTo>
                  <a:pt x="108177" y="36059"/>
                </a:moveTo>
                <a:cubicBezTo>
                  <a:pt x="108177" y="55966"/>
                  <a:pt x="101134" y="72963"/>
                  <a:pt x="87049" y="87048"/>
                </a:cubicBezTo>
                <a:cubicBezTo>
                  <a:pt x="72963" y="101134"/>
                  <a:pt x="55966" y="108177"/>
                  <a:pt x="36059" y="108177"/>
                </a:cubicBezTo>
                <a:lnTo>
                  <a:pt x="36059" y="252412"/>
                </a:lnTo>
                <a:cubicBezTo>
                  <a:pt x="55966" y="252412"/>
                  <a:pt x="72963" y="259455"/>
                  <a:pt x="87049" y="273541"/>
                </a:cubicBezTo>
                <a:cubicBezTo>
                  <a:pt x="101134" y="287626"/>
                  <a:pt x="108177" y="304623"/>
                  <a:pt x="108177" y="324530"/>
                </a:cubicBezTo>
                <a:lnTo>
                  <a:pt x="432707" y="324530"/>
                </a:lnTo>
                <a:cubicBezTo>
                  <a:pt x="432707" y="304623"/>
                  <a:pt x="439750" y="287626"/>
                  <a:pt x="453836" y="273541"/>
                </a:cubicBezTo>
                <a:cubicBezTo>
                  <a:pt x="467921" y="259455"/>
                  <a:pt x="484918" y="252412"/>
                  <a:pt x="504825" y="252412"/>
                </a:cubicBezTo>
                <a:lnTo>
                  <a:pt x="504825" y="108177"/>
                </a:lnTo>
                <a:cubicBezTo>
                  <a:pt x="484918" y="108177"/>
                  <a:pt x="467921" y="101134"/>
                  <a:pt x="453836" y="87048"/>
                </a:cubicBezTo>
                <a:cubicBezTo>
                  <a:pt x="439750" y="72963"/>
                  <a:pt x="432707" y="55966"/>
                  <a:pt x="432707" y="36059"/>
                </a:cubicBezTo>
                <a:close/>
                <a:moveTo>
                  <a:pt x="18030" y="0"/>
                </a:moveTo>
                <a:lnTo>
                  <a:pt x="522855" y="0"/>
                </a:lnTo>
                <a:cubicBezTo>
                  <a:pt x="527738" y="0"/>
                  <a:pt x="531963" y="1784"/>
                  <a:pt x="535531" y="5352"/>
                </a:cubicBezTo>
                <a:cubicBezTo>
                  <a:pt x="539100" y="8921"/>
                  <a:pt x="540884" y="13146"/>
                  <a:pt x="540884" y="18029"/>
                </a:cubicBezTo>
                <a:lnTo>
                  <a:pt x="540884" y="342560"/>
                </a:lnTo>
                <a:cubicBezTo>
                  <a:pt x="540884" y="347443"/>
                  <a:pt x="539100" y="351668"/>
                  <a:pt x="535531" y="355237"/>
                </a:cubicBezTo>
                <a:cubicBezTo>
                  <a:pt x="531963" y="358805"/>
                  <a:pt x="527738" y="360589"/>
                  <a:pt x="522855" y="360589"/>
                </a:cubicBezTo>
                <a:lnTo>
                  <a:pt x="18030" y="360589"/>
                </a:lnTo>
                <a:cubicBezTo>
                  <a:pt x="13146" y="360589"/>
                  <a:pt x="8921" y="358805"/>
                  <a:pt x="5353" y="355237"/>
                </a:cubicBezTo>
                <a:cubicBezTo>
                  <a:pt x="1784" y="351668"/>
                  <a:pt x="0" y="347443"/>
                  <a:pt x="0" y="342560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6" y="0"/>
                  <a:pt x="180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6F38F89C-486C-47D5-BB3C-DB5938B3DD65}"/>
              </a:ext>
            </a:extLst>
          </p:cNvPr>
          <p:cNvSpPr txBox="1"/>
          <p:nvPr/>
        </p:nvSpPr>
        <p:spPr>
          <a:xfrm>
            <a:off x="6679618" y="575339"/>
            <a:ext cx="168931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chemeClr val="accent2"/>
                </a:solidFill>
                <a:cs typeface="Arial" pitchFamily="34" charset="0"/>
              </a:rPr>
              <a:t>Бизнес модель</a:t>
            </a:r>
            <a:endParaRPr lang="ko-KR" altLang="en-US" sz="1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4D41996-41B6-4CB5-9F6E-F2B38EC81908}"/>
              </a:ext>
            </a:extLst>
          </p:cNvPr>
          <p:cNvSpPr txBox="1"/>
          <p:nvPr/>
        </p:nvSpPr>
        <p:spPr>
          <a:xfrm>
            <a:off x="3638541" y="1388318"/>
            <a:ext cx="135702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altLang="ko-KR" sz="2400" b="1" dirty="0">
                <a:solidFill>
                  <a:srgbClr val="4D8CE9"/>
                </a:solidFill>
                <a:cs typeface="Arial" pitchFamily="34" charset="0"/>
              </a:rPr>
              <a:t>План</a:t>
            </a:r>
            <a:endParaRPr lang="ko-KR" altLang="en-US" sz="2400" b="1" dirty="0">
              <a:solidFill>
                <a:srgbClr val="4D8CE9"/>
              </a:solidFill>
              <a:cs typeface="Arial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20026E5-700A-41DB-B03A-6946E4C78651}"/>
              </a:ext>
            </a:extLst>
          </p:cNvPr>
          <p:cNvSpPr txBox="1"/>
          <p:nvPr/>
        </p:nvSpPr>
        <p:spPr>
          <a:xfrm>
            <a:off x="9849764" y="237222"/>
            <a:ext cx="197998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altLang="ko-KR" sz="1400" b="1" dirty="0">
                <a:solidFill>
                  <a:schemeClr val="accent2"/>
                </a:solidFill>
                <a:cs typeface="Arial" pitchFamily="34" charset="0"/>
              </a:rPr>
              <a:t>Коммерциализация</a:t>
            </a:r>
            <a:endParaRPr lang="ko-KR" altLang="en-US" sz="1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E13E1595-FD43-4D2A-B40E-28443CEFC786}"/>
              </a:ext>
            </a:extLst>
          </p:cNvPr>
          <p:cNvSpPr/>
          <p:nvPr/>
        </p:nvSpPr>
        <p:spPr>
          <a:xfrm>
            <a:off x="2681703" y="6537482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* Доработка ПО – «</a:t>
            </a:r>
            <a:r>
              <a:rPr lang="ru-RU" sz="1200" dirty="0" err="1"/>
              <a:t>демозапуск</a:t>
            </a:r>
            <a:r>
              <a:rPr lang="ru-RU" sz="1200" dirty="0"/>
              <a:t>»</a:t>
            </a:r>
          </a:p>
          <a:p>
            <a:endParaRPr lang="ru-RU" sz="1200" dirty="0"/>
          </a:p>
        </p:txBody>
      </p: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7CDA34F-93BE-4D1B-80E1-0D036D553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578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внутренний, стена, ванная&#10;&#10;Автоматически созданное описание">
            <a:extLst>
              <a:ext uri="{FF2B5EF4-FFF2-40B4-BE49-F238E27FC236}">
                <a16:creationId xmlns:a16="http://schemas.microsoft.com/office/drawing/2014/main" id="{FE5B4E37-A922-4473-9BC1-41F04CA37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EDEDE"/>
          </a:solidFill>
          <a:ln>
            <a:noFill/>
          </a:ln>
        </p:spPr>
      </p:pic>
      <p:sp>
        <p:nvSpPr>
          <p:cNvPr id="60" name="Oval 14">
            <a:extLst>
              <a:ext uri="{FF2B5EF4-FFF2-40B4-BE49-F238E27FC236}">
                <a16:creationId xmlns:a16="http://schemas.microsoft.com/office/drawing/2014/main" id="{024514BB-DCFA-4510-8073-33B30101E71B}"/>
              </a:ext>
            </a:extLst>
          </p:cNvPr>
          <p:cNvSpPr/>
          <p:nvPr userDrawn="1"/>
        </p:nvSpPr>
        <p:spPr>
          <a:xfrm>
            <a:off x="2180200" y="4508757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14">
            <a:extLst>
              <a:ext uri="{FF2B5EF4-FFF2-40B4-BE49-F238E27FC236}">
                <a16:creationId xmlns:a16="http://schemas.microsoft.com/office/drawing/2014/main" id="{55620CE1-3BF1-427F-BAB5-4451B3AF784E}"/>
              </a:ext>
            </a:extLst>
          </p:cNvPr>
          <p:cNvSpPr/>
          <p:nvPr/>
        </p:nvSpPr>
        <p:spPr>
          <a:xfrm>
            <a:off x="2176815" y="3375857"/>
            <a:ext cx="400130" cy="3727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id="{60F60A8F-9C25-47FF-AB23-AF8BE249A065}"/>
              </a:ext>
            </a:extLst>
          </p:cNvPr>
          <p:cNvSpPr/>
          <p:nvPr userDrawn="1"/>
        </p:nvSpPr>
        <p:spPr>
          <a:xfrm>
            <a:off x="2188162" y="2224610"/>
            <a:ext cx="400130" cy="348982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oogle Shape;90;p1" descr="V:\StartUP Дизайн\Креативная экономика\ЛОГО-КРУГ.png">
            <a:extLst>
              <a:ext uri="{FF2B5EF4-FFF2-40B4-BE49-F238E27FC236}">
                <a16:creationId xmlns:a16="http://schemas.microsoft.com/office/drawing/2014/main" id="{D5D8712F-DA29-4A93-9A55-E50EC081A5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42" y="222338"/>
            <a:ext cx="1592328" cy="15923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13">
            <a:extLst>
              <a:ext uri="{FF2B5EF4-FFF2-40B4-BE49-F238E27FC236}">
                <a16:creationId xmlns:a16="http://schemas.microsoft.com/office/drawing/2014/main" id="{7C5E5DA3-EA8D-4DD9-B6EB-499006B08E47}"/>
              </a:ext>
            </a:extLst>
          </p:cNvPr>
          <p:cNvGrpSpPr/>
          <p:nvPr/>
        </p:nvGrpSpPr>
        <p:grpSpPr>
          <a:xfrm>
            <a:off x="2188352" y="2288156"/>
            <a:ext cx="400130" cy="1996376"/>
            <a:chOff x="3318936" y="-1076719"/>
            <a:chExt cx="705553" cy="4036165"/>
          </a:xfrm>
        </p:grpSpPr>
        <p:sp>
          <p:nvSpPr>
            <p:cNvPr id="41" name="Oval 14">
              <a:extLst>
                <a:ext uri="{FF2B5EF4-FFF2-40B4-BE49-F238E27FC236}">
                  <a16:creationId xmlns:a16="http://schemas.microsoft.com/office/drawing/2014/main" id="{55E4C700-309A-406C-85B0-E4E9101B004C}"/>
                </a:ext>
              </a:extLst>
            </p:cNvPr>
            <p:cNvSpPr/>
            <p:nvPr userDrawn="1"/>
          </p:nvSpPr>
          <p:spPr>
            <a:xfrm>
              <a:off x="3318936" y="2253893"/>
              <a:ext cx="705553" cy="70555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BF9C08A2-8D2F-4B71-A64E-E0B910BF78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54993" y="-1076719"/>
              <a:ext cx="433795" cy="431986"/>
            </a:xfrm>
            <a:custGeom>
              <a:avLst/>
              <a:gdLst>
                <a:gd name="T0" fmla="*/ 30 w 1016"/>
                <a:gd name="T1" fmla="*/ 598 h 1019"/>
                <a:gd name="T2" fmla="*/ 168 w 1016"/>
                <a:gd name="T3" fmla="*/ 716 h 1019"/>
                <a:gd name="T4" fmla="*/ 116 w 1016"/>
                <a:gd name="T5" fmla="*/ 840 h 1019"/>
                <a:gd name="T6" fmla="*/ 183 w 1016"/>
                <a:gd name="T7" fmla="*/ 907 h 1019"/>
                <a:gd name="T8" fmla="*/ 309 w 1016"/>
                <a:gd name="T9" fmla="*/ 854 h 1019"/>
                <a:gd name="T10" fmla="*/ 427 w 1016"/>
                <a:gd name="T11" fmla="*/ 989 h 1019"/>
                <a:gd name="T12" fmla="*/ 510 w 1016"/>
                <a:gd name="T13" fmla="*/ 1019 h 1019"/>
                <a:gd name="T14" fmla="*/ 593 w 1016"/>
                <a:gd name="T15" fmla="*/ 989 h 1019"/>
                <a:gd name="T16" fmla="*/ 708 w 1016"/>
                <a:gd name="T17" fmla="*/ 852 h 1019"/>
                <a:gd name="T18" fmla="*/ 834 w 1016"/>
                <a:gd name="T19" fmla="*/ 904 h 1019"/>
                <a:gd name="T20" fmla="*/ 901 w 1016"/>
                <a:gd name="T21" fmla="*/ 837 h 1019"/>
                <a:gd name="T22" fmla="*/ 849 w 1016"/>
                <a:gd name="T23" fmla="*/ 711 h 1019"/>
                <a:gd name="T24" fmla="*/ 986 w 1016"/>
                <a:gd name="T25" fmla="*/ 592 h 1019"/>
                <a:gd name="T26" fmla="*/ 1016 w 1016"/>
                <a:gd name="T27" fmla="*/ 510 h 1019"/>
                <a:gd name="T28" fmla="*/ 986 w 1016"/>
                <a:gd name="T29" fmla="*/ 427 h 1019"/>
                <a:gd name="T30" fmla="*/ 849 w 1016"/>
                <a:gd name="T31" fmla="*/ 308 h 1019"/>
                <a:gd name="T32" fmla="*/ 901 w 1016"/>
                <a:gd name="T33" fmla="*/ 182 h 1019"/>
                <a:gd name="T34" fmla="*/ 834 w 1016"/>
                <a:gd name="T35" fmla="*/ 116 h 1019"/>
                <a:gd name="T36" fmla="*/ 710 w 1016"/>
                <a:gd name="T37" fmla="*/ 167 h 1019"/>
                <a:gd name="T38" fmla="*/ 591 w 1016"/>
                <a:gd name="T39" fmla="*/ 30 h 1019"/>
                <a:gd name="T40" fmla="*/ 508 w 1016"/>
                <a:gd name="T41" fmla="*/ 0 h 1019"/>
                <a:gd name="T42" fmla="*/ 425 w 1016"/>
                <a:gd name="T43" fmla="*/ 30 h 1019"/>
                <a:gd name="T44" fmla="*/ 305 w 1016"/>
                <a:gd name="T45" fmla="*/ 169 h 1019"/>
                <a:gd name="T46" fmla="*/ 181 w 1016"/>
                <a:gd name="T47" fmla="*/ 117 h 1019"/>
                <a:gd name="T48" fmla="*/ 114 w 1016"/>
                <a:gd name="T49" fmla="*/ 190 h 1019"/>
                <a:gd name="T50" fmla="*/ 167 w 1016"/>
                <a:gd name="T51" fmla="*/ 316 h 1019"/>
                <a:gd name="T52" fmla="*/ 31 w 1016"/>
                <a:gd name="T53" fmla="*/ 434 h 1019"/>
                <a:gd name="T54" fmla="*/ 1 w 1016"/>
                <a:gd name="T55" fmla="*/ 516 h 1019"/>
                <a:gd name="T56" fmla="*/ 355 w 1016"/>
                <a:gd name="T57" fmla="*/ 355 h 1019"/>
                <a:gd name="T58" fmla="*/ 667 w 1016"/>
                <a:gd name="T59" fmla="*/ 667 h 1019"/>
                <a:gd name="T60" fmla="*/ 355 w 1016"/>
                <a:gd name="T61" fmla="*/ 355 h 1019"/>
                <a:gd name="T62" fmla="*/ 419 w 1016"/>
                <a:gd name="T63" fmla="*/ 419 h 1019"/>
                <a:gd name="T64" fmla="*/ 604 w 1016"/>
                <a:gd name="T65" fmla="*/ 603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9">
                  <a:moveTo>
                    <a:pt x="0" y="563"/>
                  </a:moveTo>
                  <a:cubicBezTo>
                    <a:pt x="0" y="580"/>
                    <a:pt x="13" y="595"/>
                    <a:pt x="30" y="598"/>
                  </a:cubicBezTo>
                  <a:cubicBezTo>
                    <a:pt x="126" y="614"/>
                    <a:pt x="126" y="614"/>
                    <a:pt x="126" y="614"/>
                  </a:cubicBezTo>
                  <a:cubicBezTo>
                    <a:pt x="135" y="650"/>
                    <a:pt x="150" y="683"/>
                    <a:pt x="168" y="716"/>
                  </a:cubicBezTo>
                  <a:cubicBezTo>
                    <a:pt x="113" y="793"/>
                    <a:pt x="113" y="793"/>
                    <a:pt x="113" y="793"/>
                  </a:cubicBezTo>
                  <a:cubicBezTo>
                    <a:pt x="102" y="808"/>
                    <a:pt x="104" y="827"/>
                    <a:pt x="116" y="840"/>
                  </a:cubicBezTo>
                  <a:cubicBezTo>
                    <a:pt x="150" y="874"/>
                    <a:pt x="150" y="874"/>
                    <a:pt x="150" y="874"/>
                  </a:cubicBezTo>
                  <a:cubicBezTo>
                    <a:pt x="183" y="907"/>
                    <a:pt x="183" y="907"/>
                    <a:pt x="183" y="907"/>
                  </a:cubicBezTo>
                  <a:cubicBezTo>
                    <a:pt x="196" y="920"/>
                    <a:pt x="215" y="921"/>
                    <a:pt x="230" y="910"/>
                  </a:cubicBezTo>
                  <a:cubicBezTo>
                    <a:pt x="309" y="854"/>
                    <a:pt x="309" y="854"/>
                    <a:pt x="309" y="854"/>
                  </a:cubicBezTo>
                  <a:cubicBezTo>
                    <a:pt x="341" y="874"/>
                    <a:pt x="376" y="886"/>
                    <a:pt x="411" y="895"/>
                  </a:cubicBezTo>
                  <a:cubicBezTo>
                    <a:pt x="427" y="989"/>
                    <a:pt x="427" y="989"/>
                    <a:pt x="427" y="989"/>
                  </a:cubicBezTo>
                  <a:cubicBezTo>
                    <a:pt x="431" y="1006"/>
                    <a:pt x="446" y="1019"/>
                    <a:pt x="463" y="1019"/>
                  </a:cubicBezTo>
                  <a:cubicBezTo>
                    <a:pt x="510" y="1019"/>
                    <a:pt x="510" y="1019"/>
                    <a:pt x="510" y="1019"/>
                  </a:cubicBezTo>
                  <a:cubicBezTo>
                    <a:pt x="558" y="1019"/>
                    <a:pt x="558" y="1019"/>
                    <a:pt x="558" y="1019"/>
                  </a:cubicBezTo>
                  <a:cubicBezTo>
                    <a:pt x="575" y="1019"/>
                    <a:pt x="590" y="1006"/>
                    <a:pt x="593" y="989"/>
                  </a:cubicBezTo>
                  <a:cubicBezTo>
                    <a:pt x="609" y="893"/>
                    <a:pt x="609" y="893"/>
                    <a:pt x="609" y="893"/>
                  </a:cubicBezTo>
                  <a:cubicBezTo>
                    <a:pt x="644" y="884"/>
                    <a:pt x="677" y="870"/>
                    <a:pt x="708" y="852"/>
                  </a:cubicBezTo>
                  <a:cubicBezTo>
                    <a:pt x="787" y="907"/>
                    <a:pt x="787" y="907"/>
                    <a:pt x="787" y="907"/>
                  </a:cubicBezTo>
                  <a:cubicBezTo>
                    <a:pt x="802" y="917"/>
                    <a:pt x="821" y="916"/>
                    <a:pt x="834" y="904"/>
                  </a:cubicBezTo>
                  <a:cubicBezTo>
                    <a:pt x="867" y="870"/>
                    <a:pt x="867" y="870"/>
                    <a:pt x="867" y="870"/>
                  </a:cubicBezTo>
                  <a:cubicBezTo>
                    <a:pt x="901" y="837"/>
                    <a:pt x="901" y="837"/>
                    <a:pt x="901" y="837"/>
                  </a:cubicBezTo>
                  <a:cubicBezTo>
                    <a:pt x="914" y="824"/>
                    <a:pt x="915" y="804"/>
                    <a:pt x="904" y="789"/>
                  </a:cubicBezTo>
                  <a:cubicBezTo>
                    <a:pt x="849" y="711"/>
                    <a:pt x="849" y="711"/>
                    <a:pt x="849" y="711"/>
                  </a:cubicBezTo>
                  <a:cubicBezTo>
                    <a:pt x="869" y="679"/>
                    <a:pt x="882" y="644"/>
                    <a:pt x="892" y="609"/>
                  </a:cubicBezTo>
                  <a:cubicBezTo>
                    <a:pt x="986" y="592"/>
                    <a:pt x="986" y="592"/>
                    <a:pt x="986" y="592"/>
                  </a:cubicBezTo>
                  <a:cubicBezTo>
                    <a:pt x="1003" y="589"/>
                    <a:pt x="1016" y="574"/>
                    <a:pt x="1016" y="557"/>
                  </a:cubicBezTo>
                  <a:cubicBezTo>
                    <a:pt x="1016" y="510"/>
                    <a:pt x="1016" y="510"/>
                    <a:pt x="1016" y="510"/>
                  </a:cubicBezTo>
                  <a:cubicBezTo>
                    <a:pt x="1016" y="462"/>
                    <a:pt x="1016" y="462"/>
                    <a:pt x="1016" y="462"/>
                  </a:cubicBezTo>
                  <a:cubicBezTo>
                    <a:pt x="1016" y="445"/>
                    <a:pt x="1003" y="430"/>
                    <a:pt x="986" y="427"/>
                  </a:cubicBezTo>
                  <a:cubicBezTo>
                    <a:pt x="892" y="410"/>
                    <a:pt x="892" y="410"/>
                    <a:pt x="892" y="410"/>
                  </a:cubicBezTo>
                  <a:cubicBezTo>
                    <a:pt x="882" y="375"/>
                    <a:pt x="869" y="340"/>
                    <a:pt x="849" y="308"/>
                  </a:cubicBezTo>
                  <a:cubicBezTo>
                    <a:pt x="904" y="230"/>
                    <a:pt x="904" y="230"/>
                    <a:pt x="904" y="230"/>
                  </a:cubicBezTo>
                  <a:cubicBezTo>
                    <a:pt x="915" y="215"/>
                    <a:pt x="914" y="195"/>
                    <a:pt x="901" y="182"/>
                  </a:cubicBezTo>
                  <a:cubicBezTo>
                    <a:pt x="867" y="149"/>
                    <a:pt x="867" y="149"/>
                    <a:pt x="867" y="149"/>
                  </a:cubicBezTo>
                  <a:cubicBezTo>
                    <a:pt x="834" y="116"/>
                    <a:pt x="834" y="116"/>
                    <a:pt x="834" y="116"/>
                  </a:cubicBezTo>
                  <a:cubicBezTo>
                    <a:pt x="821" y="104"/>
                    <a:pt x="802" y="103"/>
                    <a:pt x="788" y="112"/>
                  </a:cubicBezTo>
                  <a:cubicBezTo>
                    <a:pt x="710" y="167"/>
                    <a:pt x="710" y="167"/>
                    <a:pt x="710" y="167"/>
                  </a:cubicBezTo>
                  <a:cubicBezTo>
                    <a:pt x="677" y="148"/>
                    <a:pt x="643" y="134"/>
                    <a:pt x="607" y="125"/>
                  </a:cubicBezTo>
                  <a:cubicBezTo>
                    <a:pt x="591" y="30"/>
                    <a:pt x="591" y="30"/>
                    <a:pt x="591" y="30"/>
                  </a:cubicBezTo>
                  <a:cubicBezTo>
                    <a:pt x="587" y="13"/>
                    <a:pt x="573" y="0"/>
                    <a:pt x="555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43" y="0"/>
                    <a:pt x="429" y="13"/>
                    <a:pt x="425" y="30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373" y="134"/>
                    <a:pt x="338" y="149"/>
                    <a:pt x="305" y="169"/>
                  </a:cubicBezTo>
                  <a:cubicBezTo>
                    <a:pt x="228" y="113"/>
                    <a:pt x="228" y="113"/>
                    <a:pt x="228" y="113"/>
                  </a:cubicBezTo>
                  <a:cubicBezTo>
                    <a:pt x="213" y="103"/>
                    <a:pt x="194" y="104"/>
                    <a:pt x="181" y="117"/>
                  </a:cubicBezTo>
                  <a:cubicBezTo>
                    <a:pt x="147" y="150"/>
                    <a:pt x="147" y="150"/>
                    <a:pt x="147" y="150"/>
                  </a:cubicBezTo>
                  <a:cubicBezTo>
                    <a:pt x="114" y="190"/>
                    <a:pt x="114" y="190"/>
                    <a:pt x="114" y="190"/>
                  </a:cubicBezTo>
                  <a:cubicBezTo>
                    <a:pt x="101" y="203"/>
                    <a:pt x="100" y="223"/>
                    <a:pt x="111" y="238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47" y="348"/>
                    <a:pt x="135" y="383"/>
                    <a:pt x="126" y="419"/>
                  </a:cubicBezTo>
                  <a:cubicBezTo>
                    <a:pt x="31" y="434"/>
                    <a:pt x="31" y="434"/>
                    <a:pt x="31" y="434"/>
                  </a:cubicBezTo>
                  <a:cubicBezTo>
                    <a:pt x="14" y="437"/>
                    <a:pt x="1" y="452"/>
                    <a:pt x="1" y="469"/>
                  </a:cubicBezTo>
                  <a:cubicBezTo>
                    <a:pt x="1" y="516"/>
                    <a:pt x="1" y="516"/>
                    <a:pt x="1" y="516"/>
                  </a:cubicBezTo>
                  <a:lnTo>
                    <a:pt x="0" y="563"/>
                  </a:lnTo>
                  <a:close/>
                  <a:moveTo>
                    <a:pt x="355" y="355"/>
                  </a:moveTo>
                  <a:cubicBezTo>
                    <a:pt x="441" y="269"/>
                    <a:pt x="581" y="269"/>
                    <a:pt x="667" y="355"/>
                  </a:cubicBezTo>
                  <a:cubicBezTo>
                    <a:pt x="753" y="442"/>
                    <a:pt x="753" y="581"/>
                    <a:pt x="667" y="667"/>
                  </a:cubicBezTo>
                  <a:cubicBezTo>
                    <a:pt x="581" y="754"/>
                    <a:pt x="441" y="754"/>
                    <a:pt x="355" y="667"/>
                  </a:cubicBezTo>
                  <a:cubicBezTo>
                    <a:pt x="270" y="581"/>
                    <a:pt x="268" y="442"/>
                    <a:pt x="355" y="355"/>
                  </a:cubicBezTo>
                  <a:close/>
                  <a:moveTo>
                    <a:pt x="419" y="603"/>
                  </a:moveTo>
                  <a:cubicBezTo>
                    <a:pt x="369" y="552"/>
                    <a:pt x="369" y="469"/>
                    <a:pt x="419" y="419"/>
                  </a:cubicBezTo>
                  <a:cubicBezTo>
                    <a:pt x="470" y="368"/>
                    <a:pt x="553" y="368"/>
                    <a:pt x="604" y="419"/>
                  </a:cubicBezTo>
                  <a:cubicBezTo>
                    <a:pt x="654" y="469"/>
                    <a:pt x="654" y="552"/>
                    <a:pt x="604" y="603"/>
                  </a:cubicBezTo>
                  <a:cubicBezTo>
                    <a:pt x="552" y="654"/>
                    <a:pt x="470" y="654"/>
                    <a:pt x="419" y="603"/>
                  </a:cubicBezTo>
                  <a:close/>
                </a:path>
              </a:pathLst>
            </a:custGeom>
            <a:solidFill>
              <a:srgbClr val="DEDEDE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id="{6C5478E9-F0CF-4DC6-A33E-99DEB964FE31}"/>
              </a:ext>
            </a:extLst>
          </p:cNvPr>
          <p:cNvSpPr/>
          <p:nvPr userDrawn="1"/>
        </p:nvSpPr>
        <p:spPr>
          <a:xfrm>
            <a:off x="2189796" y="2793059"/>
            <a:ext cx="400130" cy="397816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24">
            <a:extLst>
              <a:ext uri="{FF2B5EF4-FFF2-40B4-BE49-F238E27FC236}">
                <a16:creationId xmlns:a16="http://schemas.microsoft.com/office/drawing/2014/main" id="{E622964B-2123-4C13-BE68-AF1E5EC038CC}"/>
              </a:ext>
            </a:extLst>
          </p:cNvPr>
          <p:cNvSpPr/>
          <p:nvPr/>
        </p:nvSpPr>
        <p:spPr>
          <a:xfrm>
            <a:off x="2180199" y="5075622"/>
            <a:ext cx="400130" cy="348982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28">
            <a:extLst>
              <a:ext uri="{FF2B5EF4-FFF2-40B4-BE49-F238E27FC236}">
                <a16:creationId xmlns:a16="http://schemas.microsoft.com/office/drawing/2014/main" id="{6BCA7B04-62EA-4122-9D23-35BE683135DE}"/>
              </a:ext>
            </a:extLst>
          </p:cNvPr>
          <p:cNvSpPr/>
          <p:nvPr userDrawn="1"/>
        </p:nvSpPr>
        <p:spPr>
          <a:xfrm>
            <a:off x="2191165" y="6201349"/>
            <a:ext cx="400130" cy="394713"/>
          </a:xfrm>
          <a:prstGeom prst="ellipse">
            <a:avLst/>
          </a:prstGeom>
          <a:solidFill>
            <a:schemeClr val="bg1"/>
          </a:solidFill>
          <a:ln cmpd="sng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23">
            <a:extLst>
              <a:ext uri="{FF2B5EF4-FFF2-40B4-BE49-F238E27FC236}">
                <a16:creationId xmlns:a16="http://schemas.microsoft.com/office/drawing/2014/main" id="{A5B9E287-BB3D-428B-ACAD-198814B22C82}"/>
              </a:ext>
            </a:extLst>
          </p:cNvPr>
          <p:cNvGrpSpPr/>
          <p:nvPr/>
        </p:nvGrpSpPr>
        <p:grpSpPr>
          <a:xfrm>
            <a:off x="2193115" y="4578695"/>
            <a:ext cx="400130" cy="1408773"/>
            <a:chOff x="3318936" y="1631379"/>
            <a:chExt cx="705553" cy="2848181"/>
          </a:xfrm>
        </p:grpSpPr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1611FA7-36B7-4C34-928C-83CE67DF2C6A}"/>
                </a:ext>
              </a:extLst>
            </p:cNvPr>
            <p:cNvSpPr/>
            <p:nvPr userDrawn="1"/>
          </p:nvSpPr>
          <p:spPr>
            <a:xfrm>
              <a:off x="3318936" y="3774007"/>
              <a:ext cx="705553" cy="705553"/>
            </a:xfrm>
            <a:prstGeom prst="ellipse">
              <a:avLst/>
            </a:prstGeom>
            <a:solidFill>
              <a:schemeClr val="bg1"/>
            </a:solidFill>
            <a:ln cmpd="sng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">
              <a:extLst>
                <a:ext uri="{FF2B5EF4-FFF2-40B4-BE49-F238E27FC236}">
                  <a16:creationId xmlns:a16="http://schemas.microsoft.com/office/drawing/2014/main" id="{74EF5E53-3455-4E66-A97D-10A8B8F6D1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29797" y="1631379"/>
              <a:ext cx="433439" cy="394649"/>
            </a:xfrm>
            <a:custGeom>
              <a:avLst/>
              <a:gdLst>
                <a:gd name="T0" fmla="*/ 366 w 1130"/>
                <a:gd name="T1" fmla="*/ 1026 h 1027"/>
                <a:gd name="T2" fmla="*/ 325 w 1130"/>
                <a:gd name="T3" fmla="*/ 986 h 1027"/>
                <a:gd name="T4" fmla="*/ 325 w 1130"/>
                <a:gd name="T5" fmla="*/ 799 h 1027"/>
                <a:gd name="T6" fmla="*/ 366 w 1130"/>
                <a:gd name="T7" fmla="*/ 758 h 1027"/>
                <a:gd name="T8" fmla="*/ 475 w 1130"/>
                <a:gd name="T9" fmla="*/ 758 h 1027"/>
                <a:gd name="T10" fmla="*/ 515 w 1130"/>
                <a:gd name="T11" fmla="*/ 799 h 1027"/>
                <a:gd name="T12" fmla="*/ 515 w 1130"/>
                <a:gd name="T13" fmla="*/ 986 h 1027"/>
                <a:gd name="T14" fmla="*/ 475 w 1130"/>
                <a:gd name="T15" fmla="*/ 1027 h 1027"/>
                <a:gd name="T16" fmla="*/ 366 w 1130"/>
                <a:gd name="T17" fmla="*/ 1026 h 1027"/>
                <a:gd name="T18" fmla="*/ 204 w 1130"/>
                <a:gd name="T19" fmla="*/ 1026 h 1027"/>
                <a:gd name="T20" fmla="*/ 245 w 1130"/>
                <a:gd name="T21" fmla="*/ 986 h 1027"/>
                <a:gd name="T22" fmla="*/ 245 w 1130"/>
                <a:gd name="T23" fmla="*/ 846 h 1027"/>
                <a:gd name="T24" fmla="*/ 204 w 1130"/>
                <a:gd name="T25" fmla="*/ 805 h 1027"/>
                <a:gd name="T26" fmla="*/ 96 w 1130"/>
                <a:gd name="T27" fmla="*/ 805 h 1027"/>
                <a:gd name="T28" fmla="*/ 55 w 1130"/>
                <a:gd name="T29" fmla="*/ 846 h 1027"/>
                <a:gd name="T30" fmla="*/ 55 w 1130"/>
                <a:gd name="T31" fmla="*/ 986 h 1027"/>
                <a:gd name="T32" fmla="*/ 96 w 1130"/>
                <a:gd name="T33" fmla="*/ 1027 h 1027"/>
                <a:gd name="T34" fmla="*/ 204 w 1130"/>
                <a:gd name="T35" fmla="*/ 1026 h 1027"/>
                <a:gd name="T36" fmla="*/ 745 w 1130"/>
                <a:gd name="T37" fmla="*/ 1026 h 1027"/>
                <a:gd name="T38" fmla="*/ 785 w 1130"/>
                <a:gd name="T39" fmla="*/ 986 h 1027"/>
                <a:gd name="T40" fmla="*/ 785 w 1130"/>
                <a:gd name="T41" fmla="*/ 693 h 1027"/>
                <a:gd name="T42" fmla="*/ 745 w 1130"/>
                <a:gd name="T43" fmla="*/ 652 h 1027"/>
                <a:gd name="T44" fmla="*/ 636 w 1130"/>
                <a:gd name="T45" fmla="*/ 652 h 1027"/>
                <a:gd name="T46" fmla="*/ 595 w 1130"/>
                <a:gd name="T47" fmla="*/ 693 h 1027"/>
                <a:gd name="T48" fmla="*/ 595 w 1130"/>
                <a:gd name="T49" fmla="*/ 986 h 1027"/>
                <a:gd name="T50" fmla="*/ 636 w 1130"/>
                <a:gd name="T51" fmla="*/ 1027 h 1027"/>
                <a:gd name="T52" fmla="*/ 745 w 1130"/>
                <a:gd name="T53" fmla="*/ 1026 h 1027"/>
                <a:gd name="T54" fmla="*/ 1086 w 1130"/>
                <a:gd name="T55" fmla="*/ 53 h 1027"/>
                <a:gd name="T56" fmla="*/ 1015 w 1130"/>
                <a:gd name="T57" fmla="*/ 7 h 1027"/>
                <a:gd name="T58" fmla="*/ 840 w 1130"/>
                <a:gd name="T59" fmla="*/ 44 h 1027"/>
                <a:gd name="T60" fmla="*/ 794 w 1130"/>
                <a:gd name="T61" fmla="*/ 115 h 1027"/>
                <a:gd name="T62" fmla="*/ 865 w 1130"/>
                <a:gd name="T63" fmla="*/ 161 h 1027"/>
                <a:gd name="T64" fmla="*/ 898 w 1130"/>
                <a:gd name="T65" fmla="*/ 154 h 1027"/>
                <a:gd name="T66" fmla="*/ 378 w 1130"/>
                <a:gd name="T67" fmla="*/ 553 h 1027"/>
                <a:gd name="T68" fmla="*/ 81 w 1130"/>
                <a:gd name="T69" fmla="*/ 603 h 1027"/>
                <a:gd name="T70" fmla="*/ 60 w 1130"/>
                <a:gd name="T71" fmla="*/ 603 h 1027"/>
                <a:gd name="T72" fmla="*/ 60 w 1130"/>
                <a:gd name="T73" fmla="*/ 603 h 1027"/>
                <a:gd name="T74" fmla="*/ 1 w 1130"/>
                <a:gd name="T75" fmla="*/ 664 h 1027"/>
                <a:gd name="T76" fmla="*/ 51 w 1130"/>
                <a:gd name="T77" fmla="*/ 722 h 1027"/>
                <a:gd name="T78" fmla="*/ 83 w 1130"/>
                <a:gd name="T79" fmla="*/ 723 h 1027"/>
                <a:gd name="T80" fmla="*/ 413 w 1130"/>
                <a:gd name="T81" fmla="*/ 667 h 1027"/>
                <a:gd name="T82" fmla="*/ 735 w 1130"/>
                <a:gd name="T83" fmla="*/ 499 h 1027"/>
                <a:gd name="T84" fmla="*/ 999 w 1130"/>
                <a:gd name="T85" fmla="*/ 218 h 1027"/>
                <a:gd name="T86" fmla="*/ 1006 w 1130"/>
                <a:gd name="T87" fmla="*/ 253 h 1027"/>
                <a:gd name="T88" fmla="*/ 1077 w 1130"/>
                <a:gd name="T89" fmla="*/ 299 h 1027"/>
                <a:gd name="T90" fmla="*/ 1077 w 1130"/>
                <a:gd name="T91" fmla="*/ 299 h 1027"/>
                <a:gd name="T92" fmla="*/ 1123 w 1130"/>
                <a:gd name="T93" fmla="*/ 228 h 1027"/>
                <a:gd name="T94" fmla="*/ 1123 w 1130"/>
                <a:gd name="T95" fmla="*/ 228 h 1027"/>
                <a:gd name="T96" fmla="*/ 1086 w 1130"/>
                <a:gd name="T97" fmla="*/ 53 h 1027"/>
                <a:gd name="T98" fmla="*/ 1015 w 1130"/>
                <a:gd name="T99" fmla="*/ 1026 h 1027"/>
                <a:gd name="T100" fmla="*/ 1055 w 1130"/>
                <a:gd name="T101" fmla="*/ 986 h 1027"/>
                <a:gd name="T102" fmla="*/ 1055 w 1130"/>
                <a:gd name="T103" fmla="*/ 985 h 1027"/>
                <a:gd name="T104" fmla="*/ 1055 w 1130"/>
                <a:gd name="T105" fmla="*/ 493 h 1027"/>
                <a:gd name="T106" fmla="*/ 1015 w 1130"/>
                <a:gd name="T107" fmla="*/ 452 h 1027"/>
                <a:gd name="T108" fmla="*/ 1015 w 1130"/>
                <a:gd name="T109" fmla="*/ 452 h 1027"/>
                <a:gd name="T110" fmla="*/ 906 w 1130"/>
                <a:gd name="T111" fmla="*/ 452 h 1027"/>
                <a:gd name="T112" fmla="*/ 866 w 1130"/>
                <a:gd name="T113" fmla="*/ 493 h 1027"/>
                <a:gd name="T114" fmla="*/ 866 w 1130"/>
                <a:gd name="T115" fmla="*/ 985 h 1027"/>
                <a:gd name="T116" fmla="*/ 906 w 1130"/>
                <a:gd name="T117" fmla="*/ 1026 h 1027"/>
                <a:gd name="T118" fmla="*/ 1015 w 1130"/>
                <a:gd name="T119" fmla="*/ 1026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30" h="1027">
                  <a:moveTo>
                    <a:pt x="366" y="1026"/>
                  </a:moveTo>
                  <a:cubicBezTo>
                    <a:pt x="343" y="1026"/>
                    <a:pt x="325" y="1008"/>
                    <a:pt x="325" y="986"/>
                  </a:cubicBezTo>
                  <a:cubicBezTo>
                    <a:pt x="325" y="799"/>
                    <a:pt x="325" y="799"/>
                    <a:pt x="325" y="799"/>
                  </a:cubicBezTo>
                  <a:cubicBezTo>
                    <a:pt x="325" y="776"/>
                    <a:pt x="343" y="758"/>
                    <a:pt x="366" y="758"/>
                  </a:cubicBezTo>
                  <a:cubicBezTo>
                    <a:pt x="475" y="758"/>
                    <a:pt x="475" y="758"/>
                    <a:pt x="475" y="758"/>
                  </a:cubicBezTo>
                  <a:cubicBezTo>
                    <a:pt x="497" y="758"/>
                    <a:pt x="515" y="776"/>
                    <a:pt x="515" y="799"/>
                  </a:cubicBezTo>
                  <a:cubicBezTo>
                    <a:pt x="515" y="986"/>
                    <a:pt x="515" y="986"/>
                    <a:pt x="515" y="986"/>
                  </a:cubicBezTo>
                  <a:cubicBezTo>
                    <a:pt x="515" y="1009"/>
                    <a:pt x="497" y="1027"/>
                    <a:pt x="475" y="1027"/>
                  </a:cubicBezTo>
                  <a:lnTo>
                    <a:pt x="366" y="1026"/>
                  </a:lnTo>
                  <a:close/>
                  <a:moveTo>
                    <a:pt x="204" y="1026"/>
                  </a:moveTo>
                  <a:cubicBezTo>
                    <a:pt x="227" y="1026"/>
                    <a:pt x="245" y="1008"/>
                    <a:pt x="245" y="986"/>
                  </a:cubicBezTo>
                  <a:cubicBezTo>
                    <a:pt x="245" y="846"/>
                    <a:pt x="245" y="846"/>
                    <a:pt x="245" y="846"/>
                  </a:cubicBezTo>
                  <a:cubicBezTo>
                    <a:pt x="245" y="824"/>
                    <a:pt x="227" y="805"/>
                    <a:pt x="204" y="805"/>
                  </a:cubicBezTo>
                  <a:cubicBezTo>
                    <a:pt x="96" y="805"/>
                    <a:pt x="96" y="805"/>
                    <a:pt x="96" y="805"/>
                  </a:cubicBezTo>
                  <a:cubicBezTo>
                    <a:pt x="73" y="805"/>
                    <a:pt x="55" y="824"/>
                    <a:pt x="55" y="846"/>
                  </a:cubicBezTo>
                  <a:cubicBezTo>
                    <a:pt x="55" y="986"/>
                    <a:pt x="55" y="986"/>
                    <a:pt x="55" y="986"/>
                  </a:cubicBezTo>
                  <a:cubicBezTo>
                    <a:pt x="55" y="1009"/>
                    <a:pt x="73" y="1027"/>
                    <a:pt x="96" y="1027"/>
                  </a:cubicBezTo>
                  <a:lnTo>
                    <a:pt x="204" y="1026"/>
                  </a:lnTo>
                  <a:close/>
                  <a:moveTo>
                    <a:pt x="745" y="1026"/>
                  </a:moveTo>
                  <a:cubicBezTo>
                    <a:pt x="767" y="1026"/>
                    <a:pt x="785" y="1008"/>
                    <a:pt x="785" y="986"/>
                  </a:cubicBezTo>
                  <a:cubicBezTo>
                    <a:pt x="785" y="693"/>
                    <a:pt x="785" y="693"/>
                    <a:pt x="785" y="693"/>
                  </a:cubicBezTo>
                  <a:cubicBezTo>
                    <a:pt x="785" y="670"/>
                    <a:pt x="767" y="652"/>
                    <a:pt x="745" y="652"/>
                  </a:cubicBezTo>
                  <a:cubicBezTo>
                    <a:pt x="636" y="652"/>
                    <a:pt x="636" y="652"/>
                    <a:pt x="636" y="652"/>
                  </a:cubicBezTo>
                  <a:cubicBezTo>
                    <a:pt x="613" y="652"/>
                    <a:pt x="595" y="670"/>
                    <a:pt x="595" y="693"/>
                  </a:cubicBezTo>
                  <a:cubicBezTo>
                    <a:pt x="595" y="986"/>
                    <a:pt x="595" y="986"/>
                    <a:pt x="595" y="986"/>
                  </a:cubicBezTo>
                  <a:cubicBezTo>
                    <a:pt x="595" y="1009"/>
                    <a:pt x="613" y="1027"/>
                    <a:pt x="636" y="1027"/>
                  </a:cubicBezTo>
                  <a:lnTo>
                    <a:pt x="745" y="1026"/>
                  </a:lnTo>
                  <a:close/>
                  <a:moveTo>
                    <a:pt x="1086" y="53"/>
                  </a:moveTo>
                  <a:cubicBezTo>
                    <a:pt x="1079" y="21"/>
                    <a:pt x="1047" y="0"/>
                    <a:pt x="1015" y="7"/>
                  </a:cubicBezTo>
                  <a:cubicBezTo>
                    <a:pt x="840" y="44"/>
                    <a:pt x="840" y="44"/>
                    <a:pt x="840" y="44"/>
                  </a:cubicBezTo>
                  <a:cubicBezTo>
                    <a:pt x="808" y="51"/>
                    <a:pt x="787" y="82"/>
                    <a:pt x="794" y="115"/>
                  </a:cubicBezTo>
                  <a:cubicBezTo>
                    <a:pt x="801" y="147"/>
                    <a:pt x="833" y="168"/>
                    <a:pt x="865" y="161"/>
                  </a:cubicBezTo>
                  <a:cubicBezTo>
                    <a:pt x="898" y="154"/>
                    <a:pt x="898" y="154"/>
                    <a:pt x="898" y="154"/>
                  </a:cubicBezTo>
                  <a:cubicBezTo>
                    <a:pt x="767" y="348"/>
                    <a:pt x="592" y="482"/>
                    <a:pt x="378" y="553"/>
                  </a:cubicBezTo>
                  <a:cubicBezTo>
                    <a:pt x="282" y="585"/>
                    <a:pt x="182" y="602"/>
                    <a:pt x="81" y="603"/>
                  </a:cubicBezTo>
                  <a:cubicBezTo>
                    <a:pt x="70" y="603"/>
                    <a:pt x="62" y="603"/>
                    <a:pt x="60" y="603"/>
                  </a:cubicBezTo>
                  <a:cubicBezTo>
                    <a:pt x="60" y="603"/>
                    <a:pt x="60" y="603"/>
                    <a:pt x="60" y="603"/>
                  </a:cubicBezTo>
                  <a:cubicBezTo>
                    <a:pt x="27" y="604"/>
                    <a:pt x="0" y="631"/>
                    <a:pt x="1" y="664"/>
                  </a:cubicBezTo>
                  <a:cubicBezTo>
                    <a:pt x="1" y="693"/>
                    <a:pt x="22" y="717"/>
                    <a:pt x="51" y="722"/>
                  </a:cubicBezTo>
                  <a:cubicBezTo>
                    <a:pt x="53" y="722"/>
                    <a:pt x="65" y="723"/>
                    <a:pt x="83" y="723"/>
                  </a:cubicBezTo>
                  <a:cubicBezTo>
                    <a:pt x="195" y="722"/>
                    <a:pt x="306" y="703"/>
                    <a:pt x="413" y="667"/>
                  </a:cubicBezTo>
                  <a:cubicBezTo>
                    <a:pt x="529" y="630"/>
                    <a:pt x="638" y="573"/>
                    <a:pt x="735" y="499"/>
                  </a:cubicBezTo>
                  <a:cubicBezTo>
                    <a:pt x="838" y="421"/>
                    <a:pt x="927" y="326"/>
                    <a:pt x="999" y="218"/>
                  </a:cubicBezTo>
                  <a:cubicBezTo>
                    <a:pt x="1006" y="253"/>
                    <a:pt x="1006" y="253"/>
                    <a:pt x="1006" y="253"/>
                  </a:cubicBezTo>
                  <a:cubicBezTo>
                    <a:pt x="1013" y="285"/>
                    <a:pt x="1045" y="305"/>
                    <a:pt x="1077" y="299"/>
                  </a:cubicBezTo>
                  <a:cubicBezTo>
                    <a:pt x="1077" y="299"/>
                    <a:pt x="1077" y="299"/>
                    <a:pt x="1077" y="299"/>
                  </a:cubicBezTo>
                  <a:cubicBezTo>
                    <a:pt x="1109" y="292"/>
                    <a:pt x="1130" y="260"/>
                    <a:pt x="1123" y="228"/>
                  </a:cubicBezTo>
                  <a:cubicBezTo>
                    <a:pt x="1123" y="228"/>
                    <a:pt x="1123" y="228"/>
                    <a:pt x="1123" y="228"/>
                  </a:cubicBezTo>
                  <a:lnTo>
                    <a:pt x="1086" y="53"/>
                  </a:lnTo>
                  <a:close/>
                  <a:moveTo>
                    <a:pt x="1015" y="1026"/>
                  </a:moveTo>
                  <a:cubicBezTo>
                    <a:pt x="1037" y="1026"/>
                    <a:pt x="1055" y="1008"/>
                    <a:pt x="1055" y="986"/>
                  </a:cubicBezTo>
                  <a:cubicBezTo>
                    <a:pt x="1055" y="986"/>
                    <a:pt x="1055" y="985"/>
                    <a:pt x="1055" y="985"/>
                  </a:cubicBezTo>
                  <a:cubicBezTo>
                    <a:pt x="1055" y="493"/>
                    <a:pt x="1055" y="493"/>
                    <a:pt x="1055" y="493"/>
                  </a:cubicBezTo>
                  <a:cubicBezTo>
                    <a:pt x="1056" y="471"/>
                    <a:pt x="1038" y="452"/>
                    <a:pt x="1015" y="452"/>
                  </a:cubicBezTo>
                  <a:cubicBezTo>
                    <a:pt x="1015" y="452"/>
                    <a:pt x="1015" y="452"/>
                    <a:pt x="1015" y="452"/>
                  </a:cubicBezTo>
                  <a:cubicBezTo>
                    <a:pt x="906" y="452"/>
                    <a:pt x="906" y="452"/>
                    <a:pt x="906" y="452"/>
                  </a:cubicBezTo>
                  <a:cubicBezTo>
                    <a:pt x="883" y="452"/>
                    <a:pt x="865" y="471"/>
                    <a:pt x="866" y="493"/>
                  </a:cubicBezTo>
                  <a:cubicBezTo>
                    <a:pt x="866" y="985"/>
                    <a:pt x="866" y="985"/>
                    <a:pt x="866" y="985"/>
                  </a:cubicBezTo>
                  <a:cubicBezTo>
                    <a:pt x="865" y="1008"/>
                    <a:pt x="883" y="1026"/>
                    <a:pt x="906" y="1026"/>
                  </a:cubicBezTo>
                  <a:lnTo>
                    <a:pt x="1015" y="1026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9" name="Oval 21">
            <a:extLst>
              <a:ext uri="{FF2B5EF4-FFF2-40B4-BE49-F238E27FC236}">
                <a16:creationId xmlns:a16="http://schemas.microsoft.com/office/drawing/2014/main" id="{D6AC6DA1-B9E6-4CDD-805D-20616CB30066}"/>
              </a:ext>
            </a:extLst>
          </p:cNvPr>
          <p:cNvSpPr/>
          <p:nvPr userDrawn="1"/>
        </p:nvSpPr>
        <p:spPr>
          <a:xfrm>
            <a:off x="2176815" y="1657079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21">
            <a:extLst>
              <a:ext uri="{FF2B5EF4-FFF2-40B4-BE49-F238E27FC236}">
                <a16:creationId xmlns:a16="http://schemas.microsoft.com/office/drawing/2014/main" id="{8931ECCF-CDF6-4E17-A4C1-1C458F11AA78}"/>
              </a:ext>
            </a:extLst>
          </p:cNvPr>
          <p:cNvSpPr/>
          <p:nvPr userDrawn="1"/>
        </p:nvSpPr>
        <p:spPr>
          <a:xfrm>
            <a:off x="2176815" y="1038225"/>
            <a:ext cx="400130" cy="397464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2229242" y="1106664"/>
            <a:ext cx="295276" cy="26845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ln>
                <a:solidFill>
                  <a:srgbClr val="DEDEDE"/>
                </a:solidFill>
              </a:ln>
            </a:endParaRPr>
          </a:p>
        </p:txBody>
      </p:sp>
      <p:sp>
        <p:nvSpPr>
          <p:cNvPr id="75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2226941" y="1714501"/>
            <a:ext cx="303472" cy="2922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76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2265512" y="2879353"/>
            <a:ext cx="252597" cy="2483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/>
          </a:p>
        </p:txBody>
      </p:sp>
      <p:sp>
        <p:nvSpPr>
          <p:cNvPr id="99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2255885" y="3481620"/>
            <a:ext cx="247284" cy="170175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2265512" y="3971361"/>
            <a:ext cx="264545" cy="264906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103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2296854" y="5124664"/>
            <a:ext cx="160052" cy="260424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4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2276867" y="5694962"/>
            <a:ext cx="234455" cy="233769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10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2314507" y="6229005"/>
            <a:ext cx="142399" cy="348926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700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B37366A9-0092-4066-827F-449195C05121}"/>
              </a:ext>
            </a:extLst>
          </p:cNvPr>
          <p:cNvSpPr>
            <a:spLocks noEditPoints="1"/>
          </p:cNvSpPr>
          <p:nvPr/>
        </p:nvSpPr>
        <p:spPr bwMode="auto">
          <a:xfrm>
            <a:off x="3105233" y="286360"/>
            <a:ext cx="626608" cy="638775"/>
          </a:xfrm>
          <a:custGeom>
            <a:avLst/>
            <a:gdLst>
              <a:gd name="T0" fmla="*/ 592 w 1098"/>
              <a:gd name="T1" fmla="*/ 745 h 1119"/>
              <a:gd name="T2" fmla="*/ 577 w 1098"/>
              <a:gd name="T3" fmla="*/ 798 h 1119"/>
              <a:gd name="T4" fmla="*/ 526 w 1098"/>
              <a:gd name="T5" fmla="*/ 813 h 1119"/>
              <a:gd name="T6" fmla="*/ 511 w 1098"/>
              <a:gd name="T7" fmla="*/ 773 h 1119"/>
              <a:gd name="T8" fmla="*/ 431 w 1098"/>
              <a:gd name="T9" fmla="*/ 734 h 1119"/>
              <a:gd name="T10" fmla="*/ 428 w 1098"/>
              <a:gd name="T11" fmla="*/ 669 h 1119"/>
              <a:gd name="T12" fmla="*/ 519 w 1098"/>
              <a:gd name="T13" fmla="*/ 681 h 1119"/>
              <a:gd name="T14" fmla="*/ 573 w 1098"/>
              <a:gd name="T15" fmla="*/ 613 h 1119"/>
              <a:gd name="T16" fmla="*/ 476 w 1098"/>
              <a:gd name="T17" fmla="*/ 566 h 1119"/>
              <a:gd name="T18" fmla="*/ 496 w 1098"/>
              <a:gd name="T19" fmla="*/ 370 h 1119"/>
              <a:gd name="T20" fmla="*/ 516 w 1098"/>
              <a:gd name="T21" fmla="*/ 323 h 1119"/>
              <a:gd name="T22" fmla="*/ 548 w 1098"/>
              <a:gd name="T23" fmla="*/ 304 h 1119"/>
              <a:gd name="T24" fmla="*/ 603 w 1098"/>
              <a:gd name="T25" fmla="*/ 363 h 1119"/>
              <a:gd name="T26" fmla="*/ 662 w 1098"/>
              <a:gd name="T27" fmla="*/ 398 h 1119"/>
              <a:gd name="T28" fmla="*/ 629 w 1098"/>
              <a:gd name="T29" fmla="*/ 448 h 1119"/>
              <a:gd name="T30" fmla="*/ 530 w 1098"/>
              <a:gd name="T31" fmla="*/ 437 h 1119"/>
              <a:gd name="T32" fmla="*/ 557 w 1098"/>
              <a:gd name="T33" fmla="*/ 509 h 1119"/>
              <a:gd name="T34" fmla="*/ 654 w 1098"/>
              <a:gd name="T35" fmla="*/ 706 h 1119"/>
              <a:gd name="T36" fmla="*/ 1052 w 1098"/>
              <a:gd name="T37" fmla="*/ 724 h 1119"/>
              <a:gd name="T38" fmla="*/ 987 w 1098"/>
              <a:gd name="T39" fmla="*/ 812 h 1119"/>
              <a:gd name="T40" fmla="*/ 932 w 1098"/>
              <a:gd name="T41" fmla="*/ 926 h 1119"/>
              <a:gd name="T42" fmla="*/ 836 w 1098"/>
              <a:gd name="T43" fmla="*/ 978 h 1119"/>
              <a:gd name="T44" fmla="*/ 736 w 1098"/>
              <a:gd name="T45" fmla="*/ 1057 h 1119"/>
              <a:gd name="T46" fmla="*/ 626 w 1098"/>
              <a:gd name="T47" fmla="*/ 1061 h 1119"/>
              <a:gd name="T48" fmla="*/ 502 w 1098"/>
              <a:gd name="T49" fmla="*/ 1089 h 1119"/>
              <a:gd name="T50" fmla="*/ 402 w 1098"/>
              <a:gd name="T51" fmla="*/ 1045 h 1119"/>
              <a:gd name="T52" fmla="*/ 277 w 1098"/>
              <a:gd name="T53" fmla="*/ 1015 h 1119"/>
              <a:gd name="T54" fmla="*/ 206 w 1098"/>
              <a:gd name="T55" fmla="*/ 933 h 1119"/>
              <a:gd name="T56" fmla="*/ 108 w 1098"/>
              <a:gd name="T57" fmla="*/ 853 h 1119"/>
              <a:gd name="T58" fmla="*/ 79 w 1098"/>
              <a:gd name="T59" fmla="*/ 747 h 1119"/>
              <a:gd name="T60" fmla="*/ 25 w 1098"/>
              <a:gd name="T61" fmla="*/ 631 h 1119"/>
              <a:gd name="T62" fmla="*/ 45 w 1098"/>
              <a:gd name="T63" fmla="*/ 523 h 1119"/>
              <a:gd name="T64" fmla="*/ 46 w 1098"/>
              <a:gd name="T65" fmla="*/ 395 h 1119"/>
              <a:gd name="T66" fmla="*/ 110 w 1098"/>
              <a:gd name="T67" fmla="*/ 307 h 1119"/>
              <a:gd name="T68" fmla="*/ 166 w 1098"/>
              <a:gd name="T69" fmla="*/ 193 h 1119"/>
              <a:gd name="T70" fmla="*/ 261 w 1098"/>
              <a:gd name="T71" fmla="*/ 141 h 1119"/>
              <a:gd name="T72" fmla="*/ 362 w 1098"/>
              <a:gd name="T73" fmla="*/ 62 h 1119"/>
              <a:gd name="T74" fmla="*/ 471 w 1098"/>
              <a:gd name="T75" fmla="*/ 58 h 1119"/>
              <a:gd name="T76" fmla="*/ 595 w 1098"/>
              <a:gd name="T77" fmla="*/ 30 h 1119"/>
              <a:gd name="T78" fmla="*/ 696 w 1098"/>
              <a:gd name="T79" fmla="*/ 74 h 1119"/>
              <a:gd name="T80" fmla="*/ 820 w 1098"/>
              <a:gd name="T81" fmla="*/ 104 h 1119"/>
              <a:gd name="T82" fmla="*/ 891 w 1098"/>
              <a:gd name="T83" fmla="*/ 186 h 1119"/>
              <a:gd name="T84" fmla="*/ 989 w 1098"/>
              <a:gd name="T85" fmla="*/ 266 h 1119"/>
              <a:gd name="T86" fmla="*/ 1018 w 1098"/>
              <a:gd name="T87" fmla="*/ 372 h 1119"/>
              <a:gd name="T88" fmla="*/ 1072 w 1098"/>
              <a:gd name="T89" fmla="*/ 487 h 1119"/>
              <a:gd name="T90" fmla="*/ 1053 w 1098"/>
              <a:gd name="T91" fmla="*/ 596 h 1119"/>
              <a:gd name="T92" fmla="*/ 918 w 1098"/>
              <a:gd name="T93" fmla="*/ 560 h 1119"/>
              <a:gd name="T94" fmla="*/ 176 w 1098"/>
              <a:gd name="T95" fmla="*/ 560 h 1119"/>
              <a:gd name="T96" fmla="*/ 918 w 1098"/>
              <a:gd name="T97" fmla="*/ 560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98" h="1119">
                <a:moveTo>
                  <a:pt x="654" y="706"/>
                </a:moveTo>
                <a:cubicBezTo>
                  <a:pt x="638" y="726"/>
                  <a:pt x="617" y="740"/>
                  <a:pt x="592" y="745"/>
                </a:cubicBezTo>
                <a:cubicBezTo>
                  <a:pt x="582" y="749"/>
                  <a:pt x="577" y="754"/>
                  <a:pt x="577" y="765"/>
                </a:cubicBezTo>
                <a:cubicBezTo>
                  <a:pt x="577" y="777"/>
                  <a:pt x="577" y="787"/>
                  <a:pt x="577" y="798"/>
                </a:cubicBezTo>
                <a:cubicBezTo>
                  <a:pt x="577" y="808"/>
                  <a:pt x="572" y="813"/>
                  <a:pt x="562" y="813"/>
                </a:cubicBezTo>
                <a:cubicBezTo>
                  <a:pt x="550" y="813"/>
                  <a:pt x="538" y="813"/>
                  <a:pt x="526" y="813"/>
                </a:cubicBezTo>
                <a:cubicBezTo>
                  <a:pt x="516" y="813"/>
                  <a:pt x="511" y="808"/>
                  <a:pt x="511" y="797"/>
                </a:cubicBezTo>
                <a:cubicBezTo>
                  <a:pt x="511" y="789"/>
                  <a:pt x="511" y="781"/>
                  <a:pt x="511" y="773"/>
                </a:cubicBezTo>
                <a:cubicBezTo>
                  <a:pt x="511" y="756"/>
                  <a:pt x="510" y="755"/>
                  <a:pt x="494" y="752"/>
                </a:cubicBezTo>
                <a:cubicBezTo>
                  <a:pt x="472" y="749"/>
                  <a:pt x="451" y="744"/>
                  <a:pt x="431" y="734"/>
                </a:cubicBezTo>
                <a:cubicBezTo>
                  <a:pt x="415" y="726"/>
                  <a:pt x="413" y="722"/>
                  <a:pt x="418" y="706"/>
                </a:cubicBezTo>
                <a:cubicBezTo>
                  <a:pt x="421" y="694"/>
                  <a:pt x="425" y="682"/>
                  <a:pt x="428" y="669"/>
                </a:cubicBezTo>
                <a:cubicBezTo>
                  <a:pt x="433" y="656"/>
                  <a:pt x="436" y="653"/>
                  <a:pt x="449" y="660"/>
                </a:cubicBezTo>
                <a:cubicBezTo>
                  <a:pt x="471" y="672"/>
                  <a:pt x="494" y="679"/>
                  <a:pt x="519" y="681"/>
                </a:cubicBezTo>
                <a:cubicBezTo>
                  <a:pt x="535" y="683"/>
                  <a:pt x="550" y="681"/>
                  <a:pt x="565" y="675"/>
                </a:cubicBezTo>
                <a:cubicBezTo>
                  <a:pt x="593" y="664"/>
                  <a:pt x="597" y="631"/>
                  <a:pt x="573" y="613"/>
                </a:cubicBezTo>
                <a:cubicBezTo>
                  <a:pt x="565" y="606"/>
                  <a:pt x="556" y="601"/>
                  <a:pt x="547" y="598"/>
                </a:cubicBezTo>
                <a:cubicBezTo>
                  <a:pt x="523" y="588"/>
                  <a:pt x="499" y="580"/>
                  <a:pt x="476" y="566"/>
                </a:cubicBezTo>
                <a:cubicBezTo>
                  <a:pt x="439" y="544"/>
                  <a:pt x="416" y="514"/>
                  <a:pt x="418" y="469"/>
                </a:cubicBezTo>
                <a:cubicBezTo>
                  <a:pt x="421" y="418"/>
                  <a:pt x="449" y="387"/>
                  <a:pt x="496" y="370"/>
                </a:cubicBezTo>
                <a:cubicBezTo>
                  <a:pt x="516" y="363"/>
                  <a:pt x="516" y="363"/>
                  <a:pt x="516" y="343"/>
                </a:cubicBezTo>
                <a:cubicBezTo>
                  <a:pt x="516" y="337"/>
                  <a:pt x="516" y="330"/>
                  <a:pt x="516" y="323"/>
                </a:cubicBezTo>
                <a:cubicBezTo>
                  <a:pt x="516" y="308"/>
                  <a:pt x="519" y="305"/>
                  <a:pt x="534" y="304"/>
                </a:cubicBezTo>
                <a:cubicBezTo>
                  <a:pt x="539" y="304"/>
                  <a:pt x="544" y="304"/>
                  <a:pt x="548" y="304"/>
                </a:cubicBezTo>
                <a:cubicBezTo>
                  <a:pt x="580" y="304"/>
                  <a:pt x="580" y="304"/>
                  <a:pt x="580" y="337"/>
                </a:cubicBezTo>
                <a:cubicBezTo>
                  <a:pt x="580" y="360"/>
                  <a:pt x="580" y="360"/>
                  <a:pt x="603" y="363"/>
                </a:cubicBezTo>
                <a:cubicBezTo>
                  <a:pt x="621" y="365"/>
                  <a:pt x="637" y="371"/>
                  <a:pt x="653" y="378"/>
                </a:cubicBezTo>
                <a:cubicBezTo>
                  <a:pt x="662" y="381"/>
                  <a:pt x="665" y="388"/>
                  <a:pt x="662" y="398"/>
                </a:cubicBezTo>
                <a:cubicBezTo>
                  <a:pt x="659" y="411"/>
                  <a:pt x="654" y="425"/>
                  <a:pt x="650" y="439"/>
                </a:cubicBezTo>
                <a:cubicBezTo>
                  <a:pt x="645" y="452"/>
                  <a:pt x="641" y="454"/>
                  <a:pt x="629" y="448"/>
                </a:cubicBezTo>
                <a:cubicBezTo>
                  <a:pt x="603" y="437"/>
                  <a:pt x="578" y="431"/>
                  <a:pt x="550" y="432"/>
                </a:cubicBezTo>
                <a:cubicBezTo>
                  <a:pt x="544" y="432"/>
                  <a:pt x="537" y="433"/>
                  <a:pt x="530" y="437"/>
                </a:cubicBezTo>
                <a:cubicBezTo>
                  <a:pt x="506" y="447"/>
                  <a:pt x="502" y="474"/>
                  <a:pt x="523" y="490"/>
                </a:cubicBezTo>
                <a:cubicBezTo>
                  <a:pt x="533" y="498"/>
                  <a:pt x="545" y="504"/>
                  <a:pt x="557" y="509"/>
                </a:cubicBezTo>
                <a:cubicBezTo>
                  <a:pt x="578" y="519"/>
                  <a:pt x="600" y="527"/>
                  <a:pt x="620" y="537"/>
                </a:cubicBezTo>
                <a:cubicBezTo>
                  <a:pt x="682" y="572"/>
                  <a:pt x="699" y="652"/>
                  <a:pt x="654" y="706"/>
                </a:cubicBezTo>
                <a:close/>
                <a:moveTo>
                  <a:pt x="1073" y="625"/>
                </a:moveTo>
                <a:cubicBezTo>
                  <a:pt x="1098" y="658"/>
                  <a:pt x="1087" y="704"/>
                  <a:pt x="1052" y="724"/>
                </a:cubicBezTo>
                <a:cubicBezTo>
                  <a:pt x="1020" y="741"/>
                  <a:pt x="1020" y="741"/>
                  <a:pt x="1020" y="741"/>
                </a:cubicBezTo>
                <a:cubicBezTo>
                  <a:pt x="995" y="755"/>
                  <a:pt x="981" y="783"/>
                  <a:pt x="987" y="812"/>
                </a:cubicBezTo>
                <a:cubicBezTo>
                  <a:pt x="994" y="847"/>
                  <a:pt x="994" y="847"/>
                  <a:pt x="994" y="847"/>
                </a:cubicBezTo>
                <a:cubicBezTo>
                  <a:pt x="1001" y="887"/>
                  <a:pt x="972" y="924"/>
                  <a:pt x="932" y="926"/>
                </a:cubicBezTo>
                <a:cubicBezTo>
                  <a:pt x="897" y="929"/>
                  <a:pt x="897" y="929"/>
                  <a:pt x="897" y="929"/>
                </a:cubicBezTo>
                <a:cubicBezTo>
                  <a:pt x="868" y="930"/>
                  <a:pt x="843" y="951"/>
                  <a:pt x="836" y="978"/>
                </a:cubicBezTo>
                <a:cubicBezTo>
                  <a:pt x="827" y="1012"/>
                  <a:pt x="827" y="1012"/>
                  <a:pt x="827" y="1012"/>
                </a:cubicBezTo>
                <a:cubicBezTo>
                  <a:pt x="817" y="1051"/>
                  <a:pt x="774" y="1071"/>
                  <a:pt x="736" y="1057"/>
                </a:cubicBezTo>
                <a:cubicBezTo>
                  <a:pt x="704" y="1043"/>
                  <a:pt x="704" y="1043"/>
                  <a:pt x="704" y="1043"/>
                </a:cubicBezTo>
                <a:cubicBezTo>
                  <a:pt x="677" y="1031"/>
                  <a:pt x="646" y="1039"/>
                  <a:pt x="626" y="1061"/>
                </a:cubicBezTo>
                <a:cubicBezTo>
                  <a:pt x="603" y="1088"/>
                  <a:pt x="603" y="1088"/>
                  <a:pt x="603" y="1088"/>
                </a:cubicBezTo>
                <a:cubicBezTo>
                  <a:pt x="577" y="1119"/>
                  <a:pt x="529" y="1119"/>
                  <a:pt x="502" y="1089"/>
                </a:cubicBezTo>
                <a:cubicBezTo>
                  <a:pt x="479" y="1062"/>
                  <a:pt x="479" y="1062"/>
                  <a:pt x="479" y="1062"/>
                </a:cubicBezTo>
                <a:cubicBezTo>
                  <a:pt x="459" y="1040"/>
                  <a:pt x="428" y="1033"/>
                  <a:pt x="402" y="1045"/>
                </a:cubicBezTo>
                <a:cubicBezTo>
                  <a:pt x="370" y="1059"/>
                  <a:pt x="370" y="1059"/>
                  <a:pt x="370" y="1059"/>
                </a:cubicBezTo>
                <a:cubicBezTo>
                  <a:pt x="333" y="1075"/>
                  <a:pt x="289" y="1054"/>
                  <a:pt x="277" y="1015"/>
                </a:cubicBezTo>
                <a:cubicBezTo>
                  <a:pt x="268" y="982"/>
                  <a:pt x="268" y="982"/>
                  <a:pt x="268" y="982"/>
                </a:cubicBezTo>
                <a:cubicBezTo>
                  <a:pt x="260" y="954"/>
                  <a:pt x="235" y="934"/>
                  <a:pt x="206" y="933"/>
                </a:cubicBezTo>
                <a:cubicBezTo>
                  <a:pt x="171" y="932"/>
                  <a:pt x="171" y="932"/>
                  <a:pt x="171" y="932"/>
                </a:cubicBezTo>
                <a:cubicBezTo>
                  <a:pt x="131" y="930"/>
                  <a:pt x="101" y="893"/>
                  <a:pt x="108" y="853"/>
                </a:cubicBezTo>
                <a:cubicBezTo>
                  <a:pt x="114" y="818"/>
                  <a:pt x="114" y="818"/>
                  <a:pt x="114" y="818"/>
                </a:cubicBezTo>
                <a:cubicBezTo>
                  <a:pt x="118" y="789"/>
                  <a:pt x="105" y="760"/>
                  <a:pt x="79" y="747"/>
                </a:cubicBezTo>
                <a:cubicBezTo>
                  <a:pt x="48" y="730"/>
                  <a:pt x="48" y="730"/>
                  <a:pt x="48" y="730"/>
                </a:cubicBezTo>
                <a:cubicBezTo>
                  <a:pt x="12" y="711"/>
                  <a:pt x="1" y="665"/>
                  <a:pt x="25" y="631"/>
                </a:cubicBezTo>
                <a:cubicBezTo>
                  <a:pt x="46" y="603"/>
                  <a:pt x="46" y="603"/>
                  <a:pt x="46" y="603"/>
                </a:cubicBezTo>
                <a:cubicBezTo>
                  <a:pt x="63" y="578"/>
                  <a:pt x="62" y="547"/>
                  <a:pt x="45" y="523"/>
                </a:cubicBezTo>
                <a:cubicBezTo>
                  <a:pt x="24" y="494"/>
                  <a:pt x="24" y="494"/>
                  <a:pt x="24" y="494"/>
                </a:cubicBezTo>
                <a:cubicBezTo>
                  <a:pt x="0" y="461"/>
                  <a:pt x="10" y="415"/>
                  <a:pt x="46" y="395"/>
                </a:cubicBezTo>
                <a:cubicBezTo>
                  <a:pt x="77" y="378"/>
                  <a:pt x="77" y="378"/>
                  <a:pt x="77" y="378"/>
                </a:cubicBezTo>
                <a:cubicBezTo>
                  <a:pt x="102" y="364"/>
                  <a:pt x="116" y="335"/>
                  <a:pt x="110" y="307"/>
                </a:cubicBezTo>
                <a:cubicBezTo>
                  <a:pt x="103" y="272"/>
                  <a:pt x="103" y="272"/>
                  <a:pt x="103" y="272"/>
                </a:cubicBezTo>
                <a:cubicBezTo>
                  <a:pt x="97" y="232"/>
                  <a:pt x="125" y="195"/>
                  <a:pt x="166" y="193"/>
                </a:cubicBezTo>
                <a:cubicBezTo>
                  <a:pt x="200" y="190"/>
                  <a:pt x="200" y="190"/>
                  <a:pt x="200" y="190"/>
                </a:cubicBezTo>
                <a:cubicBezTo>
                  <a:pt x="229" y="189"/>
                  <a:pt x="254" y="168"/>
                  <a:pt x="261" y="141"/>
                </a:cubicBezTo>
                <a:cubicBezTo>
                  <a:pt x="271" y="107"/>
                  <a:pt x="271" y="107"/>
                  <a:pt x="271" y="107"/>
                </a:cubicBezTo>
                <a:cubicBezTo>
                  <a:pt x="281" y="68"/>
                  <a:pt x="324" y="47"/>
                  <a:pt x="362" y="62"/>
                </a:cubicBezTo>
                <a:cubicBezTo>
                  <a:pt x="394" y="76"/>
                  <a:pt x="394" y="76"/>
                  <a:pt x="394" y="76"/>
                </a:cubicBezTo>
                <a:cubicBezTo>
                  <a:pt x="420" y="88"/>
                  <a:pt x="451" y="80"/>
                  <a:pt x="471" y="58"/>
                </a:cubicBezTo>
                <a:cubicBezTo>
                  <a:pt x="494" y="31"/>
                  <a:pt x="494" y="31"/>
                  <a:pt x="494" y="31"/>
                </a:cubicBezTo>
                <a:cubicBezTo>
                  <a:pt x="521" y="0"/>
                  <a:pt x="569" y="0"/>
                  <a:pt x="595" y="30"/>
                </a:cubicBezTo>
                <a:cubicBezTo>
                  <a:pt x="618" y="57"/>
                  <a:pt x="618" y="57"/>
                  <a:pt x="618" y="57"/>
                </a:cubicBezTo>
                <a:cubicBezTo>
                  <a:pt x="638" y="78"/>
                  <a:pt x="669" y="85"/>
                  <a:pt x="696" y="74"/>
                </a:cubicBezTo>
                <a:cubicBezTo>
                  <a:pt x="728" y="60"/>
                  <a:pt x="728" y="60"/>
                  <a:pt x="728" y="60"/>
                </a:cubicBezTo>
                <a:cubicBezTo>
                  <a:pt x="765" y="44"/>
                  <a:pt x="809" y="65"/>
                  <a:pt x="820" y="104"/>
                </a:cubicBezTo>
                <a:cubicBezTo>
                  <a:pt x="829" y="137"/>
                  <a:pt x="829" y="137"/>
                  <a:pt x="829" y="137"/>
                </a:cubicBezTo>
                <a:cubicBezTo>
                  <a:pt x="837" y="165"/>
                  <a:pt x="863" y="184"/>
                  <a:pt x="891" y="186"/>
                </a:cubicBezTo>
                <a:cubicBezTo>
                  <a:pt x="926" y="187"/>
                  <a:pt x="926" y="187"/>
                  <a:pt x="926" y="187"/>
                </a:cubicBezTo>
                <a:cubicBezTo>
                  <a:pt x="966" y="189"/>
                  <a:pt x="996" y="226"/>
                  <a:pt x="989" y="266"/>
                </a:cubicBezTo>
                <a:cubicBezTo>
                  <a:pt x="984" y="301"/>
                  <a:pt x="984" y="301"/>
                  <a:pt x="984" y="301"/>
                </a:cubicBezTo>
                <a:cubicBezTo>
                  <a:pt x="979" y="330"/>
                  <a:pt x="993" y="358"/>
                  <a:pt x="1018" y="372"/>
                </a:cubicBezTo>
                <a:cubicBezTo>
                  <a:pt x="1049" y="388"/>
                  <a:pt x="1049" y="388"/>
                  <a:pt x="1049" y="388"/>
                </a:cubicBezTo>
                <a:cubicBezTo>
                  <a:pt x="1085" y="408"/>
                  <a:pt x="1097" y="454"/>
                  <a:pt x="1072" y="487"/>
                </a:cubicBezTo>
                <a:cubicBezTo>
                  <a:pt x="1052" y="516"/>
                  <a:pt x="1052" y="516"/>
                  <a:pt x="1052" y="516"/>
                </a:cubicBezTo>
                <a:cubicBezTo>
                  <a:pt x="1034" y="540"/>
                  <a:pt x="1035" y="572"/>
                  <a:pt x="1053" y="596"/>
                </a:cubicBezTo>
                <a:lnTo>
                  <a:pt x="1073" y="625"/>
                </a:lnTo>
                <a:close/>
                <a:moveTo>
                  <a:pt x="918" y="560"/>
                </a:moveTo>
                <a:cubicBezTo>
                  <a:pt x="918" y="355"/>
                  <a:pt x="752" y="189"/>
                  <a:pt x="547" y="189"/>
                </a:cubicBezTo>
                <a:cubicBezTo>
                  <a:pt x="342" y="189"/>
                  <a:pt x="176" y="355"/>
                  <a:pt x="176" y="560"/>
                </a:cubicBezTo>
                <a:cubicBezTo>
                  <a:pt x="176" y="765"/>
                  <a:pt x="342" y="931"/>
                  <a:pt x="547" y="931"/>
                </a:cubicBezTo>
                <a:cubicBezTo>
                  <a:pt x="752" y="931"/>
                  <a:pt x="918" y="765"/>
                  <a:pt x="918" y="5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DCF440-4F40-4D69-96AE-983195AA595A}"/>
              </a:ext>
            </a:extLst>
          </p:cNvPr>
          <p:cNvSpPr txBox="1"/>
          <p:nvPr/>
        </p:nvSpPr>
        <p:spPr>
          <a:xfrm>
            <a:off x="4026495" y="459057"/>
            <a:ext cx="2048255" cy="193593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Ключевые Ресурсы</a:t>
            </a:r>
            <a:endParaRPr lang="en-US" sz="1400" b="1" dirty="0"/>
          </a:p>
          <a:p>
            <a:pPr algn="ctr"/>
            <a:r>
              <a:rPr lang="ru-RU" sz="1200" dirty="0"/>
              <a:t>Интеллектуальные; исследовательские гранты; реализация исследований; патенты разработок; команда специалистов</a:t>
            </a: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5EBA7F01-9A66-4AC6-B72D-B04225463E4C}"/>
              </a:ext>
            </a:extLst>
          </p:cNvPr>
          <p:cNvSpPr>
            <a:spLocks noEditPoints="1"/>
          </p:cNvSpPr>
          <p:nvPr/>
        </p:nvSpPr>
        <p:spPr bwMode="auto">
          <a:xfrm>
            <a:off x="4884743" y="3364437"/>
            <a:ext cx="573386" cy="604803"/>
          </a:xfrm>
          <a:custGeom>
            <a:avLst/>
            <a:gdLst>
              <a:gd name="T0" fmla="*/ 940 w 1032"/>
              <a:gd name="T1" fmla="*/ 875 h 1090"/>
              <a:gd name="T2" fmla="*/ 696 w 1032"/>
              <a:gd name="T3" fmla="*/ 536 h 1090"/>
              <a:gd name="T4" fmla="*/ 996 w 1032"/>
              <a:gd name="T5" fmla="*/ 969 h 1090"/>
              <a:gd name="T6" fmla="*/ 562 w 1032"/>
              <a:gd name="T7" fmla="*/ 670 h 1090"/>
              <a:gd name="T8" fmla="*/ 901 w 1032"/>
              <a:gd name="T9" fmla="*/ 914 h 1090"/>
              <a:gd name="T10" fmla="*/ 112 w 1032"/>
              <a:gd name="T11" fmla="*/ 384 h 1090"/>
              <a:gd name="T12" fmla="*/ 376 w 1032"/>
              <a:gd name="T13" fmla="*/ 481 h 1090"/>
              <a:gd name="T14" fmla="*/ 468 w 1032"/>
              <a:gd name="T15" fmla="*/ 478 h 1090"/>
              <a:gd name="T16" fmla="*/ 408 w 1032"/>
              <a:gd name="T17" fmla="*/ 379 h 1090"/>
              <a:gd name="T18" fmla="*/ 507 w 1032"/>
              <a:gd name="T19" fmla="*/ 439 h 1090"/>
              <a:gd name="T20" fmla="*/ 516 w 1032"/>
              <a:gd name="T21" fmla="*/ 354 h 1090"/>
              <a:gd name="T22" fmla="*/ 420 w 1032"/>
              <a:gd name="T23" fmla="*/ 75 h 1090"/>
              <a:gd name="T24" fmla="*/ 203 w 1032"/>
              <a:gd name="T25" fmla="*/ 41 h 1090"/>
              <a:gd name="T26" fmla="*/ 289 w 1032"/>
              <a:gd name="T27" fmla="*/ 223 h 1090"/>
              <a:gd name="T28" fmla="*/ 154 w 1032"/>
              <a:gd name="T29" fmla="*/ 263 h 1090"/>
              <a:gd name="T30" fmla="*/ 52 w 1032"/>
              <a:gd name="T31" fmla="*/ 188 h 1090"/>
              <a:gd name="T32" fmla="*/ 444 w 1032"/>
              <a:gd name="T33" fmla="*/ 820 h 1090"/>
              <a:gd name="T34" fmla="*/ 417 w 1032"/>
              <a:gd name="T35" fmla="*/ 894 h 1090"/>
              <a:gd name="T36" fmla="*/ 60 w 1032"/>
              <a:gd name="T37" fmla="*/ 1027 h 1090"/>
              <a:gd name="T38" fmla="*/ 198 w 1032"/>
              <a:gd name="T39" fmla="*/ 673 h 1090"/>
              <a:gd name="T40" fmla="*/ 272 w 1032"/>
              <a:gd name="T41" fmla="*/ 647 h 1090"/>
              <a:gd name="T42" fmla="*/ 299 w 1032"/>
              <a:gd name="T43" fmla="*/ 573 h 1090"/>
              <a:gd name="T44" fmla="*/ 355 w 1032"/>
              <a:gd name="T45" fmla="*/ 544 h 1090"/>
              <a:gd name="T46" fmla="*/ 547 w 1032"/>
              <a:gd name="T47" fmla="*/ 764 h 1090"/>
              <a:gd name="T48" fmla="*/ 500 w 1032"/>
              <a:gd name="T49" fmla="*/ 800 h 1090"/>
              <a:gd name="T50" fmla="*/ 266 w 1032"/>
              <a:gd name="T51" fmla="*/ 786 h 1090"/>
              <a:gd name="T52" fmla="*/ 230 w 1032"/>
              <a:gd name="T53" fmla="*/ 749 h 1090"/>
              <a:gd name="T54" fmla="*/ 105 w 1032"/>
              <a:gd name="T55" fmla="*/ 910 h 1090"/>
              <a:gd name="T56" fmla="*/ 266 w 1032"/>
              <a:gd name="T57" fmla="*/ 786 h 1090"/>
              <a:gd name="T58" fmla="*/ 304 w 1032"/>
              <a:gd name="T59" fmla="*/ 824 h 1090"/>
              <a:gd name="T60" fmla="*/ 180 w 1032"/>
              <a:gd name="T61" fmla="*/ 985 h 1090"/>
              <a:gd name="T62" fmla="*/ 341 w 1032"/>
              <a:gd name="T63" fmla="*/ 861 h 1090"/>
              <a:gd name="T64" fmla="*/ 1020 w 1032"/>
              <a:gd name="T65" fmla="*/ 102 h 1090"/>
              <a:gd name="T66" fmla="*/ 967 w 1032"/>
              <a:gd name="T67" fmla="*/ 65 h 1090"/>
              <a:gd name="T68" fmla="*/ 774 w 1032"/>
              <a:gd name="T69" fmla="*/ 172 h 1090"/>
              <a:gd name="T70" fmla="*/ 474 w 1032"/>
              <a:gd name="T71" fmla="*/ 551 h 1090"/>
              <a:gd name="T72" fmla="*/ 506 w 1032"/>
              <a:gd name="T73" fmla="*/ 615 h 1090"/>
              <a:gd name="T74" fmla="*/ 839 w 1032"/>
              <a:gd name="T75" fmla="*/ 315 h 1090"/>
              <a:gd name="T76" fmla="*/ 932 w 1032"/>
              <a:gd name="T77" fmla="*/ 306 h 1090"/>
              <a:gd name="T78" fmla="*/ 1020 w 1032"/>
              <a:gd name="T79" fmla="*/ 102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32" h="1090">
                <a:moveTo>
                  <a:pt x="940" y="914"/>
                </a:moveTo>
                <a:cubicBezTo>
                  <a:pt x="951" y="903"/>
                  <a:pt x="951" y="886"/>
                  <a:pt x="940" y="875"/>
                </a:cubicBezTo>
                <a:cubicBezTo>
                  <a:pt x="649" y="583"/>
                  <a:pt x="649" y="583"/>
                  <a:pt x="649" y="583"/>
                </a:cubicBezTo>
                <a:cubicBezTo>
                  <a:pt x="696" y="536"/>
                  <a:pt x="696" y="536"/>
                  <a:pt x="696" y="536"/>
                </a:cubicBezTo>
                <a:cubicBezTo>
                  <a:pt x="996" y="835"/>
                  <a:pt x="996" y="835"/>
                  <a:pt x="996" y="835"/>
                </a:cubicBezTo>
                <a:cubicBezTo>
                  <a:pt x="1032" y="872"/>
                  <a:pt x="1032" y="932"/>
                  <a:pt x="996" y="969"/>
                </a:cubicBezTo>
                <a:cubicBezTo>
                  <a:pt x="959" y="1006"/>
                  <a:pt x="899" y="1006"/>
                  <a:pt x="862" y="969"/>
                </a:cubicBezTo>
                <a:cubicBezTo>
                  <a:pt x="562" y="670"/>
                  <a:pt x="562" y="670"/>
                  <a:pt x="562" y="670"/>
                </a:cubicBezTo>
                <a:cubicBezTo>
                  <a:pt x="610" y="622"/>
                  <a:pt x="610" y="622"/>
                  <a:pt x="610" y="622"/>
                </a:cubicBezTo>
                <a:cubicBezTo>
                  <a:pt x="901" y="914"/>
                  <a:pt x="901" y="914"/>
                  <a:pt x="901" y="914"/>
                </a:cubicBezTo>
                <a:cubicBezTo>
                  <a:pt x="913" y="924"/>
                  <a:pt x="930" y="924"/>
                  <a:pt x="940" y="914"/>
                </a:cubicBezTo>
                <a:close/>
                <a:moveTo>
                  <a:pt x="112" y="384"/>
                </a:moveTo>
                <a:cubicBezTo>
                  <a:pt x="158" y="430"/>
                  <a:pt x="221" y="451"/>
                  <a:pt x="283" y="446"/>
                </a:cubicBezTo>
                <a:cubicBezTo>
                  <a:pt x="317" y="444"/>
                  <a:pt x="352" y="456"/>
                  <a:pt x="376" y="481"/>
                </a:cubicBezTo>
                <a:cubicBezTo>
                  <a:pt x="421" y="526"/>
                  <a:pt x="421" y="526"/>
                  <a:pt x="421" y="526"/>
                </a:cubicBezTo>
                <a:cubicBezTo>
                  <a:pt x="468" y="478"/>
                  <a:pt x="468" y="478"/>
                  <a:pt x="468" y="478"/>
                </a:cubicBezTo>
                <a:cubicBezTo>
                  <a:pt x="408" y="418"/>
                  <a:pt x="408" y="418"/>
                  <a:pt x="408" y="418"/>
                </a:cubicBezTo>
                <a:cubicBezTo>
                  <a:pt x="398" y="408"/>
                  <a:pt x="398" y="391"/>
                  <a:pt x="408" y="379"/>
                </a:cubicBezTo>
                <a:cubicBezTo>
                  <a:pt x="418" y="369"/>
                  <a:pt x="436" y="369"/>
                  <a:pt x="447" y="379"/>
                </a:cubicBezTo>
                <a:cubicBezTo>
                  <a:pt x="507" y="439"/>
                  <a:pt x="507" y="439"/>
                  <a:pt x="507" y="439"/>
                </a:cubicBezTo>
                <a:cubicBezTo>
                  <a:pt x="554" y="392"/>
                  <a:pt x="554" y="392"/>
                  <a:pt x="554" y="392"/>
                </a:cubicBezTo>
                <a:cubicBezTo>
                  <a:pt x="516" y="354"/>
                  <a:pt x="516" y="354"/>
                  <a:pt x="516" y="354"/>
                </a:cubicBezTo>
                <a:cubicBezTo>
                  <a:pt x="490" y="327"/>
                  <a:pt x="477" y="291"/>
                  <a:pt x="482" y="254"/>
                </a:cubicBezTo>
                <a:cubicBezTo>
                  <a:pt x="490" y="190"/>
                  <a:pt x="469" y="124"/>
                  <a:pt x="420" y="75"/>
                </a:cubicBezTo>
                <a:cubicBezTo>
                  <a:pt x="363" y="19"/>
                  <a:pt x="281" y="0"/>
                  <a:pt x="209" y="20"/>
                </a:cubicBezTo>
                <a:cubicBezTo>
                  <a:pt x="200" y="22"/>
                  <a:pt x="197" y="34"/>
                  <a:pt x="203" y="41"/>
                </a:cubicBezTo>
                <a:cubicBezTo>
                  <a:pt x="289" y="127"/>
                  <a:pt x="289" y="127"/>
                  <a:pt x="289" y="127"/>
                </a:cubicBezTo>
                <a:cubicBezTo>
                  <a:pt x="316" y="153"/>
                  <a:pt x="316" y="196"/>
                  <a:pt x="289" y="223"/>
                </a:cubicBezTo>
                <a:cubicBezTo>
                  <a:pt x="249" y="263"/>
                  <a:pt x="249" y="263"/>
                  <a:pt x="249" y="263"/>
                </a:cubicBezTo>
                <a:cubicBezTo>
                  <a:pt x="223" y="289"/>
                  <a:pt x="180" y="289"/>
                  <a:pt x="154" y="263"/>
                </a:cubicBezTo>
                <a:cubicBezTo>
                  <a:pt x="73" y="182"/>
                  <a:pt x="73" y="182"/>
                  <a:pt x="73" y="182"/>
                </a:cubicBezTo>
                <a:cubicBezTo>
                  <a:pt x="66" y="175"/>
                  <a:pt x="54" y="179"/>
                  <a:pt x="52" y="188"/>
                </a:cubicBezTo>
                <a:cubicBezTo>
                  <a:pt x="39" y="257"/>
                  <a:pt x="59" y="331"/>
                  <a:pt x="112" y="384"/>
                </a:cubicBezTo>
                <a:close/>
                <a:moveTo>
                  <a:pt x="444" y="820"/>
                </a:moveTo>
                <a:cubicBezTo>
                  <a:pt x="429" y="835"/>
                  <a:pt x="422" y="856"/>
                  <a:pt x="424" y="876"/>
                </a:cubicBezTo>
                <a:cubicBezTo>
                  <a:pt x="424" y="883"/>
                  <a:pt x="422" y="888"/>
                  <a:pt x="417" y="894"/>
                </a:cubicBezTo>
                <a:cubicBezTo>
                  <a:pt x="281" y="1029"/>
                  <a:pt x="281" y="1029"/>
                  <a:pt x="281" y="1029"/>
                </a:cubicBezTo>
                <a:cubicBezTo>
                  <a:pt x="220" y="1090"/>
                  <a:pt x="120" y="1090"/>
                  <a:pt x="60" y="1027"/>
                </a:cubicBezTo>
                <a:cubicBezTo>
                  <a:pt x="0" y="966"/>
                  <a:pt x="5" y="865"/>
                  <a:pt x="66" y="806"/>
                </a:cubicBezTo>
                <a:cubicBezTo>
                  <a:pt x="198" y="673"/>
                  <a:pt x="198" y="673"/>
                  <a:pt x="198" y="673"/>
                </a:cubicBezTo>
                <a:cubicBezTo>
                  <a:pt x="203" y="668"/>
                  <a:pt x="210" y="666"/>
                  <a:pt x="217" y="666"/>
                </a:cubicBezTo>
                <a:cubicBezTo>
                  <a:pt x="236" y="667"/>
                  <a:pt x="257" y="662"/>
                  <a:pt x="272" y="647"/>
                </a:cubicBezTo>
                <a:cubicBezTo>
                  <a:pt x="287" y="632"/>
                  <a:pt x="294" y="611"/>
                  <a:pt x="292" y="591"/>
                </a:cubicBezTo>
                <a:cubicBezTo>
                  <a:pt x="292" y="584"/>
                  <a:pt x="294" y="579"/>
                  <a:pt x="299" y="573"/>
                </a:cubicBezTo>
                <a:cubicBezTo>
                  <a:pt x="327" y="544"/>
                  <a:pt x="327" y="544"/>
                  <a:pt x="327" y="544"/>
                </a:cubicBezTo>
                <a:cubicBezTo>
                  <a:pt x="336" y="536"/>
                  <a:pt x="347" y="536"/>
                  <a:pt x="355" y="544"/>
                </a:cubicBezTo>
                <a:cubicBezTo>
                  <a:pt x="547" y="736"/>
                  <a:pt x="547" y="736"/>
                  <a:pt x="547" y="736"/>
                </a:cubicBezTo>
                <a:cubicBezTo>
                  <a:pt x="556" y="744"/>
                  <a:pt x="556" y="756"/>
                  <a:pt x="547" y="764"/>
                </a:cubicBezTo>
                <a:cubicBezTo>
                  <a:pt x="519" y="793"/>
                  <a:pt x="519" y="793"/>
                  <a:pt x="519" y="793"/>
                </a:cubicBezTo>
                <a:cubicBezTo>
                  <a:pt x="514" y="797"/>
                  <a:pt x="507" y="800"/>
                  <a:pt x="500" y="800"/>
                </a:cubicBezTo>
                <a:cubicBezTo>
                  <a:pt x="478" y="799"/>
                  <a:pt x="459" y="806"/>
                  <a:pt x="444" y="820"/>
                </a:cubicBezTo>
                <a:close/>
                <a:moveTo>
                  <a:pt x="266" y="786"/>
                </a:moveTo>
                <a:cubicBezTo>
                  <a:pt x="277" y="776"/>
                  <a:pt x="277" y="759"/>
                  <a:pt x="266" y="749"/>
                </a:cubicBezTo>
                <a:cubicBezTo>
                  <a:pt x="256" y="739"/>
                  <a:pt x="240" y="739"/>
                  <a:pt x="230" y="749"/>
                </a:cubicBezTo>
                <a:cubicBezTo>
                  <a:pt x="105" y="873"/>
                  <a:pt x="105" y="873"/>
                  <a:pt x="105" y="873"/>
                </a:cubicBezTo>
                <a:cubicBezTo>
                  <a:pt x="95" y="884"/>
                  <a:pt x="95" y="900"/>
                  <a:pt x="105" y="910"/>
                </a:cubicBezTo>
                <a:cubicBezTo>
                  <a:pt x="115" y="921"/>
                  <a:pt x="132" y="921"/>
                  <a:pt x="142" y="910"/>
                </a:cubicBezTo>
                <a:lnTo>
                  <a:pt x="266" y="786"/>
                </a:lnTo>
                <a:close/>
                <a:moveTo>
                  <a:pt x="341" y="824"/>
                </a:moveTo>
                <a:cubicBezTo>
                  <a:pt x="331" y="814"/>
                  <a:pt x="315" y="814"/>
                  <a:pt x="304" y="824"/>
                </a:cubicBezTo>
                <a:cubicBezTo>
                  <a:pt x="180" y="948"/>
                  <a:pt x="180" y="948"/>
                  <a:pt x="180" y="948"/>
                </a:cubicBezTo>
                <a:cubicBezTo>
                  <a:pt x="170" y="959"/>
                  <a:pt x="170" y="975"/>
                  <a:pt x="180" y="985"/>
                </a:cubicBezTo>
                <a:cubicBezTo>
                  <a:pt x="190" y="996"/>
                  <a:pt x="207" y="996"/>
                  <a:pt x="217" y="985"/>
                </a:cubicBezTo>
                <a:cubicBezTo>
                  <a:pt x="341" y="861"/>
                  <a:pt x="341" y="861"/>
                  <a:pt x="341" y="861"/>
                </a:cubicBezTo>
                <a:cubicBezTo>
                  <a:pt x="352" y="849"/>
                  <a:pt x="352" y="833"/>
                  <a:pt x="341" y="824"/>
                </a:cubicBezTo>
                <a:close/>
                <a:moveTo>
                  <a:pt x="1020" y="102"/>
                </a:moveTo>
                <a:cubicBezTo>
                  <a:pt x="986" y="68"/>
                  <a:pt x="986" y="68"/>
                  <a:pt x="986" y="68"/>
                </a:cubicBezTo>
                <a:cubicBezTo>
                  <a:pt x="981" y="62"/>
                  <a:pt x="973" y="61"/>
                  <a:pt x="967" y="65"/>
                </a:cubicBezTo>
                <a:cubicBezTo>
                  <a:pt x="784" y="156"/>
                  <a:pt x="784" y="156"/>
                  <a:pt x="784" y="156"/>
                </a:cubicBezTo>
                <a:cubicBezTo>
                  <a:pt x="778" y="159"/>
                  <a:pt x="774" y="165"/>
                  <a:pt x="774" y="172"/>
                </a:cubicBezTo>
                <a:cubicBezTo>
                  <a:pt x="774" y="249"/>
                  <a:pt x="774" y="249"/>
                  <a:pt x="774" y="249"/>
                </a:cubicBezTo>
                <a:cubicBezTo>
                  <a:pt x="474" y="551"/>
                  <a:pt x="474" y="551"/>
                  <a:pt x="474" y="551"/>
                </a:cubicBezTo>
                <a:cubicBezTo>
                  <a:pt x="465" y="560"/>
                  <a:pt x="465" y="574"/>
                  <a:pt x="474" y="583"/>
                </a:cubicBezTo>
                <a:cubicBezTo>
                  <a:pt x="506" y="615"/>
                  <a:pt x="506" y="615"/>
                  <a:pt x="506" y="615"/>
                </a:cubicBezTo>
                <a:cubicBezTo>
                  <a:pt x="515" y="625"/>
                  <a:pt x="529" y="625"/>
                  <a:pt x="538" y="615"/>
                </a:cubicBezTo>
                <a:cubicBezTo>
                  <a:pt x="839" y="315"/>
                  <a:pt x="839" y="315"/>
                  <a:pt x="839" y="315"/>
                </a:cubicBezTo>
                <a:cubicBezTo>
                  <a:pt x="916" y="315"/>
                  <a:pt x="916" y="315"/>
                  <a:pt x="916" y="315"/>
                </a:cubicBezTo>
                <a:cubicBezTo>
                  <a:pt x="923" y="315"/>
                  <a:pt x="929" y="311"/>
                  <a:pt x="932" y="306"/>
                </a:cubicBezTo>
                <a:cubicBezTo>
                  <a:pt x="1023" y="122"/>
                  <a:pt x="1023" y="122"/>
                  <a:pt x="1023" y="122"/>
                </a:cubicBezTo>
                <a:cubicBezTo>
                  <a:pt x="1027" y="115"/>
                  <a:pt x="1026" y="107"/>
                  <a:pt x="1020" y="102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BAB95A-8FDC-404C-866D-103C1C7D137B}"/>
              </a:ext>
            </a:extLst>
          </p:cNvPr>
          <p:cNvSpPr txBox="1"/>
          <p:nvPr/>
        </p:nvSpPr>
        <p:spPr>
          <a:xfrm>
            <a:off x="8044476" y="630196"/>
            <a:ext cx="2048256" cy="1165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Ключевые Партнеры</a:t>
            </a:r>
            <a:endParaRPr lang="en-US" sz="1400" b="1" dirty="0"/>
          </a:p>
          <a:p>
            <a:pPr lvl="0" algn="ctr"/>
            <a:r>
              <a:rPr lang="ru-RU" sz="1200" dirty="0"/>
              <a:t>ВУЗ (НИУ «БелГУ») (площадка для реализации исследований + доступ в лаборатории) инвесторы</a:t>
            </a:r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58F56AE0-21B7-4408-B9E1-9189603761BA}"/>
              </a:ext>
            </a:extLst>
          </p:cNvPr>
          <p:cNvSpPr>
            <a:spLocks noEditPoints="1"/>
          </p:cNvSpPr>
          <p:nvPr/>
        </p:nvSpPr>
        <p:spPr bwMode="auto">
          <a:xfrm rot="18900000">
            <a:off x="5261045" y="5844997"/>
            <a:ext cx="489430" cy="721840"/>
          </a:xfrm>
          <a:custGeom>
            <a:avLst/>
            <a:gdLst>
              <a:gd name="T0" fmla="*/ 455 w 760"/>
              <a:gd name="T1" fmla="*/ 831 h 1122"/>
              <a:gd name="T2" fmla="*/ 466 w 760"/>
              <a:gd name="T3" fmla="*/ 1034 h 1122"/>
              <a:gd name="T4" fmla="*/ 383 w 760"/>
              <a:gd name="T5" fmla="*/ 1122 h 1122"/>
              <a:gd name="T6" fmla="*/ 377 w 760"/>
              <a:gd name="T7" fmla="*/ 1122 h 1122"/>
              <a:gd name="T8" fmla="*/ 294 w 760"/>
              <a:gd name="T9" fmla="*/ 1034 h 1122"/>
              <a:gd name="T10" fmla="*/ 305 w 760"/>
              <a:gd name="T11" fmla="*/ 831 h 1122"/>
              <a:gd name="T12" fmla="*/ 380 w 760"/>
              <a:gd name="T13" fmla="*/ 836 h 1122"/>
              <a:gd name="T14" fmla="*/ 455 w 760"/>
              <a:gd name="T15" fmla="*/ 831 h 1122"/>
              <a:gd name="T16" fmla="*/ 380 w 760"/>
              <a:gd name="T17" fmla="*/ 760 h 1122"/>
              <a:gd name="T18" fmla="*/ 0 w 760"/>
              <a:gd name="T19" fmla="*/ 380 h 1122"/>
              <a:gd name="T20" fmla="*/ 380 w 760"/>
              <a:gd name="T21" fmla="*/ 0 h 1122"/>
              <a:gd name="T22" fmla="*/ 760 w 760"/>
              <a:gd name="T23" fmla="*/ 380 h 1122"/>
              <a:gd name="T24" fmla="*/ 380 w 760"/>
              <a:gd name="T25" fmla="*/ 760 h 1122"/>
              <a:gd name="T26" fmla="*/ 631 w 760"/>
              <a:gd name="T27" fmla="*/ 380 h 1122"/>
              <a:gd name="T28" fmla="*/ 380 w 760"/>
              <a:gd name="T29" fmla="*/ 129 h 1122"/>
              <a:gd name="T30" fmla="*/ 129 w 760"/>
              <a:gd name="T31" fmla="*/ 380 h 1122"/>
              <a:gd name="T32" fmla="*/ 380 w 760"/>
              <a:gd name="T33" fmla="*/ 631 h 1122"/>
              <a:gd name="T34" fmla="*/ 631 w 760"/>
              <a:gd name="T35" fmla="*/ 380 h 1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0" h="1122">
                <a:moveTo>
                  <a:pt x="455" y="831"/>
                </a:moveTo>
                <a:cubicBezTo>
                  <a:pt x="466" y="1034"/>
                  <a:pt x="466" y="1034"/>
                  <a:pt x="466" y="1034"/>
                </a:cubicBezTo>
                <a:cubicBezTo>
                  <a:pt x="469" y="1082"/>
                  <a:pt x="432" y="1122"/>
                  <a:pt x="383" y="1122"/>
                </a:cubicBezTo>
                <a:cubicBezTo>
                  <a:pt x="377" y="1122"/>
                  <a:pt x="377" y="1122"/>
                  <a:pt x="377" y="1122"/>
                </a:cubicBezTo>
                <a:cubicBezTo>
                  <a:pt x="329" y="1122"/>
                  <a:pt x="291" y="1082"/>
                  <a:pt x="294" y="1034"/>
                </a:cubicBezTo>
                <a:cubicBezTo>
                  <a:pt x="305" y="831"/>
                  <a:pt x="305" y="831"/>
                  <a:pt x="305" y="831"/>
                </a:cubicBezTo>
                <a:cubicBezTo>
                  <a:pt x="329" y="834"/>
                  <a:pt x="355" y="836"/>
                  <a:pt x="380" y="836"/>
                </a:cubicBezTo>
                <a:cubicBezTo>
                  <a:pt x="405" y="836"/>
                  <a:pt x="431" y="834"/>
                  <a:pt x="455" y="831"/>
                </a:cubicBezTo>
                <a:close/>
                <a:moveTo>
                  <a:pt x="380" y="760"/>
                </a:moveTo>
                <a:cubicBezTo>
                  <a:pt x="170" y="760"/>
                  <a:pt x="0" y="590"/>
                  <a:pt x="0" y="380"/>
                </a:cubicBezTo>
                <a:cubicBezTo>
                  <a:pt x="0" y="170"/>
                  <a:pt x="170" y="0"/>
                  <a:pt x="380" y="0"/>
                </a:cubicBezTo>
                <a:cubicBezTo>
                  <a:pt x="590" y="0"/>
                  <a:pt x="760" y="170"/>
                  <a:pt x="760" y="380"/>
                </a:cubicBezTo>
                <a:cubicBezTo>
                  <a:pt x="760" y="590"/>
                  <a:pt x="590" y="760"/>
                  <a:pt x="380" y="760"/>
                </a:cubicBezTo>
                <a:close/>
                <a:moveTo>
                  <a:pt x="631" y="380"/>
                </a:moveTo>
                <a:cubicBezTo>
                  <a:pt x="631" y="242"/>
                  <a:pt x="519" y="129"/>
                  <a:pt x="380" y="129"/>
                </a:cubicBezTo>
                <a:cubicBezTo>
                  <a:pt x="242" y="129"/>
                  <a:pt x="129" y="241"/>
                  <a:pt x="129" y="380"/>
                </a:cubicBezTo>
                <a:cubicBezTo>
                  <a:pt x="129" y="518"/>
                  <a:pt x="241" y="631"/>
                  <a:pt x="380" y="631"/>
                </a:cubicBezTo>
                <a:cubicBezTo>
                  <a:pt x="518" y="631"/>
                  <a:pt x="631" y="518"/>
                  <a:pt x="631" y="38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3364DC-F079-4B04-81FA-3F7E5787DD04}"/>
              </a:ext>
            </a:extLst>
          </p:cNvPr>
          <p:cNvSpPr txBox="1"/>
          <p:nvPr/>
        </p:nvSpPr>
        <p:spPr>
          <a:xfrm>
            <a:off x="6011659" y="5350373"/>
            <a:ext cx="2048255" cy="1165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Структура издержек</a:t>
            </a:r>
            <a:endParaRPr lang="en-US" sz="1400" b="1" dirty="0"/>
          </a:p>
          <a:p>
            <a:pPr lvl="0" algn="ctr"/>
            <a:r>
              <a:rPr lang="ru-RU" sz="1200" dirty="0"/>
              <a:t>Исследования; разработка; </a:t>
            </a:r>
            <a:br>
              <a:rPr lang="ru-RU" sz="1200" dirty="0"/>
            </a:br>
            <a:r>
              <a:rPr lang="ru-RU" sz="1200" dirty="0"/>
              <a:t>сбор данных; ЗП;</a:t>
            </a:r>
            <a:br>
              <a:rPr lang="ru-RU" sz="1200" dirty="0"/>
            </a:br>
            <a:r>
              <a:rPr lang="ru-RU" sz="1200" dirty="0"/>
              <a:t>тех. оборудование;</a:t>
            </a:r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9AC9F4B6-58E9-4CEC-9100-8914FB3DDE8E}"/>
              </a:ext>
            </a:extLst>
          </p:cNvPr>
          <p:cNvSpPr>
            <a:spLocks noEditPoints="1"/>
          </p:cNvSpPr>
          <p:nvPr/>
        </p:nvSpPr>
        <p:spPr bwMode="auto">
          <a:xfrm>
            <a:off x="8438312" y="2288156"/>
            <a:ext cx="586239" cy="539885"/>
          </a:xfrm>
          <a:custGeom>
            <a:avLst/>
            <a:gdLst>
              <a:gd name="T0" fmla="*/ 102 w 1092"/>
              <a:gd name="T1" fmla="*/ 566 h 1007"/>
              <a:gd name="T2" fmla="*/ 114 w 1092"/>
              <a:gd name="T3" fmla="*/ 623 h 1007"/>
              <a:gd name="T4" fmla="*/ 264 w 1092"/>
              <a:gd name="T5" fmla="*/ 1007 h 1007"/>
              <a:gd name="T6" fmla="*/ 466 w 1092"/>
              <a:gd name="T7" fmla="*/ 1007 h 1007"/>
              <a:gd name="T8" fmla="*/ 529 w 1092"/>
              <a:gd name="T9" fmla="*/ 1007 h 1007"/>
              <a:gd name="T10" fmla="*/ 561 w 1092"/>
              <a:gd name="T11" fmla="*/ 1007 h 1007"/>
              <a:gd name="T12" fmla="*/ 802 w 1092"/>
              <a:gd name="T13" fmla="*/ 1007 h 1007"/>
              <a:gd name="T14" fmla="*/ 917 w 1092"/>
              <a:gd name="T15" fmla="*/ 933 h 1007"/>
              <a:gd name="T16" fmla="*/ 979 w 1092"/>
              <a:gd name="T17" fmla="*/ 615 h 1007"/>
              <a:gd name="T18" fmla="*/ 1027 w 1092"/>
              <a:gd name="T19" fmla="*/ 566 h 1007"/>
              <a:gd name="T20" fmla="*/ 1092 w 1092"/>
              <a:gd name="T21" fmla="*/ 416 h 1007"/>
              <a:gd name="T22" fmla="*/ 1091 w 1092"/>
              <a:gd name="T23" fmla="*/ 402 h 1007"/>
              <a:gd name="T24" fmla="*/ 1087 w 1092"/>
              <a:gd name="T25" fmla="*/ 391 h 1007"/>
              <a:gd name="T26" fmla="*/ 1063 w 1092"/>
              <a:gd name="T27" fmla="*/ 362 h 1007"/>
              <a:gd name="T28" fmla="*/ 1054 w 1092"/>
              <a:gd name="T29" fmla="*/ 356 h 1007"/>
              <a:gd name="T30" fmla="*/ 973 w 1092"/>
              <a:gd name="T31" fmla="*/ 350 h 1007"/>
              <a:gd name="T32" fmla="*/ 924 w 1092"/>
              <a:gd name="T33" fmla="*/ 350 h 1007"/>
              <a:gd name="T34" fmla="*/ 562 w 1092"/>
              <a:gd name="T35" fmla="*/ 350 h 1007"/>
              <a:gd name="T36" fmla="*/ 544 w 1092"/>
              <a:gd name="T37" fmla="*/ 350 h 1007"/>
              <a:gd name="T38" fmla="*/ 265 w 1092"/>
              <a:gd name="T39" fmla="*/ 350 h 1007"/>
              <a:gd name="T40" fmla="*/ 137 w 1092"/>
              <a:gd name="T41" fmla="*/ 350 h 1007"/>
              <a:gd name="T42" fmla="*/ 65 w 1092"/>
              <a:gd name="T43" fmla="*/ 350 h 1007"/>
              <a:gd name="T44" fmla="*/ 34 w 1092"/>
              <a:gd name="T45" fmla="*/ 358 h 1007"/>
              <a:gd name="T46" fmla="*/ 18 w 1092"/>
              <a:gd name="T47" fmla="*/ 369 h 1007"/>
              <a:gd name="T48" fmla="*/ 2 w 1092"/>
              <a:gd name="T49" fmla="*/ 395 h 1007"/>
              <a:gd name="T50" fmla="*/ 0 w 1092"/>
              <a:gd name="T51" fmla="*/ 408 h 1007"/>
              <a:gd name="T52" fmla="*/ 0 w 1092"/>
              <a:gd name="T53" fmla="*/ 500 h 1007"/>
              <a:gd name="T54" fmla="*/ 699 w 1092"/>
              <a:gd name="T55" fmla="*/ 712 h 1007"/>
              <a:gd name="T56" fmla="*/ 738 w 1092"/>
              <a:gd name="T57" fmla="*/ 610 h 1007"/>
              <a:gd name="T58" fmla="*/ 777 w 1092"/>
              <a:gd name="T59" fmla="*/ 804 h 1007"/>
              <a:gd name="T60" fmla="*/ 738 w 1092"/>
              <a:gd name="T61" fmla="*/ 910 h 1007"/>
              <a:gd name="T62" fmla="*/ 699 w 1092"/>
              <a:gd name="T63" fmla="*/ 712 h 1007"/>
              <a:gd name="T64" fmla="*/ 571 w 1092"/>
              <a:gd name="T65" fmla="*/ 649 h 1007"/>
              <a:gd name="T66" fmla="*/ 650 w 1092"/>
              <a:gd name="T67" fmla="*/ 649 h 1007"/>
              <a:gd name="T68" fmla="*/ 650 w 1092"/>
              <a:gd name="T69" fmla="*/ 871 h 1007"/>
              <a:gd name="T70" fmla="*/ 571 w 1092"/>
              <a:gd name="T71" fmla="*/ 871 h 1007"/>
              <a:gd name="T72" fmla="*/ 443 w 1092"/>
              <a:gd name="T73" fmla="*/ 804 h 1007"/>
              <a:gd name="T74" fmla="*/ 482 w 1092"/>
              <a:gd name="T75" fmla="*/ 610 h 1007"/>
              <a:gd name="T76" fmla="*/ 522 w 1092"/>
              <a:gd name="T77" fmla="*/ 712 h 1007"/>
              <a:gd name="T78" fmla="*/ 482 w 1092"/>
              <a:gd name="T79" fmla="*/ 910 h 1007"/>
              <a:gd name="T80" fmla="*/ 443 w 1092"/>
              <a:gd name="T81" fmla="*/ 804 h 1007"/>
              <a:gd name="T82" fmla="*/ 317 w 1092"/>
              <a:gd name="T83" fmla="*/ 649 h 1007"/>
              <a:gd name="T84" fmla="*/ 395 w 1092"/>
              <a:gd name="T85" fmla="*/ 649 h 1007"/>
              <a:gd name="T86" fmla="*/ 395 w 1092"/>
              <a:gd name="T87" fmla="*/ 871 h 1007"/>
              <a:gd name="T88" fmla="*/ 317 w 1092"/>
              <a:gd name="T89" fmla="*/ 871 h 1007"/>
              <a:gd name="T90" fmla="*/ 651 w 1092"/>
              <a:gd name="T91" fmla="*/ 68 h 1007"/>
              <a:gd name="T92" fmla="*/ 722 w 1092"/>
              <a:gd name="T93" fmla="*/ 27 h 1007"/>
              <a:gd name="T94" fmla="*/ 768 w 1092"/>
              <a:gd name="T95" fmla="*/ 271 h 1007"/>
              <a:gd name="T96" fmla="*/ 326 w 1092"/>
              <a:gd name="T97" fmla="*/ 271 h 1007"/>
              <a:gd name="T98" fmla="*/ 372 w 1092"/>
              <a:gd name="T99" fmla="*/ 27 h 1007"/>
              <a:gd name="T100" fmla="*/ 443 w 1092"/>
              <a:gd name="T101" fmla="*/ 68 h 10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92" h="1007">
                <a:moveTo>
                  <a:pt x="64" y="566"/>
                </a:moveTo>
                <a:cubicBezTo>
                  <a:pt x="102" y="566"/>
                  <a:pt x="102" y="566"/>
                  <a:pt x="102" y="566"/>
                </a:cubicBezTo>
                <a:cubicBezTo>
                  <a:pt x="113" y="615"/>
                  <a:pt x="113" y="615"/>
                  <a:pt x="113" y="615"/>
                </a:cubicBezTo>
                <a:cubicBezTo>
                  <a:pt x="114" y="623"/>
                  <a:pt x="114" y="623"/>
                  <a:pt x="114" y="623"/>
                </a:cubicBezTo>
                <a:cubicBezTo>
                  <a:pt x="175" y="933"/>
                  <a:pt x="175" y="933"/>
                  <a:pt x="175" y="933"/>
                </a:cubicBezTo>
                <a:cubicBezTo>
                  <a:pt x="183" y="975"/>
                  <a:pt x="223" y="1007"/>
                  <a:pt x="264" y="1007"/>
                </a:cubicBezTo>
                <a:cubicBezTo>
                  <a:pt x="290" y="1007"/>
                  <a:pt x="290" y="1007"/>
                  <a:pt x="290" y="1007"/>
                </a:cubicBezTo>
                <a:cubicBezTo>
                  <a:pt x="466" y="1007"/>
                  <a:pt x="466" y="1007"/>
                  <a:pt x="466" y="1007"/>
                </a:cubicBezTo>
                <a:cubicBezTo>
                  <a:pt x="484" y="1007"/>
                  <a:pt x="506" y="1007"/>
                  <a:pt x="529" y="1007"/>
                </a:cubicBezTo>
                <a:cubicBezTo>
                  <a:pt x="529" y="1007"/>
                  <a:pt x="529" y="1007"/>
                  <a:pt x="529" y="1007"/>
                </a:cubicBezTo>
                <a:cubicBezTo>
                  <a:pt x="561" y="1007"/>
                  <a:pt x="561" y="1007"/>
                  <a:pt x="561" y="1007"/>
                </a:cubicBezTo>
                <a:cubicBezTo>
                  <a:pt x="561" y="1007"/>
                  <a:pt x="561" y="1007"/>
                  <a:pt x="561" y="1007"/>
                </a:cubicBezTo>
                <a:cubicBezTo>
                  <a:pt x="585" y="1007"/>
                  <a:pt x="608" y="1007"/>
                  <a:pt x="625" y="1007"/>
                </a:cubicBezTo>
                <a:cubicBezTo>
                  <a:pt x="802" y="1007"/>
                  <a:pt x="802" y="1007"/>
                  <a:pt x="802" y="1007"/>
                </a:cubicBezTo>
                <a:cubicBezTo>
                  <a:pt x="828" y="1007"/>
                  <a:pt x="828" y="1007"/>
                  <a:pt x="828" y="1007"/>
                </a:cubicBezTo>
                <a:cubicBezTo>
                  <a:pt x="870" y="1007"/>
                  <a:pt x="909" y="975"/>
                  <a:pt x="917" y="933"/>
                </a:cubicBezTo>
                <a:cubicBezTo>
                  <a:pt x="978" y="623"/>
                  <a:pt x="978" y="623"/>
                  <a:pt x="978" y="623"/>
                </a:cubicBezTo>
                <a:cubicBezTo>
                  <a:pt x="979" y="615"/>
                  <a:pt x="979" y="615"/>
                  <a:pt x="979" y="615"/>
                </a:cubicBezTo>
                <a:cubicBezTo>
                  <a:pt x="989" y="566"/>
                  <a:pt x="989" y="566"/>
                  <a:pt x="989" y="566"/>
                </a:cubicBezTo>
                <a:cubicBezTo>
                  <a:pt x="1027" y="566"/>
                  <a:pt x="1027" y="566"/>
                  <a:pt x="1027" y="566"/>
                </a:cubicBezTo>
                <a:cubicBezTo>
                  <a:pt x="1063" y="566"/>
                  <a:pt x="1092" y="536"/>
                  <a:pt x="1092" y="501"/>
                </a:cubicBezTo>
                <a:cubicBezTo>
                  <a:pt x="1092" y="416"/>
                  <a:pt x="1092" y="416"/>
                  <a:pt x="1092" y="416"/>
                </a:cubicBezTo>
                <a:cubicBezTo>
                  <a:pt x="1092" y="414"/>
                  <a:pt x="1092" y="411"/>
                  <a:pt x="1092" y="409"/>
                </a:cubicBezTo>
                <a:cubicBezTo>
                  <a:pt x="1092" y="407"/>
                  <a:pt x="1091" y="403"/>
                  <a:pt x="1091" y="402"/>
                </a:cubicBezTo>
                <a:cubicBezTo>
                  <a:pt x="1091" y="401"/>
                  <a:pt x="1090" y="398"/>
                  <a:pt x="1090" y="396"/>
                </a:cubicBezTo>
                <a:cubicBezTo>
                  <a:pt x="1088" y="395"/>
                  <a:pt x="1088" y="392"/>
                  <a:pt x="1087" y="391"/>
                </a:cubicBezTo>
                <a:cubicBezTo>
                  <a:pt x="1085" y="383"/>
                  <a:pt x="1079" y="375"/>
                  <a:pt x="1073" y="370"/>
                </a:cubicBezTo>
                <a:cubicBezTo>
                  <a:pt x="1071" y="368"/>
                  <a:pt x="1067" y="364"/>
                  <a:pt x="1063" y="362"/>
                </a:cubicBezTo>
                <a:cubicBezTo>
                  <a:pt x="1062" y="361"/>
                  <a:pt x="1058" y="361"/>
                  <a:pt x="1057" y="360"/>
                </a:cubicBezTo>
                <a:cubicBezTo>
                  <a:pt x="1058" y="357"/>
                  <a:pt x="1055" y="357"/>
                  <a:pt x="1054" y="356"/>
                </a:cubicBezTo>
                <a:cubicBezTo>
                  <a:pt x="1046" y="351"/>
                  <a:pt x="1037" y="350"/>
                  <a:pt x="1029" y="350"/>
                </a:cubicBezTo>
                <a:cubicBezTo>
                  <a:pt x="973" y="350"/>
                  <a:pt x="973" y="350"/>
                  <a:pt x="973" y="350"/>
                </a:cubicBezTo>
                <a:cubicBezTo>
                  <a:pt x="943" y="350"/>
                  <a:pt x="943" y="350"/>
                  <a:pt x="943" y="350"/>
                </a:cubicBezTo>
                <a:cubicBezTo>
                  <a:pt x="924" y="350"/>
                  <a:pt x="924" y="350"/>
                  <a:pt x="924" y="350"/>
                </a:cubicBezTo>
                <a:cubicBezTo>
                  <a:pt x="829" y="350"/>
                  <a:pt x="829" y="350"/>
                  <a:pt x="829" y="350"/>
                </a:cubicBezTo>
                <a:cubicBezTo>
                  <a:pt x="562" y="350"/>
                  <a:pt x="562" y="350"/>
                  <a:pt x="562" y="350"/>
                </a:cubicBezTo>
                <a:cubicBezTo>
                  <a:pt x="552" y="350"/>
                  <a:pt x="552" y="350"/>
                  <a:pt x="552" y="350"/>
                </a:cubicBezTo>
                <a:cubicBezTo>
                  <a:pt x="544" y="350"/>
                  <a:pt x="544" y="350"/>
                  <a:pt x="544" y="350"/>
                </a:cubicBezTo>
                <a:cubicBezTo>
                  <a:pt x="530" y="350"/>
                  <a:pt x="530" y="350"/>
                  <a:pt x="530" y="350"/>
                </a:cubicBezTo>
                <a:cubicBezTo>
                  <a:pt x="265" y="350"/>
                  <a:pt x="265" y="350"/>
                  <a:pt x="265" y="350"/>
                </a:cubicBezTo>
                <a:cubicBezTo>
                  <a:pt x="170" y="350"/>
                  <a:pt x="170" y="350"/>
                  <a:pt x="170" y="350"/>
                </a:cubicBezTo>
                <a:cubicBezTo>
                  <a:pt x="137" y="350"/>
                  <a:pt x="137" y="350"/>
                  <a:pt x="137" y="350"/>
                </a:cubicBezTo>
                <a:cubicBezTo>
                  <a:pt x="121" y="350"/>
                  <a:pt x="121" y="350"/>
                  <a:pt x="121" y="350"/>
                </a:cubicBezTo>
                <a:cubicBezTo>
                  <a:pt x="65" y="350"/>
                  <a:pt x="65" y="350"/>
                  <a:pt x="65" y="350"/>
                </a:cubicBezTo>
                <a:cubicBezTo>
                  <a:pt x="57" y="350"/>
                  <a:pt x="48" y="351"/>
                  <a:pt x="40" y="356"/>
                </a:cubicBezTo>
                <a:cubicBezTo>
                  <a:pt x="39" y="357"/>
                  <a:pt x="36" y="357"/>
                  <a:pt x="34" y="358"/>
                </a:cubicBezTo>
                <a:cubicBezTo>
                  <a:pt x="33" y="360"/>
                  <a:pt x="30" y="360"/>
                  <a:pt x="29" y="361"/>
                </a:cubicBezTo>
                <a:cubicBezTo>
                  <a:pt x="26" y="363"/>
                  <a:pt x="22" y="366"/>
                  <a:pt x="18" y="369"/>
                </a:cubicBezTo>
                <a:cubicBezTo>
                  <a:pt x="12" y="375"/>
                  <a:pt x="7" y="381"/>
                  <a:pt x="4" y="389"/>
                </a:cubicBezTo>
                <a:cubicBezTo>
                  <a:pt x="3" y="391"/>
                  <a:pt x="3" y="394"/>
                  <a:pt x="2" y="395"/>
                </a:cubicBezTo>
                <a:cubicBezTo>
                  <a:pt x="2" y="396"/>
                  <a:pt x="1" y="400"/>
                  <a:pt x="1" y="401"/>
                </a:cubicBezTo>
                <a:cubicBezTo>
                  <a:pt x="1" y="402"/>
                  <a:pt x="0" y="406"/>
                  <a:pt x="0" y="408"/>
                </a:cubicBezTo>
                <a:cubicBezTo>
                  <a:pt x="0" y="410"/>
                  <a:pt x="0" y="413"/>
                  <a:pt x="0" y="415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37"/>
                  <a:pt x="29" y="566"/>
                  <a:pt x="64" y="566"/>
                </a:cubicBezTo>
                <a:close/>
                <a:moveTo>
                  <a:pt x="699" y="712"/>
                </a:moveTo>
                <a:cubicBezTo>
                  <a:pt x="699" y="649"/>
                  <a:pt x="699" y="649"/>
                  <a:pt x="699" y="649"/>
                </a:cubicBezTo>
                <a:cubicBezTo>
                  <a:pt x="699" y="628"/>
                  <a:pt x="716" y="610"/>
                  <a:pt x="738" y="610"/>
                </a:cubicBezTo>
                <a:cubicBezTo>
                  <a:pt x="759" y="610"/>
                  <a:pt x="777" y="627"/>
                  <a:pt x="777" y="649"/>
                </a:cubicBezTo>
                <a:cubicBezTo>
                  <a:pt x="777" y="804"/>
                  <a:pt x="777" y="804"/>
                  <a:pt x="777" y="804"/>
                </a:cubicBezTo>
                <a:cubicBezTo>
                  <a:pt x="777" y="871"/>
                  <a:pt x="777" y="871"/>
                  <a:pt x="777" y="871"/>
                </a:cubicBezTo>
                <a:cubicBezTo>
                  <a:pt x="777" y="892"/>
                  <a:pt x="760" y="910"/>
                  <a:pt x="738" y="910"/>
                </a:cubicBezTo>
                <a:cubicBezTo>
                  <a:pt x="717" y="910"/>
                  <a:pt x="699" y="893"/>
                  <a:pt x="699" y="871"/>
                </a:cubicBezTo>
                <a:cubicBezTo>
                  <a:pt x="699" y="712"/>
                  <a:pt x="699" y="712"/>
                  <a:pt x="699" y="712"/>
                </a:cubicBezTo>
                <a:close/>
                <a:moveTo>
                  <a:pt x="571" y="712"/>
                </a:moveTo>
                <a:cubicBezTo>
                  <a:pt x="571" y="649"/>
                  <a:pt x="571" y="649"/>
                  <a:pt x="571" y="649"/>
                </a:cubicBezTo>
                <a:cubicBezTo>
                  <a:pt x="571" y="628"/>
                  <a:pt x="590" y="610"/>
                  <a:pt x="610" y="610"/>
                </a:cubicBezTo>
                <a:cubicBezTo>
                  <a:pt x="631" y="610"/>
                  <a:pt x="650" y="627"/>
                  <a:pt x="650" y="649"/>
                </a:cubicBezTo>
                <a:cubicBezTo>
                  <a:pt x="650" y="804"/>
                  <a:pt x="650" y="804"/>
                  <a:pt x="650" y="804"/>
                </a:cubicBezTo>
                <a:cubicBezTo>
                  <a:pt x="650" y="871"/>
                  <a:pt x="650" y="871"/>
                  <a:pt x="650" y="871"/>
                </a:cubicBezTo>
                <a:cubicBezTo>
                  <a:pt x="650" y="892"/>
                  <a:pt x="632" y="910"/>
                  <a:pt x="610" y="910"/>
                </a:cubicBezTo>
                <a:cubicBezTo>
                  <a:pt x="590" y="910"/>
                  <a:pt x="571" y="893"/>
                  <a:pt x="571" y="871"/>
                </a:cubicBezTo>
                <a:lnTo>
                  <a:pt x="571" y="712"/>
                </a:lnTo>
                <a:close/>
                <a:moveTo>
                  <a:pt x="443" y="804"/>
                </a:moveTo>
                <a:cubicBezTo>
                  <a:pt x="443" y="649"/>
                  <a:pt x="443" y="649"/>
                  <a:pt x="443" y="649"/>
                </a:cubicBezTo>
                <a:cubicBezTo>
                  <a:pt x="443" y="626"/>
                  <a:pt x="462" y="610"/>
                  <a:pt x="482" y="610"/>
                </a:cubicBezTo>
                <a:cubicBezTo>
                  <a:pt x="503" y="610"/>
                  <a:pt x="522" y="628"/>
                  <a:pt x="522" y="649"/>
                </a:cubicBezTo>
                <a:cubicBezTo>
                  <a:pt x="522" y="712"/>
                  <a:pt x="522" y="712"/>
                  <a:pt x="522" y="712"/>
                </a:cubicBezTo>
                <a:cubicBezTo>
                  <a:pt x="522" y="871"/>
                  <a:pt x="522" y="871"/>
                  <a:pt x="522" y="871"/>
                </a:cubicBezTo>
                <a:cubicBezTo>
                  <a:pt x="522" y="894"/>
                  <a:pt x="503" y="910"/>
                  <a:pt x="482" y="910"/>
                </a:cubicBezTo>
                <a:cubicBezTo>
                  <a:pt x="459" y="910"/>
                  <a:pt x="443" y="892"/>
                  <a:pt x="443" y="871"/>
                </a:cubicBezTo>
                <a:lnTo>
                  <a:pt x="443" y="804"/>
                </a:lnTo>
                <a:close/>
                <a:moveTo>
                  <a:pt x="317" y="804"/>
                </a:moveTo>
                <a:cubicBezTo>
                  <a:pt x="317" y="649"/>
                  <a:pt x="317" y="649"/>
                  <a:pt x="317" y="649"/>
                </a:cubicBezTo>
                <a:cubicBezTo>
                  <a:pt x="317" y="626"/>
                  <a:pt x="335" y="610"/>
                  <a:pt x="356" y="610"/>
                </a:cubicBezTo>
                <a:cubicBezTo>
                  <a:pt x="379" y="610"/>
                  <a:pt x="395" y="628"/>
                  <a:pt x="395" y="649"/>
                </a:cubicBezTo>
                <a:cubicBezTo>
                  <a:pt x="395" y="712"/>
                  <a:pt x="395" y="712"/>
                  <a:pt x="395" y="712"/>
                </a:cubicBezTo>
                <a:cubicBezTo>
                  <a:pt x="395" y="871"/>
                  <a:pt x="395" y="871"/>
                  <a:pt x="395" y="871"/>
                </a:cubicBezTo>
                <a:cubicBezTo>
                  <a:pt x="395" y="894"/>
                  <a:pt x="377" y="910"/>
                  <a:pt x="356" y="910"/>
                </a:cubicBezTo>
                <a:cubicBezTo>
                  <a:pt x="333" y="910"/>
                  <a:pt x="317" y="892"/>
                  <a:pt x="317" y="871"/>
                </a:cubicBezTo>
                <a:lnTo>
                  <a:pt x="317" y="804"/>
                </a:lnTo>
                <a:close/>
                <a:moveTo>
                  <a:pt x="651" y="68"/>
                </a:moveTo>
                <a:cubicBezTo>
                  <a:pt x="639" y="49"/>
                  <a:pt x="646" y="23"/>
                  <a:pt x="666" y="12"/>
                </a:cubicBezTo>
                <a:cubicBezTo>
                  <a:pt x="685" y="0"/>
                  <a:pt x="711" y="7"/>
                  <a:pt x="722" y="27"/>
                </a:cubicBezTo>
                <a:cubicBezTo>
                  <a:pt x="864" y="271"/>
                  <a:pt x="864" y="271"/>
                  <a:pt x="864" y="271"/>
                </a:cubicBezTo>
                <a:cubicBezTo>
                  <a:pt x="768" y="271"/>
                  <a:pt x="768" y="271"/>
                  <a:pt x="768" y="271"/>
                </a:cubicBezTo>
                <a:lnTo>
                  <a:pt x="651" y="68"/>
                </a:lnTo>
                <a:close/>
                <a:moveTo>
                  <a:pt x="326" y="271"/>
                </a:moveTo>
                <a:cubicBezTo>
                  <a:pt x="230" y="271"/>
                  <a:pt x="230" y="271"/>
                  <a:pt x="230" y="271"/>
                </a:cubicBezTo>
                <a:cubicBezTo>
                  <a:pt x="372" y="27"/>
                  <a:pt x="372" y="27"/>
                  <a:pt x="372" y="27"/>
                </a:cubicBezTo>
                <a:cubicBezTo>
                  <a:pt x="383" y="7"/>
                  <a:pt x="409" y="0"/>
                  <a:pt x="428" y="12"/>
                </a:cubicBezTo>
                <a:cubicBezTo>
                  <a:pt x="448" y="23"/>
                  <a:pt x="455" y="49"/>
                  <a:pt x="443" y="68"/>
                </a:cubicBezTo>
                <a:lnTo>
                  <a:pt x="326" y="271"/>
                </a:lnTo>
                <a:close/>
              </a:path>
            </a:pathLst>
          </a:custGeom>
          <a:solidFill>
            <a:srgbClr val="4D8C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AD3382-6C55-46E9-A4F2-1D0434741730}"/>
              </a:ext>
            </a:extLst>
          </p:cNvPr>
          <p:cNvSpPr txBox="1"/>
          <p:nvPr/>
        </p:nvSpPr>
        <p:spPr>
          <a:xfrm>
            <a:off x="9972174" y="3555730"/>
            <a:ext cx="1609344" cy="1165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Каналы Сбыта</a:t>
            </a:r>
            <a:endParaRPr lang="en-US" sz="1400" b="1" dirty="0"/>
          </a:p>
          <a:p>
            <a:pPr algn="ctr"/>
            <a:r>
              <a:rPr lang="ru-RU" sz="1200" dirty="0"/>
              <a:t>Сайт</a:t>
            </a:r>
            <a:endParaRPr lang="en-US" sz="1200" b="1" dirty="0"/>
          </a:p>
        </p:txBody>
      </p:sp>
      <p:cxnSp>
        <p:nvCxnSpPr>
          <p:cNvPr id="39" name="Straight Connector 39">
            <a:extLst>
              <a:ext uri="{FF2B5EF4-FFF2-40B4-BE49-F238E27FC236}">
                <a16:creationId xmlns:a16="http://schemas.microsoft.com/office/drawing/2014/main" id="{9773A0C8-6113-420C-A96D-CD68DFE0EB22}"/>
              </a:ext>
            </a:extLst>
          </p:cNvPr>
          <p:cNvCxnSpPr>
            <a:cxnSpLocks/>
          </p:cNvCxnSpPr>
          <p:nvPr/>
        </p:nvCxnSpPr>
        <p:spPr>
          <a:xfrm>
            <a:off x="4990780" y="2596268"/>
            <a:ext cx="987964" cy="53140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0">
            <a:extLst>
              <a:ext uri="{FF2B5EF4-FFF2-40B4-BE49-F238E27FC236}">
                <a16:creationId xmlns:a16="http://schemas.microsoft.com/office/drawing/2014/main" id="{D5090FF1-8B2B-4B07-B1DA-B579ADC86AA4}"/>
              </a:ext>
            </a:extLst>
          </p:cNvPr>
          <p:cNvCxnSpPr>
            <a:cxnSpLocks/>
          </p:cNvCxnSpPr>
          <p:nvPr/>
        </p:nvCxnSpPr>
        <p:spPr>
          <a:xfrm>
            <a:off x="10776846" y="3037003"/>
            <a:ext cx="0" cy="348956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0F6F4D0-B2DB-4D3F-87D1-9F05659DB44F}"/>
              </a:ext>
            </a:extLst>
          </p:cNvPr>
          <p:cNvSpPr txBox="1"/>
          <p:nvPr/>
        </p:nvSpPr>
        <p:spPr>
          <a:xfrm>
            <a:off x="9972174" y="4687708"/>
            <a:ext cx="1609344" cy="1165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Потребительский Сегмент</a:t>
            </a:r>
            <a:endParaRPr lang="en-US" sz="1400" b="1" dirty="0"/>
          </a:p>
          <a:p>
            <a:pPr lvl="0" algn="ctr"/>
            <a:r>
              <a:rPr lang="ru-RU" sz="1200" dirty="0"/>
              <a:t>массовый рынок; администрация; частные компании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109D54-D89D-4AC0-9786-A2EDE1B2A4DB}"/>
              </a:ext>
            </a:extLst>
          </p:cNvPr>
          <p:cNvSpPr txBox="1"/>
          <p:nvPr/>
        </p:nvSpPr>
        <p:spPr>
          <a:xfrm>
            <a:off x="9926488" y="2148204"/>
            <a:ext cx="1749885" cy="1165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lvl="0" algn="ctr"/>
            <a:r>
              <a:rPr lang="ru-RU" sz="1400" b="1" dirty="0"/>
              <a:t>Взаимоотношения с клиентами</a:t>
            </a:r>
          </a:p>
          <a:p>
            <a:pPr lvl="0" algn="ctr">
              <a:lnSpc>
                <a:spcPct val="150000"/>
              </a:lnSpc>
            </a:pPr>
            <a:r>
              <a:rPr lang="ru-RU" sz="1200" dirty="0"/>
              <a:t>Онлайн сервис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BD353A0-35F1-498F-A0DC-CFFCCFB517F9}"/>
              </a:ext>
            </a:extLst>
          </p:cNvPr>
          <p:cNvSpPr txBox="1"/>
          <p:nvPr/>
        </p:nvSpPr>
        <p:spPr>
          <a:xfrm>
            <a:off x="6023516" y="2900790"/>
            <a:ext cx="2048256" cy="1165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Ценностные предложения</a:t>
            </a:r>
            <a:endParaRPr lang="en-US" sz="1400" b="1" dirty="0"/>
          </a:p>
          <a:p>
            <a:pPr lvl="0" algn="ctr"/>
            <a:r>
              <a:rPr lang="ru-RU" sz="1200" dirty="0"/>
              <a:t>полезность исследований; уникальность продукции;</a:t>
            </a:r>
            <a:br>
              <a:rPr lang="ru-RU" sz="1200" dirty="0"/>
            </a:br>
            <a:r>
              <a:rPr lang="ru-RU" sz="1200" dirty="0"/>
              <a:t>актуальность данных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7907CD5-05F8-403D-AE59-117CD8A936D3}"/>
              </a:ext>
            </a:extLst>
          </p:cNvPr>
          <p:cNvSpPr txBox="1"/>
          <p:nvPr/>
        </p:nvSpPr>
        <p:spPr>
          <a:xfrm>
            <a:off x="3074144" y="4298558"/>
            <a:ext cx="2048256" cy="116540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Потоки поступления доходов</a:t>
            </a:r>
            <a:endParaRPr lang="en-US" sz="1400" b="1" dirty="0"/>
          </a:p>
          <a:p>
            <a:pPr lvl="0" algn="ctr"/>
            <a:r>
              <a:rPr lang="ru-RU" sz="1200" dirty="0"/>
              <a:t>патенты и гранты; </a:t>
            </a:r>
            <a:br>
              <a:rPr lang="ru-RU" sz="1200" dirty="0"/>
            </a:br>
            <a:r>
              <a:rPr lang="ru-RU" sz="1200" dirty="0"/>
              <a:t>услуги пользования; представление качественной информации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F3FE1E-CCDD-44AC-BED1-7EFC63F0D6A3}"/>
              </a:ext>
            </a:extLst>
          </p:cNvPr>
          <p:cNvSpPr txBox="1"/>
          <p:nvPr/>
        </p:nvSpPr>
        <p:spPr>
          <a:xfrm>
            <a:off x="2707713" y="2073648"/>
            <a:ext cx="2048256" cy="13007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dirty="0"/>
              <a:t>Виды деятельности</a:t>
            </a:r>
            <a:endParaRPr lang="en-US" sz="1400" b="1" dirty="0"/>
          </a:p>
          <a:p>
            <a:pPr lvl="0" algn="ctr"/>
            <a:r>
              <a:rPr lang="ru-RU" sz="1200" dirty="0"/>
              <a:t> исследования; разработка; создание образцов; (разработка новинок);</a:t>
            </a:r>
            <a:br>
              <a:rPr lang="ru-RU" sz="1200" dirty="0"/>
            </a:br>
            <a:r>
              <a:rPr lang="ru-RU" sz="1200" dirty="0"/>
              <a:t>создание новинок;</a:t>
            </a:r>
            <a:br>
              <a:rPr lang="ru-RU" sz="1200" dirty="0"/>
            </a:br>
            <a:r>
              <a:rPr lang="ru-RU" sz="1200" dirty="0"/>
              <a:t>логистика; обслуживание</a:t>
            </a:r>
          </a:p>
        </p:txBody>
      </p:sp>
      <p:cxnSp>
        <p:nvCxnSpPr>
          <p:cNvPr id="49" name="Straight Connector 40">
            <a:extLst>
              <a:ext uri="{FF2B5EF4-FFF2-40B4-BE49-F238E27FC236}">
                <a16:creationId xmlns:a16="http://schemas.microsoft.com/office/drawing/2014/main" id="{A52CC615-3890-41B2-A1A5-2B65196E1116}"/>
              </a:ext>
            </a:extLst>
          </p:cNvPr>
          <p:cNvCxnSpPr>
            <a:cxnSpLocks/>
          </p:cNvCxnSpPr>
          <p:nvPr/>
        </p:nvCxnSpPr>
        <p:spPr>
          <a:xfrm>
            <a:off x="7057708" y="4236267"/>
            <a:ext cx="0" cy="88839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39">
            <a:extLst>
              <a:ext uri="{FF2B5EF4-FFF2-40B4-BE49-F238E27FC236}">
                <a16:creationId xmlns:a16="http://schemas.microsoft.com/office/drawing/2014/main" id="{02E1C5FD-C10F-4AE6-9D22-B73EAC7E45FF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5122400" y="4137292"/>
            <a:ext cx="982834" cy="743968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39">
            <a:extLst>
              <a:ext uri="{FF2B5EF4-FFF2-40B4-BE49-F238E27FC236}">
                <a16:creationId xmlns:a16="http://schemas.microsoft.com/office/drawing/2014/main" id="{22906310-E6AB-469D-A094-72F824F51EAB}"/>
              </a:ext>
            </a:extLst>
          </p:cNvPr>
          <p:cNvCxnSpPr>
            <a:cxnSpLocks/>
          </p:cNvCxnSpPr>
          <p:nvPr/>
        </p:nvCxnSpPr>
        <p:spPr>
          <a:xfrm>
            <a:off x="5122400" y="4881271"/>
            <a:ext cx="671458" cy="737244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39">
            <a:extLst>
              <a:ext uri="{FF2B5EF4-FFF2-40B4-BE49-F238E27FC236}">
                <a16:creationId xmlns:a16="http://schemas.microsoft.com/office/drawing/2014/main" id="{2AD0B55F-271B-4CEC-858C-DCA637B730AE}"/>
              </a:ext>
            </a:extLst>
          </p:cNvPr>
          <p:cNvCxnSpPr>
            <a:cxnSpLocks/>
          </p:cNvCxnSpPr>
          <p:nvPr/>
        </p:nvCxnSpPr>
        <p:spPr>
          <a:xfrm>
            <a:off x="8333224" y="3728392"/>
            <a:ext cx="1326866" cy="20247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40">
            <a:extLst>
              <a:ext uri="{FF2B5EF4-FFF2-40B4-BE49-F238E27FC236}">
                <a16:creationId xmlns:a16="http://schemas.microsoft.com/office/drawing/2014/main" id="{05475C24-4F08-4AE1-8E1B-27782E0DC7CE}"/>
              </a:ext>
            </a:extLst>
          </p:cNvPr>
          <p:cNvCxnSpPr>
            <a:cxnSpLocks/>
          </p:cNvCxnSpPr>
          <p:nvPr/>
        </p:nvCxnSpPr>
        <p:spPr>
          <a:xfrm>
            <a:off x="10801510" y="4186898"/>
            <a:ext cx="0" cy="344785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0">
            <a:extLst>
              <a:ext uri="{FF2B5EF4-FFF2-40B4-BE49-F238E27FC236}">
                <a16:creationId xmlns:a16="http://schemas.microsoft.com/office/drawing/2014/main" id="{360FBFAB-1CE8-4288-A820-5B4AF3393EE8}"/>
              </a:ext>
            </a:extLst>
          </p:cNvPr>
          <p:cNvCxnSpPr>
            <a:cxnSpLocks/>
          </p:cNvCxnSpPr>
          <p:nvPr/>
        </p:nvCxnSpPr>
        <p:spPr>
          <a:xfrm>
            <a:off x="7020349" y="1026936"/>
            <a:ext cx="0" cy="1569332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40">
            <a:extLst>
              <a:ext uri="{FF2B5EF4-FFF2-40B4-BE49-F238E27FC236}">
                <a16:creationId xmlns:a16="http://schemas.microsoft.com/office/drawing/2014/main" id="{48960B6F-25E1-4251-BCFA-FCB91B12D27F}"/>
              </a:ext>
            </a:extLst>
          </p:cNvPr>
          <p:cNvCxnSpPr>
            <a:cxnSpLocks/>
          </p:cNvCxnSpPr>
          <p:nvPr/>
        </p:nvCxnSpPr>
        <p:spPr>
          <a:xfrm>
            <a:off x="6497265" y="1025059"/>
            <a:ext cx="1103685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Freeform 21">
            <a:extLst>
              <a:ext uri="{FF2B5EF4-FFF2-40B4-BE49-F238E27FC236}">
                <a16:creationId xmlns:a16="http://schemas.microsoft.com/office/drawing/2014/main" id="{0F0FA64D-9D76-42D6-8998-96ECA419A88A}"/>
              </a:ext>
            </a:extLst>
          </p:cNvPr>
          <p:cNvSpPr>
            <a:spLocks/>
          </p:cNvSpPr>
          <p:nvPr/>
        </p:nvSpPr>
        <p:spPr bwMode="auto">
          <a:xfrm>
            <a:off x="10567862" y="866622"/>
            <a:ext cx="707788" cy="692551"/>
          </a:xfrm>
          <a:custGeom>
            <a:avLst/>
            <a:gdLst>
              <a:gd name="T0" fmla="*/ 0 w 1134"/>
              <a:gd name="T1" fmla="*/ 1063 h 1111"/>
              <a:gd name="T2" fmla="*/ 47 w 1134"/>
              <a:gd name="T3" fmla="*/ 1015 h 1111"/>
              <a:gd name="T4" fmla="*/ 47 w 1134"/>
              <a:gd name="T5" fmla="*/ 1015 h 1111"/>
              <a:gd name="T6" fmla="*/ 165 w 1134"/>
              <a:gd name="T7" fmla="*/ 1015 h 1111"/>
              <a:gd name="T8" fmla="*/ 165 w 1134"/>
              <a:gd name="T9" fmla="*/ 785 h 1111"/>
              <a:gd name="T10" fmla="*/ 134 w 1134"/>
              <a:gd name="T11" fmla="*/ 785 h 1111"/>
              <a:gd name="T12" fmla="*/ 98 w 1134"/>
              <a:gd name="T13" fmla="*/ 749 h 1111"/>
              <a:gd name="T14" fmla="*/ 105 w 1134"/>
              <a:gd name="T15" fmla="*/ 728 h 1111"/>
              <a:gd name="T16" fmla="*/ 224 w 1134"/>
              <a:gd name="T17" fmla="*/ 562 h 1111"/>
              <a:gd name="T18" fmla="*/ 274 w 1134"/>
              <a:gd name="T19" fmla="*/ 553 h 1111"/>
              <a:gd name="T20" fmla="*/ 282 w 1134"/>
              <a:gd name="T21" fmla="*/ 562 h 1111"/>
              <a:gd name="T22" fmla="*/ 402 w 1134"/>
              <a:gd name="T23" fmla="*/ 728 h 1111"/>
              <a:gd name="T24" fmla="*/ 393 w 1134"/>
              <a:gd name="T25" fmla="*/ 778 h 1111"/>
              <a:gd name="T26" fmla="*/ 372 w 1134"/>
              <a:gd name="T27" fmla="*/ 785 h 1111"/>
              <a:gd name="T28" fmla="*/ 342 w 1134"/>
              <a:gd name="T29" fmla="*/ 785 h 1111"/>
              <a:gd name="T30" fmla="*/ 342 w 1134"/>
              <a:gd name="T31" fmla="*/ 1015 h 1111"/>
              <a:gd name="T32" fmla="*/ 479 w 1134"/>
              <a:gd name="T33" fmla="*/ 1015 h 1111"/>
              <a:gd name="T34" fmla="*/ 479 w 1134"/>
              <a:gd name="T35" fmla="*/ 243 h 1111"/>
              <a:gd name="T36" fmla="*/ 448 w 1134"/>
              <a:gd name="T37" fmla="*/ 243 h 1111"/>
              <a:gd name="T38" fmla="*/ 412 w 1134"/>
              <a:gd name="T39" fmla="*/ 208 h 1111"/>
              <a:gd name="T40" fmla="*/ 419 w 1134"/>
              <a:gd name="T41" fmla="*/ 187 h 1111"/>
              <a:gd name="T42" fmla="*/ 538 w 1134"/>
              <a:gd name="T43" fmla="*/ 20 h 1111"/>
              <a:gd name="T44" fmla="*/ 588 w 1134"/>
              <a:gd name="T45" fmla="*/ 12 h 1111"/>
              <a:gd name="T46" fmla="*/ 596 w 1134"/>
              <a:gd name="T47" fmla="*/ 20 h 1111"/>
              <a:gd name="T48" fmla="*/ 715 w 1134"/>
              <a:gd name="T49" fmla="*/ 186 h 1111"/>
              <a:gd name="T50" fmla="*/ 707 w 1134"/>
              <a:gd name="T51" fmla="*/ 236 h 1111"/>
              <a:gd name="T52" fmla="*/ 686 w 1134"/>
              <a:gd name="T53" fmla="*/ 243 h 1111"/>
              <a:gd name="T54" fmla="*/ 655 w 1134"/>
              <a:gd name="T55" fmla="*/ 243 h 1111"/>
              <a:gd name="T56" fmla="*/ 655 w 1134"/>
              <a:gd name="T57" fmla="*/ 1015 h 1111"/>
              <a:gd name="T58" fmla="*/ 792 w 1134"/>
              <a:gd name="T59" fmla="*/ 1015 h 1111"/>
              <a:gd name="T60" fmla="*/ 792 w 1134"/>
              <a:gd name="T61" fmla="*/ 587 h 1111"/>
              <a:gd name="T62" fmla="*/ 762 w 1134"/>
              <a:gd name="T63" fmla="*/ 587 h 1111"/>
              <a:gd name="T64" fmla="*/ 726 w 1134"/>
              <a:gd name="T65" fmla="*/ 551 h 1111"/>
              <a:gd name="T66" fmla="*/ 732 w 1134"/>
              <a:gd name="T67" fmla="*/ 530 h 1111"/>
              <a:gd name="T68" fmla="*/ 852 w 1134"/>
              <a:gd name="T69" fmla="*/ 364 h 1111"/>
              <a:gd name="T70" fmla="*/ 902 w 1134"/>
              <a:gd name="T71" fmla="*/ 355 h 1111"/>
              <a:gd name="T72" fmla="*/ 910 w 1134"/>
              <a:gd name="T73" fmla="*/ 364 h 1111"/>
              <a:gd name="T74" fmla="*/ 1029 w 1134"/>
              <a:gd name="T75" fmla="*/ 530 h 1111"/>
              <a:gd name="T76" fmla="*/ 1021 w 1134"/>
              <a:gd name="T77" fmla="*/ 580 h 1111"/>
              <a:gd name="T78" fmla="*/ 1000 w 1134"/>
              <a:gd name="T79" fmla="*/ 587 h 1111"/>
              <a:gd name="T80" fmla="*/ 969 w 1134"/>
              <a:gd name="T81" fmla="*/ 587 h 1111"/>
              <a:gd name="T82" fmla="*/ 969 w 1134"/>
              <a:gd name="T83" fmla="*/ 1015 h 1111"/>
              <a:gd name="T84" fmla="*/ 1087 w 1134"/>
              <a:gd name="T85" fmla="*/ 1015 h 1111"/>
              <a:gd name="T86" fmla="*/ 1134 w 1134"/>
              <a:gd name="T87" fmla="*/ 1063 h 1111"/>
              <a:gd name="T88" fmla="*/ 1087 w 1134"/>
              <a:gd name="T89" fmla="*/ 1111 h 1111"/>
              <a:gd name="T90" fmla="*/ 47 w 1134"/>
              <a:gd name="T91" fmla="*/ 1111 h 1111"/>
              <a:gd name="T92" fmla="*/ 0 w 1134"/>
              <a:gd name="T93" fmla="*/ 1063 h 1111"/>
              <a:gd name="T94" fmla="*/ 0 w 1134"/>
              <a:gd name="T95" fmla="*/ 1063 h 1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34" h="1111">
                <a:moveTo>
                  <a:pt x="0" y="1063"/>
                </a:moveTo>
                <a:cubicBezTo>
                  <a:pt x="0" y="1037"/>
                  <a:pt x="21" y="1015"/>
                  <a:pt x="47" y="1015"/>
                </a:cubicBezTo>
                <a:cubicBezTo>
                  <a:pt x="47" y="1015"/>
                  <a:pt x="47" y="1015"/>
                  <a:pt x="47" y="1015"/>
                </a:cubicBezTo>
                <a:cubicBezTo>
                  <a:pt x="165" y="1015"/>
                  <a:pt x="165" y="1015"/>
                  <a:pt x="165" y="1015"/>
                </a:cubicBezTo>
                <a:cubicBezTo>
                  <a:pt x="165" y="785"/>
                  <a:pt x="165" y="785"/>
                  <a:pt x="165" y="785"/>
                </a:cubicBezTo>
                <a:cubicBezTo>
                  <a:pt x="134" y="785"/>
                  <a:pt x="134" y="785"/>
                  <a:pt x="134" y="785"/>
                </a:cubicBezTo>
                <a:cubicBezTo>
                  <a:pt x="114" y="785"/>
                  <a:pt x="98" y="769"/>
                  <a:pt x="98" y="749"/>
                </a:cubicBezTo>
                <a:cubicBezTo>
                  <a:pt x="98" y="742"/>
                  <a:pt x="100" y="734"/>
                  <a:pt x="105" y="728"/>
                </a:cubicBezTo>
                <a:cubicBezTo>
                  <a:pt x="224" y="562"/>
                  <a:pt x="224" y="562"/>
                  <a:pt x="224" y="562"/>
                </a:cubicBezTo>
                <a:cubicBezTo>
                  <a:pt x="236" y="546"/>
                  <a:pt x="258" y="542"/>
                  <a:pt x="274" y="553"/>
                </a:cubicBezTo>
                <a:cubicBezTo>
                  <a:pt x="277" y="556"/>
                  <a:pt x="280" y="559"/>
                  <a:pt x="282" y="562"/>
                </a:cubicBezTo>
                <a:cubicBezTo>
                  <a:pt x="402" y="728"/>
                  <a:pt x="402" y="728"/>
                  <a:pt x="402" y="728"/>
                </a:cubicBezTo>
                <a:cubicBezTo>
                  <a:pt x="413" y="744"/>
                  <a:pt x="410" y="766"/>
                  <a:pt x="393" y="778"/>
                </a:cubicBezTo>
                <a:cubicBezTo>
                  <a:pt x="387" y="782"/>
                  <a:pt x="380" y="785"/>
                  <a:pt x="372" y="785"/>
                </a:cubicBezTo>
                <a:cubicBezTo>
                  <a:pt x="342" y="785"/>
                  <a:pt x="342" y="785"/>
                  <a:pt x="342" y="785"/>
                </a:cubicBezTo>
                <a:cubicBezTo>
                  <a:pt x="342" y="1015"/>
                  <a:pt x="342" y="1015"/>
                  <a:pt x="342" y="1015"/>
                </a:cubicBezTo>
                <a:cubicBezTo>
                  <a:pt x="479" y="1015"/>
                  <a:pt x="479" y="1015"/>
                  <a:pt x="479" y="1015"/>
                </a:cubicBezTo>
                <a:cubicBezTo>
                  <a:pt x="479" y="243"/>
                  <a:pt x="479" y="243"/>
                  <a:pt x="479" y="243"/>
                </a:cubicBezTo>
                <a:cubicBezTo>
                  <a:pt x="448" y="243"/>
                  <a:pt x="448" y="243"/>
                  <a:pt x="448" y="243"/>
                </a:cubicBezTo>
                <a:cubicBezTo>
                  <a:pt x="428" y="243"/>
                  <a:pt x="412" y="227"/>
                  <a:pt x="412" y="208"/>
                </a:cubicBezTo>
                <a:cubicBezTo>
                  <a:pt x="412" y="200"/>
                  <a:pt x="414" y="193"/>
                  <a:pt x="419" y="187"/>
                </a:cubicBezTo>
                <a:cubicBezTo>
                  <a:pt x="538" y="20"/>
                  <a:pt x="538" y="20"/>
                  <a:pt x="538" y="20"/>
                </a:cubicBezTo>
                <a:cubicBezTo>
                  <a:pt x="549" y="4"/>
                  <a:pt x="572" y="0"/>
                  <a:pt x="588" y="12"/>
                </a:cubicBezTo>
                <a:cubicBezTo>
                  <a:pt x="591" y="14"/>
                  <a:pt x="594" y="17"/>
                  <a:pt x="596" y="20"/>
                </a:cubicBezTo>
                <a:cubicBezTo>
                  <a:pt x="715" y="186"/>
                  <a:pt x="715" y="186"/>
                  <a:pt x="715" y="186"/>
                </a:cubicBezTo>
                <a:cubicBezTo>
                  <a:pt x="727" y="202"/>
                  <a:pt x="723" y="225"/>
                  <a:pt x="707" y="236"/>
                </a:cubicBezTo>
                <a:cubicBezTo>
                  <a:pt x="701" y="241"/>
                  <a:pt x="694" y="243"/>
                  <a:pt x="686" y="243"/>
                </a:cubicBezTo>
                <a:cubicBezTo>
                  <a:pt x="655" y="243"/>
                  <a:pt x="655" y="243"/>
                  <a:pt x="655" y="243"/>
                </a:cubicBezTo>
                <a:cubicBezTo>
                  <a:pt x="655" y="1015"/>
                  <a:pt x="655" y="1015"/>
                  <a:pt x="655" y="1015"/>
                </a:cubicBezTo>
                <a:cubicBezTo>
                  <a:pt x="792" y="1015"/>
                  <a:pt x="792" y="1015"/>
                  <a:pt x="792" y="1015"/>
                </a:cubicBezTo>
                <a:cubicBezTo>
                  <a:pt x="792" y="587"/>
                  <a:pt x="792" y="587"/>
                  <a:pt x="792" y="587"/>
                </a:cubicBezTo>
                <a:cubicBezTo>
                  <a:pt x="762" y="587"/>
                  <a:pt x="762" y="587"/>
                  <a:pt x="762" y="587"/>
                </a:cubicBezTo>
                <a:cubicBezTo>
                  <a:pt x="742" y="587"/>
                  <a:pt x="726" y="571"/>
                  <a:pt x="726" y="551"/>
                </a:cubicBezTo>
                <a:cubicBezTo>
                  <a:pt x="726" y="544"/>
                  <a:pt x="728" y="536"/>
                  <a:pt x="732" y="530"/>
                </a:cubicBezTo>
                <a:cubicBezTo>
                  <a:pt x="852" y="364"/>
                  <a:pt x="852" y="364"/>
                  <a:pt x="852" y="364"/>
                </a:cubicBezTo>
                <a:cubicBezTo>
                  <a:pt x="863" y="348"/>
                  <a:pt x="886" y="344"/>
                  <a:pt x="902" y="355"/>
                </a:cubicBezTo>
                <a:cubicBezTo>
                  <a:pt x="905" y="358"/>
                  <a:pt x="908" y="361"/>
                  <a:pt x="910" y="364"/>
                </a:cubicBezTo>
                <a:cubicBezTo>
                  <a:pt x="1029" y="530"/>
                  <a:pt x="1029" y="530"/>
                  <a:pt x="1029" y="530"/>
                </a:cubicBezTo>
                <a:cubicBezTo>
                  <a:pt x="1041" y="546"/>
                  <a:pt x="1037" y="569"/>
                  <a:pt x="1021" y="580"/>
                </a:cubicBezTo>
                <a:cubicBezTo>
                  <a:pt x="1015" y="585"/>
                  <a:pt x="1008" y="587"/>
                  <a:pt x="1000" y="587"/>
                </a:cubicBezTo>
                <a:cubicBezTo>
                  <a:pt x="969" y="587"/>
                  <a:pt x="969" y="587"/>
                  <a:pt x="969" y="587"/>
                </a:cubicBezTo>
                <a:cubicBezTo>
                  <a:pt x="969" y="1015"/>
                  <a:pt x="969" y="1015"/>
                  <a:pt x="969" y="1015"/>
                </a:cubicBezTo>
                <a:cubicBezTo>
                  <a:pt x="1087" y="1015"/>
                  <a:pt x="1087" y="1015"/>
                  <a:pt x="1087" y="1015"/>
                </a:cubicBezTo>
                <a:cubicBezTo>
                  <a:pt x="1113" y="1015"/>
                  <a:pt x="1134" y="1037"/>
                  <a:pt x="1134" y="1063"/>
                </a:cubicBezTo>
                <a:cubicBezTo>
                  <a:pt x="1134" y="1090"/>
                  <a:pt x="1113" y="1111"/>
                  <a:pt x="1087" y="1111"/>
                </a:cubicBezTo>
                <a:cubicBezTo>
                  <a:pt x="47" y="1111"/>
                  <a:pt x="47" y="1111"/>
                  <a:pt x="47" y="1111"/>
                </a:cubicBezTo>
                <a:cubicBezTo>
                  <a:pt x="21" y="1111"/>
                  <a:pt x="0" y="1090"/>
                  <a:pt x="0" y="1063"/>
                </a:cubicBezTo>
                <a:cubicBezTo>
                  <a:pt x="0" y="1063"/>
                  <a:pt x="0" y="1063"/>
                  <a:pt x="0" y="10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C2A69690-9272-4E01-BF18-5A6CBBBF0B40}"/>
              </a:ext>
            </a:extLst>
          </p:cNvPr>
          <p:cNvSpPr>
            <a:spLocks noEditPoints="1"/>
          </p:cNvSpPr>
          <p:nvPr/>
        </p:nvSpPr>
        <p:spPr bwMode="auto">
          <a:xfrm>
            <a:off x="6677716" y="427975"/>
            <a:ext cx="659222" cy="491759"/>
          </a:xfrm>
          <a:custGeom>
            <a:avLst/>
            <a:gdLst>
              <a:gd name="T0" fmla="*/ 116 w 1100"/>
              <a:gd name="T1" fmla="*/ 723 h 822"/>
              <a:gd name="T2" fmla="*/ 381 w 1100"/>
              <a:gd name="T3" fmla="*/ 723 h 822"/>
              <a:gd name="T4" fmla="*/ 711 w 1100"/>
              <a:gd name="T5" fmla="*/ 723 h 822"/>
              <a:gd name="T6" fmla="*/ 976 w 1100"/>
              <a:gd name="T7" fmla="*/ 723 h 822"/>
              <a:gd name="T8" fmla="*/ 1100 w 1100"/>
              <a:gd name="T9" fmla="*/ 673 h 822"/>
              <a:gd name="T10" fmla="*/ 1061 w 1100"/>
              <a:gd name="T11" fmla="*/ 525 h 822"/>
              <a:gd name="T12" fmla="*/ 668 w 1100"/>
              <a:gd name="T13" fmla="*/ 524 h 822"/>
              <a:gd name="T14" fmla="*/ 535 w 1100"/>
              <a:gd name="T15" fmla="*/ 391 h 822"/>
              <a:gd name="T16" fmla="*/ 505 w 1100"/>
              <a:gd name="T17" fmla="*/ 124 h 822"/>
              <a:gd name="T18" fmla="*/ 308 w 1100"/>
              <a:gd name="T19" fmla="*/ 161 h 822"/>
              <a:gd name="T20" fmla="*/ 197 w 1100"/>
              <a:gd name="T21" fmla="*/ 326 h 822"/>
              <a:gd name="T22" fmla="*/ 45 w 1100"/>
              <a:gd name="T23" fmla="*/ 426 h 822"/>
              <a:gd name="T24" fmla="*/ 0 w 1100"/>
              <a:gd name="T25" fmla="*/ 607 h 822"/>
              <a:gd name="T26" fmla="*/ 52 w 1100"/>
              <a:gd name="T27" fmla="*/ 723 h 822"/>
              <a:gd name="T28" fmla="*/ 913 w 1100"/>
              <a:gd name="T29" fmla="*/ 684 h 822"/>
              <a:gd name="T30" fmla="*/ 775 w 1100"/>
              <a:gd name="T31" fmla="*/ 684 h 822"/>
              <a:gd name="T32" fmla="*/ 247 w 1100"/>
              <a:gd name="T33" fmla="*/ 615 h 822"/>
              <a:gd name="T34" fmla="*/ 247 w 1100"/>
              <a:gd name="T35" fmla="*/ 753 h 822"/>
              <a:gd name="T36" fmla="*/ 247 w 1100"/>
              <a:gd name="T37" fmla="*/ 615 h 822"/>
              <a:gd name="T38" fmla="*/ 1025 w 1100"/>
              <a:gd name="T39" fmla="*/ 448 h 822"/>
              <a:gd name="T40" fmla="*/ 1097 w 1100"/>
              <a:gd name="T41" fmla="*/ 76 h 822"/>
              <a:gd name="T42" fmla="*/ 688 w 1100"/>
              <a:gd name="T43" fmla="*/ 0 h 822"/>
              <a:gd name="T44" fmla="*/ 616 w 1100"/>
              <a:gd name="T45" fmla="*/ 106 h 822"/>
              <a:gd name="T46" fmla="*/ 616 w 1100"/>
              <a:gd name="T47" fmla="*/ 373 h 822"/>
              <a:gd name="T48" fmla="*/ 1020 w 1100"/>
              <a:gd name="T49" fmla="*/ 372 h 822"/>
              <a:gd name="T50" fmla="*/ 1020 w 1100"/>
              <a:gd name="T51" fmla="*/ 308 h 822"/>
              <a:gd name="T52" fmla="*/ 1021 w 1100"/>
              <a:gd name="T53" fmla="*/ 230 h 822"/>
              <a:gd name="T54" fmla="*/ 817 w 1100"/>
              <a:gd name="T55" fmla="*/ 372 h 822"/>
              <a:gd name="T56" fmla="*/ 1021 w 1100"/>
              <a:gd name="T57" fmla="*/ 230 h 822"/>
              <a:gd name="T58" fmla="*/ 692 w 1100"/>
              <a:gd name="T59" fmla="*/ 120 h 822"/>
              <a:gd name="T60" fmla="*/ 753 w 1100"/>
              <a:gd name="T61" fmla="*/ 76 h 822"/>
              <a:gd name="T62" fmla="*/ 692 w 1100"/>
              <a:gd name="T63" fmla="*/ 120 h 822"/>
              <a:gd name="T64" fmla="*/ 831 w 1100"/>
              <a:gd name="T65" fmla="*/ 77 h 822"/>
              <a:gd name="T66" fmla="*/ 692 w 1100"/>
              <a:gd name="T67" fmla="*/ 279 h 822"/>
              <a:gd name="T68" fmla="*/ 692 w 1100"/>
              <a:gd name="T69" fmla="*/ 357 h 822"/>
              <a:gd name="T70" fmla="*/ 1020 w 1100"/>
              <a:gd name="T71" fmla="*/ 77 h 822"/>
              <a:gd name="T72" fmla="*/ 739 w 1100"/>
              <a:gd name="T73" fmla="*/ 372 h 822"/>
              <a:gd name="T74" fmla="*/ 692 w 1100"/>
              <a:gd name="T75" fmla="*/ 357 h 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0" h="822">
                <a:moveTo>
                  <a:pt x="52" y="723"/>
                </a:moveTo>
                <a:cubicBezTo>
                  <a:pt x="116" y="723"/>
                  <a:pt x="116" y="723"/>
                  <a:pt x="116" y="723"/>
                </a:cubicBezTo>
                <a:cubicBezTo>
                  <a:pt x="132" y="780"/>
                  <a:pt x="185" y="822"/>
                  <a:pt x="248" y="822"/>
                </a:cubicBezTo>
                <a:cubicBezTo>
                  <a:pt x="312" y="822"/>
                  <a:pt x="363" y="781"/>
                  <a:pt x="381" y="723"/>
                </a:cubicBezTo>
                <a:cubicBezTo>
                  <a:pt x="547" y="723"/>
                  <a:pt x="547" y="723"/>
                  <a:pt x="547" y="723"/>
                </a:cubicBezTo>
                <a:cubicBezTo>
                  <a:pt x="711" y="723"/>
                  <a:pt x="711" y="723"/>
                  <a:pt x="711" y="723"/>
                </a:cubicBezTo>
                <a:cubicBezTo>
                  <a:pt x="727" y="780"/>
                  <a:pt x="780" y="822"/>
                  <a:pt x="844" y="822"/>
                </a:cubicBezTo>
                <a:cubicBezTo>
                  <a:pt x="907" y="822"/>
                  <a:pt x="959" y="781"/>
                  <a:pt x="976" y="723"/>
                </a:cubicBezTo>
                <a:cubicBezTo>
                  <a:pt x="1049" y="723"/>
                  <a:pt x="1049" y="723"/>
                  <a:pt x="1049" y="723"/>
                </a:cubicBezTo>
                <a:cubicBezTo>
                  <a:pt x="1076" y="723"/>
                  <a:pt x="1100" y="701"/>
                  <a:pt x="1100" y="673"/>
                </a:cubicBezTo>
                <a:cubicBezTo>
                  <a:pt x="1100" y="575"/>
                  <a:pt x="1100" y="575"/>
                  <a:pt x="1100" y="575"/>
                </a:cubicBezTo>
                <a:cubicBezTo>
                  <a:pt x="1100" y="552"/>
                  <a:pt x="1083" y="531"/>
                  <a:pt x="1061" y="525"/>
                </a:cubicBezTo>
                <a:cubicBezTo>
                  <a:pt x="1061" y="524"/>
                  <a:pt x="1061" y="524"/>
                  <a:pt x="1061" y="524"/>
                </a:cubicBezTo>
                <a:cubicBezTo>
                  <a:pt x="668" y="524"/>
                  <a:pt x="668" y="524"/>
                  <a:pt x="668" y="524"/>
                </a:cubicBezTo>
                <a:cubicBezTo>
                  <a:pt x="595" y="524"/>
                  <a:pt x="535" y="465"/>
                  <a:pt x="535" y="391"/>
                </a:cubicBezTo>
                <a:cubicBezTo>
                  <a:pt x="535" y="391"/>
                  <a:pt x="535" y="391"/>
                  <a:pt x="535" y="391"/>
                </a:cubicBezTo>
                <a:cubicBezTo>
                  <a:pt x="535" y="154"/>
                  <a:pt x="535" y="154"/>
                  <a:pt x="535" y="154"/>
                </a:cubicBezTo>
                <a:cubicBezTo>
                  <a:pt x="535" y="138"/>
                  <a:pt x="522" y="124"/>
                  <a:pt x="505" y="124"/>
                </a:cubicBezTo>
                <a:cubicBezTo>
                  <a:pt x="381" y="124"/>
                  <a:pt x="381" y="124"/>
                  <a:pt x="381" y="124"/>
                </a:cubicBezTo>
                <a:cubicBezTo>
                  <a:pt x="351" y="124"/>
                  <a:pt x="324" y="139"/>
                  <a:pt x="308" y="161"/>
                </a:cubicBezTo>
                <a:cubicBezTo>
                  <a:pt x="307" y="162"/>
                  <a:pt x="306" y="166"/>
                  <a:pt x="303" y="167"/>
                </a:cubicBezTo>
                <a:cubicBezTo>
                  <a:pt x="197" y="326"/>
                  <a:pt x="197" y="326"/>
                  <a:pt x="197" y="326"/>
                </a:cubicBezTo>
                <a:cubicBezTo>
                  <a:pt x="135" y="336"/>
                  <a:pt x="135" y="336"/>
                  <a:pt x="135" y="336"/>
                </a:cubicBezTo>
                <a:cubicBezTo>
                  <a:pt x="86" y="336"/>
                  <a:pt x="45" y="376"/>
                  <a:pt x="45" y="426"/>
                </a:cubicBezTo>
                <a:cubicBezTo>
                  <a:pt x="45" y="556"/>
                  <a:pt x="45" y="556"/>
                  <a:pt x="45" y="556"/>
                </a:cubicBezTo>
                <a:cubicBezTo>
                  <a:pt x="21" y="558"/>
                  <a:pt x="0" y="580"/>
                  <a:pt x="0" y="607"/>
                </a:cubicBezTo>
                <a:cubicBezTo>
                  <a:pt x="0" y="671"/>
                  <a:pt x="0" y="671"/>
                  <a:pt x="0" y="671"/>
                </a:cubicBezTo>
                <a:cubicBezTo>
                  <a:pt x="0" y="699"/>
                  <a:pt x="24" y="723"/>
                  <a:pt x="52" y="723"/>
                </a:cubicBezTo>
                <a:close/>
                <a:moveTo>
                  <a:pt x="844" y="615"/>
                </a:moveTo>
                <a:cubicBezTo>
                  <a:pt x="881" y="615"/>
                  <a:pt x="913" y="646"/>
                  <a:pt x="913" y="684"/>
                </a:cubicBezTo>
                <a:cubicBezTo>
                  <a:pt x="913" y="721"/>
                  <a:pt x="883" y="753"/>
                  <a:pt x="844" y="753"/>
                </a:cubicBezTo>
                <a:cubicBezTo>
                  <a:pt x="806" y="753"/>
                  <a:pt x="775" y="722"/>
                  <a:pt x="775" y="684"/>
                </a:cubicBezTo>
                <a:cubicBezTo>
                  <a:pt x="775" y="647"/>
                  <a:pt x="805" y="615"/>
                  <a:pt x="844" y="615"/>
                </a:cubicBezTo>
                <a:close/>
                <a:moveTo>
                  <a:pt x="247" y="615"/>
                </a:moveTo>
                <a:cubicBezTo>
                  <a:pt x="284" y="615"/>
                  <a:pt x="316" y="646"/>
                  <a:pt x="316" y="684"/>
                </a:cubicBezTo>
                <a:cubicBezTo>
                  <a:pt x="316" y="721"/>
                  <a:pt x="286" y="753"/>
                  <a:pt x="247" y="753"/>
                </a:cubicBezTo>
                <a:cubicBezTo>
                  <a:pt x="210" y="753"/>
                  <a:pt x="178" y="722"/>
                  <a:pt x="178" y="684"/>
                </a:cubicBezTo>
                <a:cubicBezTo>
                  <a:pt x="178" y="647"/>
                  <a:pt x="209" y="615"/>
                  <a:pt x="247" y="615"/>
                </a:cubicBezTo>
                <a:close/>
                <a:moveTo>
                  <a:pt x="688" y="448"/>
                </a:moveTo>
                <a:cubicBezTo>
                  <a:pt x="1025" y="448"/>
                  <a:pt x="1025" y="448"/>
                  <a:pt x="1025" y="448"/>
                </a:cubicBezTo>
                <a:cubicBezTo>
                  <a:pt x="1065" y="448"/>
                  <a:pt x="1097" y="414"/>
                  <a:pt x="1097" y="372"/>
                </a:cubicBezTo>
                <a:cubicBezTo>
                  <a:pt x="1097" y="76"/>
                  <a:pt x="1097" y="76"/>
                  <a:pt x="1097" y="76"/>
                </a:cubicBezTo>
                <a:cubicBezTo>
                  <a:pt x="1097" y="34"/>
                  <a:pt x="1065" y="0"/>
                  <a:pt x="1025" y="0"/>
                </a:cubicBezTo>
                <a:cubicBezTo>
                  <a:pt x="688" y="0"/>
                  <a:pt x="688" y="0"/>
                  <a:pt x="688" y="0"/>
                </a:cubicBezTo>
                <a:cubicBezTo>
                  <a:pt x="648" y="0"/>
                  <a:pt x="616" y="33"/>
                  <a:pt x="616" y="76"/>
                </a:cubicBezTo>
                <a:cubicBezTo>
                  <a:pt x="616" y="106"/>
                  <a:pt x="616" y="106"/>
                  <a:pt x="616" y="106"/>
                </a:cubicBezTo>
                <a:cubicBezTo>
                  <a:pt x="616" y="120"/>
                  <a:pt x="616" y="120"/>
                  <a:pt x="616" y="120"/>
                </a:cubicBezTo>
                <a:cubicBezTo>
                  <a:pt x="616" y="373"/>
                  <a:pt x="616" y="373"/>
                  <a:pt x="616" y="373"/>
                </a:cubicBezTo>
                <a:cubicBezTo>
                  <a:pt x="616" y="413"/>
                  <a:pt x="648" y="448"/>
                  <a:pt x="688" y="448"/>
                </a:cubicBezTo>
                <a:close/>
                <a:moveTo>
                  <a:pt x="1020" y="372"/>
                </a:moveTo>
                <a:cubicBezTo>
                  <a:pt x="957" y="372"/>
                  <a:pt x="957" y="372"/>
                  <a:pt x="957" y="372"/>
                </a:cubicBezTo>
                <a:cubicBezTo>
                  <a:pt x="1020" y="308"/>
                  <a:pt x="1020" y="308"/>
                  <a:pt x="1020" y="308"/>
                </a:cubicBezTo>
                <a:lnTo>
                  <a:pt x="1020" y="372"/>
                </a:lnTo>
                <a:close/>
                <a:moveTo>
                  <a:pt x="1021" y="230"/>
                </a:moveTo>
                <a:cubicBezTo>
                  <a:pt x="879" y="372"/>
                  <a:pt x="879" y="372"/>
                  <a:pt x="879" y="372"/>
                </a:cubicBezTo>
                <a:cubicBezTo>
                  <a:pt x="817" y="372"/>
                  <a:pt x="817" y="372"/>
                  <a:pt x="817" y="372"/>
                </a:cubicBezTo>
                <a:cubicBezTo>
                  <a:pt x="1021" y="168"/>
                  <a:pt x="1021" y="168"/>
                  <a:pt x="1021" y="168"/>
                </a:cubicBezTo>
                <a:lnTo>
                  <a:pt x="1021" y="230"/>
                </a:lnTo>
                <a:close/>
                <a:moveTo>
                  <a:pt x="692" y="120"/>
                </a:moveTo>
                <a:cubicBezTo>
                  <a:pt x="692" y="120"/>
                  <a:pt x="692" y="120"/>
                  <a:pt x="692" y="120"/>
                </a:cubicBezTo>
                <a:cubicBezTo>
                  <a:pt x="692" y="76"/>
                  <a:pt x="692" y="76"/>
                  <a:pt x="692" y="76"/>
                </a:cubicBezTo>
                <a:cubicBezTo>
                  <a:pt x="753" y="76"/>
                  <a:pt x="753" y="76"/>
                  <a:pt x="753" y="76"/>
                </a:cubicBezTo>
                <a:cubicBezTo>
                  <a:pt x="692" y="137"/>
                  <a:pt x="692" y="137"/>
                  <a:pt x="692" y="137"/>
                </a:cubicBezTo>
                <a:lnTo>
                  <a:pt x="692" y="120"/>
                </a:lnTo>
                <a:close/>
                <a:moveTo>
                  <a:pt x="692" y="216"/>
                </a:moveTo>
                <a:cubicBezTo>
                  <a:pt x="831" y="77"/>
                  <a:pt x="831" y="77"/>
                  <a:pt x="831" y="77"/>
                </a:cubicBezTo>
                <a:cubicBezTo>
                  <a:pt x="893" y="77"/>
                  <a:pt x="893" y="77"/>
                  <a:pt x="893" y="77"/>
                </a:cubicBezTo>
                <a:cubicBezTo>
                  <a:pt x="692" y="279"/>
                  <a:pt x="692" y="279"/>
                  <a:pt x="692" y="279"/>
                </a:cubicBezTo>
                <a:lnTo>
                  <a:pt x="692" y="216"/>
                </a:lnTo>
                <a:close/>
                <a:moveTo>
                  <a:pt x="692" y="357"/>
                </a:moveTo>
                <a:cubicBezTo>
                  <a:pt x="972" y="77"/>
                  <a:pt x="972" y="77"/>
                  <a:pt x="972" y="77"/>
                </a:cubicBezTo>
                <a:cubicBezTo>
                  <a:pt x="1020" y="77"/>
                  <a:pt x="1020" y="77"/>
                  <a:pt x="1020" y="77"/>
                </a:cubicBezTo>
                <a:cubicBezTo>
                  <a:pt x="1020" y="91"/>
                  <a:pt x="1020" y="91"/>
                  <a:pt x="1020" y="91"/>
                </a:cubicBezTo>
                <a:cubicBezTo>
                  <a:pt x="739" y="372"/>
                  <a:pt x="739" y="372"/>
                  <a:pt x="739" y="372"/>
                </a:cubicBezTo>
                <a:cubicBezTo>
                  <a:pt x="692" y="372"/>
                  <a:pt x="692" y="372"/>
                  <a:pt x="692" y="372"/>
                </a:cubicBezTo>
                <a:lnTo>
                  <a:pt x="692" y="357"/>
                </a:lnTo>
                <a:close/>
              </a:path>
            </a:pathLst>
          </a:custGeom>
          <a:solidFill>
            <a:srgbClr val="FF973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Freeform 13">
            <a:extLst>
              <a:ext uri="{FF2B5EF4-FFF2-40B4-BE49-F238E27FC236}">
                <a16:creationId xmlns:a16="http://schemas.microsoft.com/office/drawing/2014/main" id="{3BA4729A-DF83-44A1-8B70-16C924484208}"/>
              </a:ext>
            </a:extLst>
          </p:cNvPr>
          <p:cNvSpPr>
            <a:spLocks noEditPoints="1"/>
          </p:cNvSpPr>
          <p:nvPr/>
        </p:nvSpPr>
        <p:spPr bwMode="auto">
          <a:xfrm>
            <a:off x="11298647" y="3854247"/>
            <a:ext cx="588112" cy="595415"/>
          </a:xfrm>
          <a:custGeom>
            <a:avLst/>
            <a:gdLst>
              <a:gd name="T0" fmla="*/ 801 w 1137"/>
              <a:gd name="T1" fmla="*/ 284 h 1135"/>
              <a:gd name="T2" fmla="*/ 895 w 1137"/>
              <a:gd name="T3" fmla="*/ 175 h 1135"/>
              <a:gd name="T4" fmla="*/ 906 w 1137"/>
              <a:gd name="T5" fmla="*/ 138 h 1135"/>
              <a:gd name="T6" fmla="*/ 1009 w 1137"/>
              <a:gd name="T7" fmla="*/ 144 h 1135"/>
              <a:gd name="T8" fmla="*/ 996 w 1137"/>
              <a:gd name="T9" fmla="*/ 228 h 1135"/>
              <a:gd name="T10" fmla="*/ 959 w 1137"/>
              <a:gd name="T11" fmla="*/ 240 h 1135"/>
              <a:gd name="T12" fmla="*/ 851 w 1137"/>
              <a:gd name="T13" fmla="*/ 334 h 1135"/>
              <a:gd name="T14" fmla="*/ 801 w 1137"/>
              <a:gd name="T15" fmla="*/ 306 h 1135"/>
              <a:gd name="T16" fmla="*/ 1036 w 1137"/>
              <a:gd name="T17" fmla="*/ 293 h 1135"/>
              <a:gd name="T18" fmla="*/ 1014 w 1137"/>
              <a:gd name="T19" fmla="*/ 325 h 1135"/>
              <a:gd name="T20" fmla="*/ 896 w 1137"/>
              <a:gd name="T21" fmla="*/ 405 h 1135"/>
              <a:gd name="T22" fmla="*/ 909 w 1137"/>
              <a:gd name="T23" fmla="*/ 460 h 1135"/>
              <a:gd name="T24" fmla="*/ 1055 w 1137"/>
              <a:gd name="T25" fmla="*/ 396 h 1135"/>
              <a:gd name="T26" fmla="*/ 1089 w 1137"/>
              <a:gd name="T27" fmla="*/ 413 h 1135"/>
              <a:gd name="T28" fmla="*/ 1132 w 1137"/>
              <a:gd name="T29" fmla="*/ 332 h 1135"/>
              <a:gd name="T30" fmla="*/ 1114 w 1137"/>
              <a:gd name="T31" fmla="*/ 301 h 1135"/>
              <a:gd name="T32" fmla="*/ 709 w 1137"/>
              <a:gd name="T33" fmla="*/ 245 h 1135"/>
              <a:gd name="T34" fmla="*/ 801 w 1137"/>
              <a:gd name="T35" fmla="*/ 115 h 1135"/>
              <a:gd name="T36" fmla="*/ 840 w 1137"/>
              <a:gd name="T37" fmla="*/ 112 h 1135"/>
              <a:gd name="T38" fmla="*/ 834 w 1137"/>
              <a:gd name="T39" fmla="*/ 21 h 1135"/>
              <a:gd name="T40" fmla="*/ 803 w 1137"/>
              <a:gd name="T41" fmla="*/ 3 h 1135"/>
              <a:gd name="T42" fmla="*/ 721 w 1137"/>
              <a:gd name="T43" fmla="*/ 65 h 1135"/>
              <a:gd name="T44" fmla="*/ 739 w 1137"/>
              <a:gd name="T45" fmla="*/ 80 h 1135"/>
              <a:gd name="T46" fmla="*/ 675 w 1137"/>
              <a:gd name="T47" fmla="*/ 226 h 1135"/>
              <a:gd name="T48" fmla="*/ 16 w 1137"/>
              <a:gd name="T49" fmla="*/ 973 h 1135"/>
              <a:gd name="T50" fmla="*/ 74 w 1137"/>
              <a:gd name="T51" fmla="*/ 915 h 1135"/>
              <a:gd name="T52" fmla="*/ 427 w 1137"/>
              <a:gd name="T53" fmla="*/ 210 h 1135"/>
              <a:gd name="T54" fmla="*/ 403 w 1137"/>
              <a:gd name="T55" fmla="*/ 127 h 1135"/>
              <a:gd name="T56" fmla="*/ 1007 w 1137"/>
              <a:gd name="T57" fmla="*/ 675 h 1135"/>
              <a:gd name="T58" fmla="*/ 950 w 1137"/>
              <a:gd name="T59" fmla="*/ 732 h 1135"/>
              <a:gd name="T60" fmla="*/ 920 w 1137"/>
              <a:gd name="T61" fmla="*/ 703 h 1135"/>
              <a:gd name="T62" fmla="*/ 560 w 1137"/>
              <a:gd name="T63" fmla="*/ 1060 h 1135"/>
              <a:gd name="T64" fmla="*/ 331 w 1137"/>
              <a:gd name="T65" fmla="*/ 986 h 1135"/>
              <a:gd name="T66" fmla="*/ 220 w 1137"/>
              <a:gd name="T67" fmla="*/ 1061 h 1135"/>
              <a:gd name="T68" fmla="*/ 162 w 1137"/>
              <a:gd name="T69" fmla="*/ 1119 h 1135"/>
              <a:gd name="T70" fmla="*/ 409 w 1137"/>
              <a:gd name="T71" fmla="*/ 948 h 1135"/>
              <a:gd name="T72" fmla="*/ 554 w 1137"/>
              <a:gd name="T73" fmla="*/ 967 h 1135"/>
              <a:gd name="T74" fmla="*/ 204 w 1137"/>
              <a:gd name="T75" fmla="*/ 893 h 1135"/>
              <a:gd name="T76" fmla="*/ 552 w 1137"/>
              <a:gd name="T77" fmla="*/ 392 h 1135"/>
              <a:gd name="T78" fmla="*/ 464 w 1137"/>
              <a:gd name="T79" fmla="*/ 323 h 1135"/>
              <a:gd name="T80" fmla="*/ 193 w 1137"/>
              <a:gd name="T81" fmla="*/ 886 h 1135"/>
              <a:gd name="T82" fmla="*/ 204 w 1137"/>
              <a:gd name="T83" fmla="*/ 893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37" h="1135">
                <a:moveTo>
                  <a:pt x="801" y="306"/>
                </a:moveTo>
                <a:cubicBezTo>
                  <a:pt x="795" y="300"/>
                  <a:pt x="795" y="290"/>
                  <a:pt x="801" y="284"/>
                </a:cubicBezTo>
                <a:cubicBezTo>
                  <a:pt x="902" y="183"/>
                  <a:pt x="902" y="183"/>
                  <a:pt x="902" y="183"/>
                </a:cubicBezTo>
                <a:cubicBezTo>
                  <a:pt x="895" y="175"/>
                  <a:pt x="895" y="175"/>
                  <a:pt x="895" y="175"/>
                </a:cubicBezTo>
                <a:cubicBezTo>
                  <a:pt x="886" y="167"/>
                  <a:pt x="886" y="153"/>
                  <a:pt x="895" y="144"/>
                </a:cubicBezTo>
                <a:cubicBezTo>
                  <a:pt x="898" y="141"/>
                  <a:pt x="902" y="139"/>
                  <a:pt x="906" y="138"/>
                </a:cubicBezTo>
                <a:cubicBezTo>
                  <a:pt x="984" y="126"/>
                  <a:pt x="984" y="126"/>
                  <a:pt x="984" y="126"/>
                </a:cubicBezTo>
                <a:cubicBezTo>
                  <a:pt x="996" y="124"/>
                  <a:pt x="1007" y="132"/>
                  <a:pt x="1009" y="144"/>
                </a:cubicBezTo>
                <a:cubicBezTo>
                  <a:pt x="1009" y="146"/>
                  <a:pt x="1009" y="148"/>
                  <a:pt x="1009" y="151"/>
                </a:cubicBezTo>
                <a:cubicBezTo>
                  <a:pt x="996" y="228"/>
                  <a:pt x="996" y="228"/>
                  <a:pt x="996" y="228"/>
                </a:cubicBezTo>
                <a:cubicBezTo>
                  <a:pt x="994" y="240"/>
                  <a:pt x="983" y="248"/>
                  <a:pt x="971" y="246"/>
                </a:cubicBezTo>
                <a:cubicBezTo>
                  <a:pt x="966" y="245"/>
                  <a:pt x="962" y="243"/>
                  <a:pt x="959" y="240"/>
                </a:cubicBezTo>
                <a:cubicBezTo>
                  <a:pt x="952" y="232"/>
                  <a:pt x="952" y="232"/>
                  <a:pt x="952" y="232"/>
                </a:cubicBezTo>
                <a:cubicBezTo>
                  <a:pt x="851" y="334"/>
                  <a:pt x="851" y="334"/>
                  <a:pt x="851" y="334"/>
                </a:cubicBezTo>
                <a:cubicBezTo>
                  <a:pt x="845" y="340"/>
                  <a:pt x="835" y="340"/>
                  <a:pt x="829" y="334"/>
                </a:cubicBezTo>
                <a:lnTo>
                  <a:pt x="801" y="306"/>
                </a:lnTo>
                <a:close/>
                <a:moveTo>
                  <a:pt x="1114" y="301"/>
                </a:moveTo>
                <a:cubicBezTo>
                  <a:pt x="1036" y="293"/>
                  <a:pt x="1036" y="293"/>
                  <a:pt x="1036" y="293"/>
                </a:cubicBezTo>
                <a:cubicBezTo>
                  <a:pt x="1024" y="292"/>
                  <a:pt x="1013" y="301"/>
                  <a:pt x="1012" y="313"/>
                </a:cubicBezTo>
                <a:cubicBezTo>
                  <a:pt x="1011" y="317"/>
                  <a:pt x="1012" y="321"/>
                  <a:pt x="1014" y="325"/>
                </a:cubicBezTo>
                <a:cubicBezTo>
                  <a:pt x="1020" y="334"/>
                  <a:pt x="1020" y="334"/>
                  <a:pt x="1020" y="334"/>
                </a:cubicBezTo>
                <a:cubicBezTo>
                  <a:pt x="896" y="405"/>
                  <a:pt x="896" y="405"/>
                  <a:pt x="896" y="405"/>
                </a:cubicBezTo>
                <a:cubicBezTo>
                  <a:pt x="888" y="409"/>
                  <a:pt x="886" y="418"/>
                  <a:pt x="890" y="426"/>
                </a:cubicBezTo>
                <a:cubicBezTo>
                  <a:pt x="909" y="460"/>
                  <a:pt x="909" y="460"/>
                  <a:pt x="909" y="460"/>
                </a:cubicBezTo>
                <a:cubicBezTo>
                  <a:pt x="914" y="468"/>
                  <a:pt x="923" y="470"/>
                  <a:pt x="931" y="466"/>
                </a:cubicBezTo>
                <a:cubicBezTo>
                  <a:pt x="1055" y="396"/>
                  <a:pt x="1055" y="396"/>
                  <a:pt x="1055" y="396"/>
                </a:cubicBezTo>
                <a:cubicBezTo>
                  <a:pt x="1060" y="405"/>
                  <a:pt x="1060" y="405"/>
                  <a:pt x="1060" y="405"/>
                </a:cubicBezTo>
                <a:cubicBezTo>
                  <a:pt x="1066" y="415"/>
                  <a:pt x="1079" y="419"/>
                  <a:pt x="1089" y="413"/>
                </a:cubicBezTo>
                <a:cubicBezTo>
                  <a:pt x="1094" y="411"/>
                  <a:pt x="1097" y="407"/>
                  <a:pt x="1099" y="403"/>
                </a:cubicBezTo>
                <a:cubicBezTo>
                  <a:pt x="1132" y="332"/>
                  <a:pt x="1132" y="332"/>
                  <a:pt x="1132" y="332"/>
                </a:cubicBezTo>
                <a:cubicBezTo>
                  <a:pt x="1137" y="320"/>
                  <a:pt x="1132" y="308"/>
                  <a:pt x="1121" y="303"/>
                </a:cubicBezTo>
                <a:cubicBezTo>
                  <a:pt x="1118" y="302"/>
                  <a:pt x="1116" y="301"/>
                  <a:pt x="1114" y="301"/>
                </a:cubicBezTo>
                <a:close/>
                <a:moveTo>
                  <a:pt x="675" y="226"/>
                </a:moveTo>
                <a:cubicBezTo>
                  <a:pt x="709" y="245"/>
                  <a:pt x="709" y="245"/>
                  <a:pt x="709" y="245"/>
                </a:cubicBezTo>
                <a:cubicBezTo>
                  <a:pt x="717" y="249"/>
                  <a:pt x="726" y="247"/>
                  <a:pt x="730" y="239"/>
                </a:cubicBezTo>
                <a:cubicBezTo>
                  <a:pt x="801" y="115"/>
                  <a:pt x="801" y="115"/>
                  <a:pt x="801" y="115"/>
                </a:cubicBezTo>
                <a:cubicBezTo>
                  <a:pt x="810" y="121"/>
                  <a:pt x="810" y="121"/>
                  <a:pt x="810" y="121"/>
                </a:cubicBezTo>
                <a:cubicBezTo>
                  <a:pt x="821" y="127"/>
                  <a:pt x="834" y="123"/>
                  <a:pt x="840" y="112"/>
                </a:cubicBezTo>
                <a:cubicBezTo>
                  <a:pt x="842" y="108"/>
                  <a:pt x="843" y="104"/>
                  <a:pt x="842" y="99"/>
                </a:cubicBezTo>
                <a:cubicBezTo>
                  <a:pt x="834" y="21"/>
                  <a:pt x="834" y="21"/>
                  <a:pt x="834" y="21"/>
                </a:cubicBezTo>
                <a:cubicBezTo>
                  <a:pt x="833" y="9"/>
                  <a:pt x="822" y="0"/>
                  <a:pt x="810" y="2"/>
                </a:cubicBezTo>
                <a:cubicBezTo>
                  <a:pt x="808" y="2"/>
                  <a:pt x="805" y="2"/>
                  <a:pt x="803" y="3"/>
                </a:cubicBezTo>
                <a:cubicBezTo>
                  <a:pt x="732" y="36"/>
                  <a:pt x="732" y="36"/>
                  <a:pt x="732" y="36"/>
                </a:cubicBezTo>
                <a:cubicBezTo>
                  <a:pt x="721" y="41"/>
                  <a:pt x="716" y="54"/>
                  <a:pt x="721" y="65"/>
                </a:cubicBezTo>
                <a:cubicBezTo>
                  <a:pt x="723" y="69"/>
                  <a:pt x="726" y="73"/>
                  <a:pt x="730" y="75"/>
                </a:cubicBezTo>
                <a:cubicBezTo>
                  <a:pt x="739" y="80"/>
                  <a:pt x="739" y="80"/>
                  <a:pt x="739" y="80"/>
                </a:cubicBezTo>
                <a:cubicBezTo>
                  <a:pt x="669" y="205"/>
                  <a:pt x="669" y="205"/>
                  <a:pt x="669" y="205"/>
                </a:cubicBezTo>
                <a:cubicBezTo>
                  <a:pt x="665" y="212"/>
                  <a:pt x="667" y="221"/>
                  <a:pt x="675" y="226"/>
                </a:cubicBezTo>
                <a:close/>
                <a:moveTo>
                  <a:pt x="162" y="1119"/>
                </a:moveTo>
                <a:cubicBezTo>
                  <a:pt x="16" y="973"/>
                  <a:pt x="16" y="973"/>
                  <a:pt x="16" y="973"/>
                </a:cubicBezTo>
                <a:cubicBezTo>
                  <a:pt x="0" y="957"/>
                  <a:pt x="0" y="931"/>
                  <a:pt x="16" y="915"/>
                </a:cubicBezTo>
                <a:cubicBezTo>
                  <a:pt x="32" y="899"/>
                  <a:pt x="58" y="899"/>
                  <a:pt x="74" y="915"/>
                </a:cubicBezTo>
                <a:cubicBezTo>
                  <a:pt x="83" y="925"/>
                  <a:pt x="83" y="925"/>
                  <a:pt x="83" y="925"/>
                </a:cubicBezTo>
                <a:cubicBezTo>
                  <a:pt x="427" y="210"/>
                  <a:pt x="427" y="210"/>
                  <a:pt x="427" y="210"/>
                </a:cubicBezTo>
                <a:cubicBezTo>
                  <a:pt x="403" y="185"/>
                  <a:pt x="403" y="185"/>
                  <a:pt x="403" y="185"/>
                </a:cubicBezTo>
                <a:cubicBezTo>
                  <a:pt x="387" y="169"/>
                  <a:pt x="387" y="143"/>
                  <a:pt x="403" y="127"/>
                </a:cubicBezTo>
                <a:cubicBezTo>
                  <a:pt x="419" y="112"/>
                  <a:pt x="444" y="112"/>
                  <a:pt x="460" y="127"/>
                </a:cubicBezTo>
                <a:cubicBezTo>
                  <a:pt x="1007" y="675"/>
                  <a:pt x="1007" y="675"/>
                  <a:pt x="1007" y="675"/>
                </a:cubicBezTo>
                <a:cubicBezTo>
                  <a:pt x="1023" y="691"/>
                  <a:pt x="1023" y="716"/>
                  <a:pt x="1007" y="732"/>
                </a:cubicBezTo>
                <a:cubicBezTo>
                  <a:pt x="992" y="748"/>
                  <a:pt x="966" y="748"/>
                  <a:pt x="950" y="732"/>
                </a:cubicBezTo>
                <a:cubicBezTo>
                  <a:pt x="950" y="732"/>
                  <a:pt x="950" y="732"/>
                  <a:pt x="950" y="732"/>
                </a:cubicBezTo>
                <a:cubicBezTo>
                  <a:pt x="920" y="703"/>
                  <a:pt x="920" y="703"/>
                  <a:pt x="920" y="703"/>
                </a:cubicBezTo>
                <a:cubicBezTo>
                  <a:pt x="647" y="834"/>
                  <a:pt x="647" y="834"/>
                  <a:pt x="647" y="834"/>
                </a:cubicBezTo>
                <a:cubicBezTo>
                  <a:pt x="686" y="920"/>
                  <a:pt x="647" y="1021"/>
                  <a:pt x="560" y="1060"/>
                </a:cubicBezTo>
                <a:cubicBezTo>
                  <a:pt x="496" y="1089"/>
                  <a:pt x="420" y="1074"/>
                  <a:pt x="370" y="1024"/>
                </a:cubicBezTo>
                <a:cubicBezTo>
                  <a:pt x="331" y="986"/>
                  <a:pt x="331" y="986"/>
                  <a:pt x="331" y="986"/>
                </a:cubicBezTo>
                <a:cubicBezTo>
                  <a:pt x="205" y="1046"/>
                  <a:pt x="205" y="1046"/>
                  <a:pt x="205" y="1046"/>
                </a:cubicBezTo>
                <a:cubicBezTo>
                  <a:pt x="220" y="1061"/>
                  <a:pt x="220" y="1061"/>
                  <a:pt x="220" y="1061"/>
                </a:cubicBezTo>
                <a:cubicBezTo>
                  <a:pt x="236" y="1077"/>
                  <a:pt x="236" y="1103"/>
                  <a:pt x="220" y="1119"/>
                </a:cubicBezTo>
                <a:cubicBezTo>
                  <a:pt x="204" y="1135"/>
                  <a:pt x="178" y="1135"/>
                  <a:pt x="162" y="1119"/>
                </a:cubicBezTo>
                <a:close/>
                <a:moveTo>
                  <a:pt x="574" y="869"/>
                </a:moveTo>
                <a:cubicBezTo>
                  <a:pt x="409" y="948"/>
                  <a:pt x="409" y="948"/>
                  <a:pt x="409" y="948"/>
                </a:cubicBezTo>
                <a:cubicBezTo>
                  <a:pt x="427" y="967"/>
                  <a:pt x="427" y="967"/>
                  <a:pt x="427" y="967"/>
                </a:cubicBezTo>
                <a:cubicBezTo>
                  <a:pt x="462" y="1002"/>
                  <a:pt x="519" y="1002"/>
                  <a:pt x="554" y="967"/>
                </a:cubicBezTo>
                <a:cubicBezTo>
                  <a:pt x="580" y="941"/>
                  <a:pt x="588" y="903"/>
                  <a:pt x="574" y="869"/>
                </a:cubicBezTo>
                <a:close/>
                <a:moveTo>
                  <a:pt x="204" y="893"/>
                </a:moveTo>
                <a:cubicBezTo>
                  <a:pt x="554" y="422"/>
                  <a:pt x="554" y="422"/>
                  <a:pt x="554" y="422"/>
                </a:cubicBezTo>
                <a:cubicBezTo>
                  <a:pt x="561" y="412"/>
                  <a:pt x="560" y="400"/>
                  <a:pt x="552" y="392"/>
                </a:cubicBezTo>
                <a:cubicBezTo>
                  <a:pt x="484" y="323"/>
                  <a:pt x="484" y="323"/>
                  <a:pt x="484" y="323"/>
                </a:cubicBezTo>
                <a:cubicBezTo>
                  <a:pt x="478" y="318"/>
                  <a:pt x="469" y="318"/>
                  <a:pt x="464" y="323"/>
                </a:cubicBezTo>
                <a:cubicBezTo>
                  <a:pt x="463" y="325"/>
                  <a:pt x="462" y="326"/>
                  <a:pt x="461" y="327"/>
                </a:cubicBezTo>
                <a:cubicBezTo>
                  <a:pt x="193" y="886"/>
                  <a:pt x="193" y="886"/>
                  <a:pt x="193" y="886"/>
                </a:cubicBezTo>
                <a:cubicBezTo>
                  <a:pt x="191" y="889"/>
                  <a:pt x="192" y="893"/>
                  <a:pt x="195" y="895"/>
                </a:cubicBezTo>
                <a:cubicBezTo>
                  <a:pt x="198" y="897"/>
                  <a:pt x="202" y="896"/>
                  <a:pt x="204" y="893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13">
            <a:extLst>
              <a:ext uri="{FF2B5EF4-FFF2-40B4-BE49-F238E27FC236}">
                <a16:creationId xmlns:a16="http://schemas.microsoft.com/office/drawing/2014/main" id="{7C767DA2-894E-43A6-9E01-6A9ABC2C4FE0}"/>
              </a:ext>
            </a:extLst>
          </p:cNvPr>
          <p:cNvSpPr>
            <a:spLocks noEditPoints="1"/>
          </p:cNvSpPr>
          <p:nvPr/>
        </p:nvSpPr>
        <p:spPr bwMode="auto">
          <a:xfrm>
            <a:off x="9356312" y="5790620"/>
            <a:ext cx="592677" cy="821457"/>
          </a:xfrm>
          <a:custGeom>
            <a:avLst/>
            <a:gdLst>
              <a:gd name="T0" fmla="*/ 381 w 812"/>
              <a:gd name="T1" fmla="*/ 68 h 1126"/>
              <a:gd name="T2" fmla="*/ 404 w 812"/>
              <a:gd name="T3" fmla="*/ 0 h 1126"/>
              <a:gd name="T4" fmla="*/ 427 w 812"/>
              <a:gd name="T5" fmla="*/ 68 h 1126"/>
              <a:gd name="T6" fmla="*/ 174 w 812"/>
              <a:gd name="T7" fmla="*/ 230 h 1126"/>
              <a:gd name="T8" fmla="*/ 241 w 812"/>
              <a:gd name="T9" fmla="*/ 253 h 1126"/>
              <a:gd name="T10" fmla="*/ 241 w 812"/>
              <a:gd name="T11" fmla="*/ 207 h 1126"/>
              <a:gd name="T12" fmla="*/ 174 w 812"/>
              <a:gd name="T13" fmla="*/ 230 h 1126"/>
              <a:gd name="T14" fmla="*/ 566 w 812"/>
              <a:gd name="T15" fmla="*/ 207 h 1126"/>
              <a:gd name="T16" fmla="*/ 566 w 812"/>
              <a:gd name="T17" fmla="*/ 253 h 1126"/>
              <a:gd name="T18" fmla="*/ 628 w 812"/>
              <a:gd name="T19" fmla="*/ 247 h 1126"/>
              <a:gd name="T20" fmla="*/ 629 w 812"/>
              <a:gd name="T21" fmla="*/ 215 h 1126"/>
              <a:gd name="T22" fmla="*/ 551 w 812"/>
              <a:gd name="T23" fmla="*/ 60 h 1126"/>
              <a:gd name="T24" fmla="*/ 502 w 812"/>
              <a:gd name="T25" fmla="*/ 99 h 1126"/>
              <a:gd name="T26" fmla="*/ 502 w 812"/>
              <a:gd name="T27" fmla="*/ 132 h 1126"/>
              <a:gd name="T28" fmla="*/ 535 w 812"/>
              <a:gd name="T29" fmla="*/ 132 h 1126"/>
              <a:gd name="T30" fmla="*/ 568 w 812"/>
              <a:gd name="T31" fmla="*/ 68 h 1126"/>
              <a:gd name="T32" fmla="*/ 551 w 812"/>
              <a:gd name="T33" fmla="*/ 60 h 1126"/>
              <a:gd name="T34" fmla="*/ 241 w 812"/>
              <a:gd name="T35" fmla="*/ 67 h 1126"/>
              <a:gd name="T36" fmla="*/ 240 w 812"/>
              <a:gd name="T37" fmla="*/ 100 h 1126"/>
              <a:gd name="T38" fmla="*/ 305 w 812"/>
              <a:gd name="T39" fmla="*/ 132 h 1126"/>
              <a:gd name="T40" fmla="*/ 273 w 812"/>
              <a:gd name="T41" fmla="*/ 68 h 1126"/>
              <a:gd name="T42" fmla="*/ 404 w 812"/>
              <a:gd name="T43" fmla="*/ 332 h 1126"/>
              <a:gd name="T44" fmla="*/ 404 w 812"/>
              <a:gd name="T45" fmla="*/ 135 h 1126"/>
              <a:gd name="T46" fmla="*/ 305 w 812"/>
              <a:gd name="T47" fmla="*/ 234 h 1126"/>
              <a:gd name="T48" fmla="*/ 21 w 812"/>
              <a:gd name="T49" fmla="*/ 739 h 1126"/>
              <a:gd name="T50" fmla="*/ 94 w 812"/>
              <a:gd name="T51" fmla="*/ 1102 h 1126"/>
              <a:gd name="T52" fmla="*/ 175 w 812"/>
              <a:gd name="T53" fmla="*/ 1126 h 1126"/>
              <a:gd name="T54" fmla="*/ 237 w 812"/>
              <a:gd name="T55" fmla="*/ 788 h 1126"/>
              <a:gd name="T56" fmla="*/ 256 w 812"/>
              <a:gd name="T57" fmla="*/ 752 h 1126"/>
              <a:gd name="T58" fmla="*/ 188 w 812"/>
              <a:gd name="T59" fmla="*/ 497 h 1126"/>
              <a:gd name="T60" fmla="*/ 144 w 812"/>
              <a:gd name="T61" fmla="*/ 539 h 1126"/>
              <a:gd name="T62" fmla="*/ 100 w 812"/>
              <a:gd name="T63" fmla="*/ 484 h 1126"/>
              <a:gd name="T64" fmla="*/ 70 w 812"/>
              <a:gd name="T65" fmla="*/ 483 h 1126"/>
              <a:gd name="T66" fmla="*/ 1 w 812"/>
              <a:gd name="T67" fmla="*/ 560 h 1126"/>
              <a:gd name="T68" fmla="*/ 149 w 812"/>
              <a:gd name="T69" fmla="*/ 453 h 1126"/>
              <a:gd name="T70" fmla="*/ 226 w 812"/>
              <a:gd name="T71" fmla="*/ 343 h 1126"/>
              <a:gd name="T72" fmla="*/ 66 w 812"/>
              <a:gd name="T73" fmla="*/ 371 h 1126"/>
              <a:gd name="T74" fmla="*/ 711 w 812"/>
              <a:gd name="T75" fmla="*/ 482 h 1126"/>
              <a:gd name="T76" fmla="*/ 666 w 812"/>
              <a:gd name="T77" fmla="*/ 537 h 1126"/>
              <a:gd name="T78" fmla="*/ 653 w 812"/>
              <a:gd name="T79" fmla="*/ 537 h 1126"/>
              <a:gd name="T80" fmla="*/ 602 w 812"/>
              <a:gd name="T81" fmla="*/ 670 h 1126"/>
              <a:gd name="T82" fmla="*/ 549 w 812"/>
              <a:gd name="T83" fmla="*/ 774 h 1126"/>
              <a:gd name="T84" fmla="*/ 605 w 812"/>
              <a:gd name="T85" fmla="*/ 1102 h 1126"/>
              <a:gd name="T86" fmla="*/ 686 w 812"/>
              <a:gd name="T87" fmla="*/ 1126 h 1126"/>
              <a:gd name="T88" fmla="*/ 748 w 812"/>
              <a:gd name="T89" fmla="*/ 789 h 1126"/>
              <a:gd name="T90" fmla="*/ 807 w 812"/>
              <a:gd name="T91" fmla="*/ 560 h 1126"/>
              <a:gd name="T92" fmla="*/ 738 w 812"/>
              <a:gd name="T93" fmla="*/ 482 h 1126"/>
              <a:gd name="T94" fmla="*/ 582 w 812"/>
              <a:gd name="T95" fmla="*/ 344 h 1126"/>
              <a:gd name="T96" fmla="*/ 660 w 812"/>
              <a:gd name="T97" fmla="*/ 453 h 1126"/>
              <a:gd name="T98" fmla="*/ 660 w 812"/>
              <a:gd name="T99" fmla="*/ 288 h 1126"/>
              <a:gd name="T100" fmla="*/ 556 w 812"/>
              <a:gd name="T101" fmla="*/ 664 h 1126"/>
              <a:gd name="T102" fmla="*/ 506 w 812"/>
              <a:gd name="T103" fmla="*/ 359 h 1126"/>
              <a:gd name="T104" fmla="*/ 465 w 812"/>
              <a:gd name="T105" fmla="*/ 359 h 1126"/>
              <a:gd name="T106" fmla="*/ 411 w 812"/>
              <a:gd name="T107" fmla="*/ 424 h 1126"/>
              <a:gd name="T108" fmla="*/ 395 w 812"/>
              <a:gd name="T109" fmla="*/ 424 h 1126"/>
              <a:gd name="T110" fmla="*/ 341 w 812"/>
              <a:gd name="T111" fmla="*/ 359 h 1126"/>
              <a:gd name="T112" fmla="*/ 227 w 812"/>
              <a:gd name="T113" fmla="*/ 442 h 1126"/>
              <a:gd name="T114" fmla="*/ 252 w 812"/>
              <a:gd name="T115" fmla="*/ 664 h 1126"/>
              <a:gd name="T116" fmla="*/ 339 w 812"/>
              <a:gd name="T117" fmla="*/ 1097 h 1126"/>
              <a:gd name="T118" fmla="*/ 436 w 812"/>
              <a:gd name="T119" fmla="*/ 1126 h 1126"/>
              <a:gd name="T120" fmla="*/ 509 w 812"/>
              <a:gd name="T121" fmla="*/ 723 h 1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12" h="1126">
                <a:moveTo>
                  <a:pt x="404" y="91"/>
                </a:moveTo>
                <a:cubicBezTo>
                  <a:pt x="391" y="91"/>
                  <a:pt x="381" y="80"/>
                  <a:pt x="381" y="68"/>
                </a:cubicBezTo>
                <a:cubicBezTo>
                  <a:pt x="381" y="23"/>
                  <a:pt x="381" y="23"/>
                  <a:pt x="381" y="23"/>
                </a:cubicBezTo>
                <a:cubicBezTo>
                  <a:pt x="381" y="11"/>
                  <a:pt x="391" y="0"/>
                  <a:pt x="404" y="0"/>
                </a:cubicBezTo>
                <a:cubicBezTo>
                  <a:pt x="417" y="0"/>
                  <a:pt x="427" y="11"/>
                  <a:pt x="427" y="23"/>
                </a:cubicBezTo>
                <a:cubicBezTo>
                  <a:pt x="427" y="68"/>
                  <a:pt x="427" y="68"/>
                  <a:pt x="427" y="68"/>
                </a:cubicBezTo>
                <a:cubicBezTo>
                  <a:pt x="427" y="80"/>
                  <a:pt x="417" y="91"/>
                  <a:pt x="404" y="91"/>
                </a:cubicBezTo>
                <a:close/>
                <a:moveTo>
                  <a:pt x="174" y="230"/>
                </a:moveTo>
                <a:cubicBezTo>
                  <a:pt x="174" y="243"/>
                  <a:pt x="184" y="253"/>
                  <a:pt x="197" y="253"/>
                </a:cubicBezTo>
                <a:cubicBezTo>
                  <a:pt x="241" y="253"/>
                  <a:pt x="241" y="253"/>
                  <a:pt x="241" y="253"/>
                </a:cubicBezTo>
                <a:cubicBezTo>
                  <a:pt x="254" y="253"/>
                  <a:pt x="264" y="243"/>
                  <a:pt x="264" y="230"/>
                </a:cubicBezTo>
                <a:cubicBezTo>
                  <a:pt x="264" y="218"/>
                  <a:pt x="254" y="207"/>
                  <a:pt x="241" y="207"/>
                </a:cubicBezTo>
                <a:cubicBezTo>
                  <a:pt x="197" y="207"/>
                  <a:pt x="197" y="207"/>
                  <a:pt x="197" y="207"/>
                </a:cubicBezTo>
                <a:cubicBezTo>
                  <a:pt x="184" y="207"/>
                  <a:pt x="174" y="218"/>
                  <a:pt x="174" y="230"/>
                </a:cubicBezTo>
                <a:close/>
                <a:moveTo>
                  <a:pt x="611" y="207"/>
                </a:moveTo>
                <a:cubicBezTo>
                  <a:pt x="566" y="207"/>
                  <a:pt x="566" y="207"/>
                  <a:pt x="566" y="207"/>
                </a:cubicBezTo>
                <a:cubicBezTo>
                  <a:pt x="553" y="207"/>
                  <a:pt x="543" y="218"/>
                  <a:pt x="543" y="230"/>
                </a:cubicBezTo>
                <a:cubicBezTo>
                  <a:pt x="543" y="243"/>
                  <a:pt x="553" y="253"/>
                  <a:pt x="566" y="253"/>
                </a:cubicBezTo>
                <a:cubicBezTo>
                  <a:pt x="611" y="253"/>
                  <a:pt x="611" y="253"/>
                  <a:pt x="611" y="253"/>
                </a:cubicBezTo>
                <a:cubicBezTo>
                  <a:pt x="618" y="253"/>
                  <a:pt x="623" y="251"/>
                  <a:pt x="628" y="247"/>
                </a:cubicBezTo>
                <a:cubicBezTo>
                  <a:pt x="632" y="242"/>
                  <a:pt x="634" y="237"/>
                  <a:pt x="634" y="231"/>
                </a:cubicBezTo>
                <a:cubicBezTo>
                  <a:pt x="635" y="225"/>
                  <a:pt x="633" y="219"/>
                  <a:pt x="629" y="215"/>
                </a:cubicBezTo>
                <a:cubicBezTo>
                  <a:pt x="624" y="210"/>
                  <a:pt x="618" y="207"/>
                  <a:pt x="611" y="207"/>
                </a:cubicBezTo>
                <a:close/>
                <a:moveTo>
                  <a:pt x="551" y="60"/>
                </a:moveTo>
                <a:cubicBezTo>
                  <a:pt x="544" y="61"/>
                  <a:pt x="538" y="63"/>
                  <a:pt x="534" y="68"/>
                </a:cubicBezTo>
                <a:cubicBezTo>
                  <a:pt x="502" y="99"/>
                  <a:pt x="502" y="99"/>
                  <a:pt x="502" y="99"/>
                </a:cubicBezTo>
                <a:cubicBezTo>
                  <a:pt x="493" y="108"/>
                  <a:pt x="493" y="122"/>
                  <a:pt x="502" y="132"/>
                </a:cubicBezTo>
                <a:cubicBezTo>
                  <a:pt x="502" y="132"/>
                  <a:pt x="502" y="132"/>
                  <a:pt x="502" y="132"/>
                </a:cubicBezTo>
                <a:cubicBezTo>
                  <a:pt x="507" y="136"/>
                  <a:pt x="513" y="139"/>
                  <a:pt x="519" y="139"/>
                </a:cubicBezTo>
                <a:cubicBezTo>
                  <a:pt x="525" y="139"/>
                  <a:pt x="531" y="136"/>
                  <a:pt x="535" y="132"/>
                </a:cubicBezTo>
                <a:cubicBezTo>
                  <a:pt x="567" y="100"/>
                  <a:pt x="567" y="100"/>
                  <a:pt x="567" y="100"/>
                </a:cubicBezTo>
                <a:cubicBezTo>
                  <a:pt x="576" y="91"/>
                  <a:pt x="576" y="77"/>
                  <a:pt x="568" y="68"/>
                </a:cubicBezTo>
                <a:cubicBezTo>
                  <a:pt x="563" y="63"/>
                  <a:pt x="557" y="60"/>
                  <a:pt x="550" y="60"/>
                </a:cubicBezTo>
                <a:lnTo>
                  <a:pt x="551" y="60"/>
                </a:lnTo>
                <a:close/>
                <a:moveTo>
                  <a:pt x="273" y="68"/>
                </a:moveTo>
                <a:cubicBezTo>
                  <a:pt x="264" y="59"/>
                  <a:pt x="250" y="58"/>
                  <a:pt x="241" y="67"/>
                </a:cubicBezTo>
                <a:cubicBezTo>
                  <a:pt x="231" y="76"/>
                  <a:pt x="231" y="91"/>
                  <a:pt x="240" y="100"/>
                </a:cubicBezTo>
                <a:cubicBezTo>
                  <a:pt x="240" y="100"/>
                  <a:pt x="240" y="100"/>
                  <a:pt x="240" y="100"/>
                </a:cubicBezTo>
                <a:cubicBezTo>
                  <a:pt x="273" y="132"/>
                  <a:pt x="273" y="132"/>
                  <a:pt x="273" y="132"/>
                </a:cubicBezTo>
                <a:cubicBezTo>
                  <a:pt x="282" y="141"/>
                  <a:pt x="296" y="141"/>
                  <a:pt x="305" y="132"/>
                </a:cubicBezTo>
                <a:cubicBezTo>
                  <a:pt x="314" y="123"/>
                  <a:pt x="314" y="108"/>
                  <a:pt x="305" y="99"/>
                </a:cubicBezTo>
                <a:lnTo>
                  <a:pt x="273" y="68"/>
                </a:lnTo>
                <a:close/>
                <a:moveTo>
                  <a:pt x="305" y="234"/>
                </a:moveTo>
                <a:cubicBezTo>
                  <a:pt x="306" y="288"/>
                  <a:pt x="350" y="332"/>
                  <a:pt x="404" y="332"/>
                </a:cubicBezTo>
                <a:cubicBezTo>
                  <a:pt x="459" y="332"/>
                  <a:pt x="503" y="288"/>
                  <a:pt x="503" y="233"/>
                </a:cubicBezTo>
                <a:cubicBezTo>
                  <a:pt x="502" y="179"/>
                  <a:pt x="458" y="135"/>
                  <a:pt x="404" y="135"/>
                </a:cubicBezTo>
                <a:cubicBezTo>
                  <a:pt x="350" y="135"/>
                  <a:pt x="306" y="179"/>
                  <a:pt x="306" y="234"/>
                </a:cubicBezTo>
                <a:lnTo>
                  <a:pt x="305" y="234"/>
                </a:lnTo>
                <a:close/>
                <a:moveTo>
                  <a:pt x="1" y="560"/>
                </a:moveTo>
                <a:cubicBezTo>
                  <a:pt x="21" y="739"/>
                  <a:pt x="21" y="739"/>
                  <a:pt x="21" y="739"/>
                </a:cubicBezTo>
                <a:cubicBezTo>
                  <a:pt x="24" y="761"/>
                  <a:pt x="39" y="780"/>
                  <a:pt x="60" y="788"/>
                </a:cubicBezTo>
                <a:cubicBezTo>
                  <a:pt x="94" y="1102"/>
                  <a:pt x="94" y="1102"/>
                  <a:pt x="94" y="1102"/>
                </a:cubicBezTo>
                <a:cubicBezTo>
                  <a:pt x="96" y="1115"/>
                  <a:pt x="107" y="1126"/>
                  <a:pt x="121" y="1126"/>
                </a:cubicBezTo>
                <a:cubicBezTo>
                  <a:pt x="175" y="1126"/>
                  <a:pt x="175" y="1126"/>
                  <a:pt x="175" y="1126"/>
                </a:cubicBezTo>
                <a:cubicBezTo>
                  <a:pt x="189" y="1126"/>
                  <a:pt x="201" y="1115"/>
                  <a:pt x="202" y="1102"/>
                </a:cubicBezTo>
                <a:cubicBezTo>
                  <a:pt x="237" y="788"/>
                  <a:pt x="237" y="788"/>
                  <a:pt x="237" y="788"/>
                </a:cubicBezTo>
                <a:cubicBezTo>
                  <a:pt x="245" y="786"/>
                  <a:pt x="252" y="781"/>
                  <a:pt x="259" y="775"/>
                </a:cubicBezTo>
                <a:cubicBezTo>
                  <a:pt x="256" y="752"/>
                  <a:pt x="256" y="752"/>
                  <a:pt x="256" y="752"/>
                </a:cubicBezTo>
                <a:cubicBezTo>
                  <a:pt x="229" y="733"/>
                  <a:pt x="211" y="703"/>
                  <a:pt x="207" y="670"/>
                </a:cubicBezTo>
                <a:cubicBezTo>
                  <a:pt x="188" y="497"/>
                  <a:pt x="188" y="497"/>
                  <a:pt x="188" y="497"/>
                </a:cubicBezTo>
                <a:cubicBezTo>
                  <a:pt x="156" y="537"/>
                  <a:pt x="156" y="537"/>
                  <a:pt x="156" y="537"/>
                </a:cubicBezTo>
                <a:cubicBezTo>
                  <a:pt x="153" y="541"/>
                  <a:pt x="147" y="542"/>
                  <a:pt x="144" y="539"/>
                </a:cubicBezTo>
                <a:cubicBezTo>
                  <a:pt x="143" y="538"/>
                  <a:pt x="143" y="538"/>
                  <a:pt x="142" y="537"/>
                </a:cubicBezTo>
                <a:cubicBezTo>
                  <a:pt x="100" y="484"/>
                  <a:pt x="100" y="484"/>
                  <a:pt x="100" y="484"/>
                </a:cubicBezTo>
                <a:cubicBezTo>
                  <a:pt x="99" y="483"/>
                  <a:pt x="98" y="483"/>
                  <a:pt x="97" y="483"/>
                </a:cubicBezTo>
                <a:cubicBezTo>
                  <a:pt x="70" y="483"/>
                  <a:pt x="70" y="483"/>
                  <a:pt x="70" y="483"/>
                </a:cubicBezTo>
                <a:cubicBezTo>
                  <a:pt x="31" y="483"/>
                  <a:pt x="0" y="514"/>
                  <a:pt x="0" y="553"/>
                </a:cubicBezTo>
                <a:cubicBezTo>
                  <a:pt x="0" y="555"/>
                  <a:pt x="1" y="558"/>
                  <a:pt x="1" y="560"/>
                </a:cubicBezTo>
                <a:close/>
                <a:moveTo>
                  <a:pt x="66" y="371"/>
                </a:moveTo>
                <a:cubicBezTo>
                  <a:pt x="66" y="416"/>
                  <a:pt x="103" y="453"/>
                  <a:pt x="149" y="453"/>
                </a:cubicBezTo>
                <a:cubicBezTo>
                  <a:pt x="160" y="453"/>
                  <a:pt x="171" y="451"/>
                  <a:pt x="182" y="446"/>
                </a:cubicBezTo>
                <a:cubicBezTo>
                  <a:pt x="180" y="407"/>
                  <a:pt x="196" y="369"/>
                  <a:pt x="226" y="343"/>
                </a:cubicBezTo>
                <a:cubicBezTo>
                  <a:pt x="212" y="300"/>
                  <a:pt x="165" y="277"/>
                  <a:pt x="122" y="292"/>
                </a:cubicBezTo>
                <a:cubicBezTo>
                  <a:pt x="88" y="304"/>
                  <a:pt x="66" y="335"/>
                  <a:pt x="66" y="371"/>
                </a:cubicBezTo>
                <a:close/>
                <a:moveTo>
                  <a:pt x="738" y="482"/>
                </a:moveTo>
                <a:cubicBezTo>
                  <a:pt x="711" y="482"/>
                  <a:pt x="711" y="482"/>
                  <a:pt x="711" y="482"/>
                </a:cubicBezTo>
                <a:cubicBezTo>
                  <a:pt x="710" y="482"/>
                  <a:pt x="709" y="483"/>
                  <a:pt x="709" y="484"/>
                </a:cubicBezTo>
                <a:cubicBezTo>
                  <a:pt x="666" y="537"/>
                  <a:pt x="666" y="537"/>
                  <a:pt x="666" y="537"/>
                </a:cubicBezTo>
                <a:cubicBezTo>
                  <a:pt x="663" y="541"/>
                  <a:pt x="658" y="541"/>
                  <a:pt x="654" y="538"/>
                </a:cubicBezTo>
                <a:cubicBezTo>
                  <a:pt x="653" y="538"/>
                  <a:pt x="653" y="538"/>
                  <a:pt x="653" y="537"/>
                </a:cubicBezTo>
                <a:cubicBezTo>
                  <a:pt x="621" y="498"/>
                  <a:pt x="621" y="498"/>
                  <a:pt x="621" y="498"/>
                </a:cubicBezTo>
                <a:cubicBezTo>
                  <a:pt x="602" y="670"/>
                  <a:pt x="602" y="670"/>
                  <a:pt x="602" y="670"/>
                </a:cubicBezTo>
                <a:cubicBezTo>
                  <a:pt x="598" y="703"/>
                  <a:pt x="580" y="734"/>
                  <a:pt x="552" y="753"/>
                </a:cubicBezTo>
                <a:cubicBezTo>
                  <a:pt x="549" y="774"/>
                  <a:pt x="549" y="774"/>
                  <a:pt x="549" y="774"/>
                </a:cubicBezTo>
                <a:cubicBezTo>
                  <a:pt x="555" y="780"/>
                  <a:pt x="563" y="785"/>
                  <a:pt x="571" y="788"/>
                </a:cubicBezTo>
                <a:cubicBezTo>
                  <a:pt x="605" y="1102"/>
                  <a:pt x="605" y="1102"/>
                  <a:pt x="605" y="1102"/>
                </a:cubicBezTo>
                <a:cubicBezTo>
                  <a:pt x="607" y="1115"/>
                  <a:pt x="619" y="1126"/>
                  <a:pt x="632" y="1126"/>
                </a:cubicBezTo>
                <a:cubicBezTo>
                  <a:pt x="686" y="1126"/>
                  <a:pt x="686" y="1126"/>
                  <a:pt x="686" y="1126"/>
                </a:cubicBezTo>
                <a:cubicBezTo>
                  <a:pt x="700" y="1126"/>
                  <a:pt x="712" y="1115"/>
                  <a:pt x="713" y="1102"/>
                </a:cubicBezTo>
                <a:cubicBezTo>
                  <a:pt x="748" y="789"/>
                  <a:pt x="748" y="789"/>
                  <a:pt x="748" y="789"/>
                </a:cubicBezTo>
                <a:cubicBezTo>
                  <a:pt x="770" y="781"/>
                  <a:pt x="785" y="762"/>
                  <a:pt x="788" y="739"/>
                </a:cubicBezTo>
                <a:cubicBezTo>
                  <a:pt x="807" y="560"/>
                  <a:pt x="807" y="560"/>
                  <a:pt x="807" y="560"/>
                </a:cubicBezTo>
                <a:cubicBezTo>
                  <a:pt x="812" y="522"/>
                  <a:pt x="784" y="487"/>
                  <a:pt x="746" y="483"/>
                </a:cubicBezTo>
                <a:cubicBezTo>
                  <a:pt x="743" y="483"/>
                  <a:pt x="741" y="482"/>
                  <a:pt x="738" y="482"/>
                </a:cubicBezTo>
                <a:close/>
                <a:moveTo>
                  <a:pt x="660" y="288"/>
                </a:moveTo>
                <a:cubicBezTo>
                  <a:pt x="625" y="288"/>
                  <a:pt x="593" y="310"/>
                  <a:pt x="582" y="344"/>
                </a:cubicBezTo>
                <a:cubicBezTo>
                  <a:pt x="612" y="369"/>
                  <a:pt x="629" y="407"/>
                  <a:pt x="627" y="446"/>
                </a:cubicBezTo>
                <a:cubicBezTo>
                  <a:pt x="637" y="451"/>
                  <a:pt x="648" y="453"/>
                  <a:pt x="660" y="453"/>
                </a:cubicBezTo>
                <a:cubicBezTo>
                  <a:pt x="705" y="453"/>
                  <a:pt x="742" y="416"/>
                  <a:pt x="742" y="371"/>
                </a:cubicBezTo>
                <a:cubicBezTo>
                  <a:pt x="742" y="325"/>
                  <a:pt x="705" y="288"/>
                  <a:pt x="660" y="288"/>
                </a:cubicBezTo>
                <a:cubicBezTo>
                  <a:pt x="660" y="288"/>
                  <a:pt x="660" y="288"/>
                  <a:pt x="660" y="288"/>
                </a:cubicBezTo>
                <a:close/>
                <a:moveTo>
                  <a:pt x="556" y="664"/>
                </a:moveTo>
                <a:cubicBezTo>
                  <a:pt x="580" y="451"/>
                  <a:pt x="580" y="451"/>
                  <a:pt x="580" y="451"/>
                </a:cubicBezTo>
                <a:cubicBezTo>
                  <a:pt x="585" y="405"/>
                  <a:pt x="552" y="364"/>
                  <a:pt x="506" y="359"/>
                </a:cubicBezTo>
                <a:cubicBezTo>
                  <a:pt x="503" y="359"/>
                  <a:pt x="500" y="359"/>
                  <a:pt x="497" y="359"/>
                </a:cubicBezTo>
                <a:cubicBezTo>
                  <a:pt x="465" y="359"/>
                  <a:pt x="465" y="359"/>
                  <a:pt x="465" y="359"/>
                </a:cubicBezTo>
                <a:cubicBezTo>
                  <a:pt x="464" y="359"/>
                  <a:pt x="463" y="359"/>
                  <a:pt x="462" y="360"/>
                </a:cubicBezTo>
                <a:cubicBezTo>
                  <a:pt x="411" y="424"/>
                  <a:pt x="411" y="424"/>
                  <a:pt x="411" y="424"/>
                </a:cubicBezTo>
                <a:cubicBezTo>
                  <a:pt x="408" y="428"/>
                  <a:pt x="401" y="429"/>
                  <a:pt x="397" y="425"/>
                </a:cubicBezTo>
                <a:cubicBezTo>
                  <a:pt x="396" y="425"/>
                  <a:pt x="396" y="424"/>
                  <a:pt x="395" y="424"/>
                </a:cubicBezTo>
                <a:cubicBezTo>
                  <a:pt x="344" y="360"/>
                  <a:pt x="344" y="360"/>
                  <a:pt x="344" y="360"/>
                </a:cubicBezTo>
                <a:cubicBezTo>
                  <a:pt x="344" y="359"/>
                  <a:pt x="342" y="359"/>
                  <a:pt x="341" y="359"/>
                </a:cubicBezTo>
                <a:cubicBezTo>
                  <a:pt x="310" y="359"/>
                  <a:pt x="310" y="359"/>
                  <a:pt x="310" y="359"/>
                </a:cubicBezTo>
                <a:cubicBezTo>
                  <a:pt x="264" y="359"/>
                  <a:pt x="227" y="396"/>
                  <a:pt x="227" y="442"/>
                </a:cubicBezTo>
                <a:cubicBezTo>
                  <a:pt x="227" y="445"/>
                  <a:pt x="227" y="448"/>
                  <a:pt x="228" y="451"/>
                </a:cubicBezTo>
                <a:cubicBezTo>
                  <a:pt x="252" y="664"/>
                  <a:pt x="252" y="664"/>
                  <a:pt x="252" y="664"/>
                </a:cubicBezTo>
                <a:cubicBezTo>
                  <a:pt x="255" y="691"/>
                  <a:pt x="273" y="714"/>
                  <a:pt x="298" y="723"/>
                </a:cubicBezTo>
                <a:cubicBezTo>
                  <a:pt x="339" y="1097"/>
                  <a:pt x="339" y="1097"/>
                  <a:pt x="339" y="1097"/>
                </a:cubicBezTo>
                <a:cubicBezTo>
                  <a:pt x="341" y="1113"/>
                  <a:pt x="354" y="1126"/>
                  <a:pt x="371" y="1126"/>
                </a:cubicBezTo>
                <a:cubicBezTo>
                  <a:pt x="436" y="1126"/>
                  <a:pt x="436" y="1126"/>
                  <a:pt x="436" y="1126"/>
                </a:cubicBezTo>
                <a:cubicBezTo>
                  <a:pt x="452" y="1126"/>
                  <a:pt x="466" y="1113"/>
                  <a:pt x="468" y="1097"/>
                </a:cubicBezTo>
                <a:cubicBezTo>
                  <a:pt x="509" y="723"/>
                  <a:pt x="509" y="723"/>
                  <a:pt x="509" y="723"/>
                </a:cubicBezTo>
                <a:cubicBezTo>
                  <a:pt x="535" y="715"/>
                  <a:pt x="553" y="692"/>
                  <a:pt x="556" y="664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9">
            <a:extLst>
              <a:ext uri="{FF2B5EF4-FFF2-40B4-BE49-F238E27FC236}">
                <a16:creationId xmlns:a16="http://schemas.microsoft.com/office/drawing/2014/main" id="{E43C677A-B5D4-41D3-97AA-49A337C7F8E1}"/>
              </a:ext>
            </a:extLst>
          </p:cNvPr>
          <p:cNvSpPr>
            <a:spLocks noEditPoints="1"/>
          </p:cNvSpPr>
          <p:nvPr/>
        </p:nvSpPr>
        <p:spPr bwMode="auto">
          <a:xfrm>
            <a:off x="8022257" y="4298561"/>
            <a:ext cx="712219" cy="641361"/>
          </a:xfrm>
          <a:custGeom>
            <a:avLst/>
            <a:gdLst>
              <a:gd name="T0" fmla="*/ 0 w 1104"/>
              <a:gd name="T1" fmla="*/ 82 h 996"/>
              <a:gd name="T2" fmla="*/ 512 w 1104"/>
              <a:gd name="T3" fmla="*/ 82 h 996"/>
              <a:gd name="T4" fmla="*/ 256 w 1104"/>
              <a:gd name="T5" fmla="*/ 234 h 996"/>
              <a:gd name="T6" fmla="*/ 256 w 1104"/>
              <a:gd name="T7" fmla="*/ 424 h 996"/>
              <a:gd name="T8" fmla="*/ 512 w 1104"/>
              <a:gd name="T9" fmla="*/ 272 h 996"/>
              <a:gd name="T10" fmla="*/ 256 w 1104"/>
              <a:gd name="T11" fmla="*/ 311 h 996"/>
              <a:gd name="T12" fmla="*/ 0 w 1104"/>
              <a:gd name="T13" fmla="*/ 272 h 996"/>
              <a:gd name="T14" fmla="*/ 256 w 1104"/>
              <a:gd name="T15" fmla="*/ 424 h 996"/>
              <a:gd name="T16" fmla="*/ 512 w 1104"/>
              <a:gd name="T17" fmla="*/ 533 h 996"/>
              <a:gd name="T18" fmla="*/ 511 w 1104"/>
              <a:gd name="T19" fmla="*/ 454 h 996"/>
              <a:gd name="T20" fmla="*/ 1 w 1104"/>
              <a:gd name="T21" fmla="*/ 454 h 996"/>
              <a:gd name="T22" fmla="*/ 0 w 1104"/>
              <a:gd name="T23" fmla="*/ 533 h 996"/>
              <a:gd name="T24" fmla="*/ 848 w 1104"/>
              <a:gd name="T25" fmla="*/ 381 h 996"/>
              <a:gd name="T26" fmla="*/ 592 w 1104"/>
              <a:gd name="T27" fmla="*/ 533 h 996"/>
              <a:gd name="T28" fmla="*/ 1104 w 1104"/>
              <a:gd name="T29" fmla="*/ 533 h 996"/>
              <a:gd name="T30" fmla="*/ 848 w 1104"/>
              <a:gd name="T31" fmla="*/ 381 h 996"/>
              <a:gd name="T32" fmla="*/ 593 w 1104"/>
              <a:gd name="T33" fmla="*/ 644 h 996"/>
              <a:gd name="T34" fmla="*/ 592 w 1104"/>
              <a:gd name="T35" fmla="*/ 724 h 996"/>
              <a:gd name="T36" fmla="*/ 1104 w 1104"/>
              <a:gd name="T37" fmla="*/ 724 h 996"/>
              <a:gd name="T38" fmla="*/ 1103 w 1104"/>
              <a:gd name="T39" fmla="*/ 644 h 996"/>
              <a:gd name="T40" fmla="*/ 848 w 1104"/>
              <a:gd name="T41" fmla="*/ 883 h 996"/>
              <a:gd name="T42" fmla="*/ 592 w 1104"/>
              <a:gd name="T43" fmla="*/ 844 h 996"/>
              <a:gd name="T44" fmla="*/ 848 w 1104"/>
              <a:gd name="T45" fmla="*/ 996 h 996"/>
              <a:gd name="T46" fmla="*/ 1104 w 1104"/>
              <a:gd name="T47" fmla="*/ 844 h 996"/>
              <a:gd name="T48" fmla="*/ 848 w 1104"/>
              <a:gd name="T49" fmla="*/ 883 h 996"/>
              <a:gd name="T50" fmla="*/ 512 w 1104"/>
              <a:gd name="T51" fmla="*/ 724 h 996"/>
              <a:gd name="T52" fmla="*/ 511 w 1104"/>
              <a:gd name="T53" fmla="*/ 644 h 996"/>
              <a:gd name="T54" fmla="*/ 1 w 1104"/>
              <a:gd name="T55" fmla="*/ 644 h 996"/>
              <a:gd name="T56" fmla="*/ 0 w 1104"/>
              <a:gd name="T57" fmla="*/ 724 h 996"/>
              <a:gd name="T58" fmla="*/ 512 w 1104"/>
              <a:gd name="T59" fmla="*/ 914 h 996"/>
              <a:gd name="T60" fmla="*/ 511 w 1104"/>
              <a:gd name="T61" fmla="*/ 835 h 996"/>
              <a:gd name="T62" fmla="*/ 1 w 1104"/>
              <a:gd name="T63" fmla="*/ 835 h 996"/>
              <a:gd name="T64" fmla="*/ 0 w 1104"/>
              <a:gd name="T65" fmla="*/ 914 h 996"/>
              <a:gd name="T66" fmla="*/ 512 w 1104"/>
              <a:gd name="T67" fmla="*/ 914 h 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04" h="996">
                <a:moveTo>
                  <a:pt x="0" y="152"/>
                </a:moveTo>
                <a:cubicBezTo>
                  <a:pt x="0" y="82"/>
                  <a:pt x="0" y="82"/>
                  <a:pt x="0" y="82"/>
                </a:cubicBezTo>
                <a:cubicBezTo>
                  <a:pt x="0" y="36"/>
                  <a:pt x="115" y="0"/>
                  <a:pt x="256" y="0"/>
                </a:cubicBezTo>
                <a:cubicBezTo>
                  <a:pt x="397" y="0"/>
                  <a:pt x="512" y="36"/>
                  <a:pt x="512" y="82"/>
                </a:cubicBezTo>
                <a:cubicBezTo>
                  <a:pt x="512" y="152"/>
                  <a:pt x="512" y="152"/>
                  <a:pt x="512" y="152"/>
                </a:cubicBezTo>
                <a:cubicBezTo>
                  <a:pt x="512" y="197"/>
                  <a:pt x="397" y="234"/>
                  <a:pt x="256" y="234"/>
                </a:cubicBezTo>
                <a:cubicBezTo>
                  <a:pt x="115" y="234"/>
                  <a:pt x="0" y="197"/>
                  <a:pt x="0" y="152"/>
                </a:cubicBezTo>
                <a:close/>
                <a:moveTo>
                  <a:pt x="256" y="424"/>
                </a:moveTo>
                <a:cubicBezTo>
                  <a:pt x="398" y="424"/>
                  <a:pt x="512" y="388"/>
                  <a:pt x="512" y="343"/>
                </a:cubicBezTo>
                <a:cubicBezTo>
                  <a:pt x="512" y="272"/>
                  <a:pt x="512" y="272"/>
                  <a:pt x="512" y="272"/>
                </a:cubicBezTo>
                <a:cubicBezTo>
                  <a:pt x="512" y="269"/>
                  <a:pt x="512" y="266"/>
                  <a:pt x="511" y="263"/>
                </a:cubicBezTo>
                <a:cubicBezTo>
                  <a:pt x="446" y="298"/>
                  <a:pt x="350" y="311"/>
                  <a:pt x="256" y="311"/>
                </a:cubicBezTo>
                <a:cubicBezTo>
                  <a:pt x="163" y="311"/>
                  <a:pt x="67" y="297"/>
                  <a:pt x="1" y="263"/>
                </a:cubicBezTo>
                <a:cubicBezTo>
                  <a:pt x="0" y="266"/>
                  <a:pt x="0" y="269"/>
                  <a:pt x="0" y="272"/>
                </a:cubicBezTo>
                <a:cubicBezTo>
                  <a:pt x="0" y="343"/>
                  <a:pt x="0" y="343"/>
                  <a:pt x="0" y="343"/>
                </a:cubicBezTo>
                <a:cubicBezTo>
                  <a:pt x="0" y="388"/>
                  <a:pt x="114" y="424"/>
                  <a:pt x="256" y="424"/>
                </a:cubicBezTo>
                <a:close/>
                <a:moveTo>
                  <a:pt x="256" y="615"/>
                </a:moveTo>
                <a:cubicBezTo>
                  <a:pt x="398" y="615"/>
                  <a:pt x="512" y="578"/>
                  <a:pt x="512" y="533"/>
                </a:cubicBezTo>
                <a:cubicBezTo>
                  <a:pt x="512" y="463"/>
                  <a:pt x="512" y="463"/>
                  <a:pt x="512" y="463"/>
                </a:cubicBezTo>
                <a:cubicBezTo>
                  <a:pt x="512" y="460"/>
                  <a:pt x="512" y="457"/>
                  <a:pt x="511" y="454"/>
                </a:cubicBezTo>
                <a:cubicBezTo>
                  <a:pt x="446" y="488"/>
                  <a:pt x="350" y="502"/>
                  <a:pt x="256" y="502"/>
                </a:cubicBezTo>
                <a:cubicBezTo>
                  <a:pt x="163" y="502"/>
                  <a:pt x="67" y="488"/>
                  <a:pt x="1" y="454"/>
                </a:cubicBezTo>
                <a:cubicBezTo>
                  <a:pt x="0" y="457"/>
                  <a:pt x="0" y="460"/>
                  <a:pt x="0" y="463"/>
                </a:cubicBezTo>
                <a:cubicBezTo>
                  <a:pt x="0" y="533"/>
                  <a:pt x="0" y="533"/>
                  <a:pt x="0" y="533"/>
                </a:cubicBezTo>
                <a:cubicBezTo>
                  <a:pt x="0" y="578"/>
                  <a:pt x="114" y="615"/>
                  <a:pt x="256" y="615"/>
                </a:cubicBezTo>
                <a:close/>
                <a:moveTo>
                  <a:pt x="848" y="381"/>
                </a:moveTo>
                <a:cubicBezTo>
                  <a:pt x="706" y="381"/>
                  <a:pt x="592" y="418"/>
                  <a:pt x="592" y="463"/>
                </a:cubicBezTo>
                <a:cubicBezTo>
                  <a:pt x="592" y="533"/>
                  <a:pt x="592" y="533"/>
                  <a:pt x="592" y="533"/>
                </a:cubicBezTo>
                <a:cubicBezTo>
                  <a:pt x="592" y="578"/>
                  <a:pt x="707" y="615"/>
                  <a:pt x="848" y="615"/>
                </a:cubicBezTo>
                <a:cubicBezTo>
                  <a:pt x="989" y="615"/>
                  <a:pt x="1104" y="578"/>
                  <a:pt x="1104" y="533"/>
                </a:cubicBezTo>
                <a:cubicBezTo>
                  <a:pt x="1104" y="463"/>
                  <a:pt x="1104" y="463"/>
                  <a:pt x="1104" y="463"/>
                </a:cubicBezTo>
                <a:cubicBezTo>
                  <a:pt x="1104" y="418"/>
                  <a:pt x="990" y="381"/>
                  <a:pt x="848" y="381"/>
                </a:cubicBezTo>
                <a:close/>
                <a:moveTo>
                  <a:pt x="848" y="693"/>
                </a:moveTo>
                <a:cubicBezTo>
                  <a:pt x="755" y="693"/>
                  <a:pt x="658" y="679"/>
                  <a:pt x="593" y="644"/>
                </a:cubicBezTo>
                <a:cubicBezTo>
                  <a:pt x="592" y="647"/>
                  <a:pt x="592" y="650"/>
                  <a:pt x="592" y="653"/>
                </a:cubicBezTo>
                <a:cubicBezTo>
                  <a:pt x="592" y="724"/>
                  <a:pt x="592" y="724"/>
                  <a:pt x="592" y="724"/>
                </a:cubicBezTo>
                <a:cubicBezTo>
                  <a:pt x="592" y="769"/>
                  <a:pt x="707" y="806"/>
                  <a:pt x="848" y="806"/>
                </a:cubicBezTo>
                <a:cubicBezTo>
                  <a:pt x="989" y="806"/>
                  <a:pt x="1104" y="769"/>
                  <a:pt x="1104" y="724"/>
                </a:cubicBezTo>
                <a:cubicBezTo>
                  <a:pt x="1104" y="653"/>
                  <a:pt x="1104" y="653"/>
                  <a:pt x="1104" y="653"/>
                </a:cubicBezTo>
                <a:cubicBezTo>
                  <a:pt x="1104" y="650"/>
                  <a:pt x="1104" y="647"/>
                  <a:pt x="1103" y="644"/>
                </a:cubicBezTo>
                <a:cubicBezTo>
                  <a:pt x="1037" y="679"/>
                  <a:pt x="941" y="693"/>
                  <a:pt x="848" y="693"/>
                </a:cubicBezTo>
                <a:close/>
                <a:moveTo>
                  <a:pt x="848" y="883"/>
                </a:moveTo>
                <a:cubicBezTo>
                  <a:pt x="755" y="883"/>
                  <a:pt x="658" y="869"/>
                  <a:pt x="593" y="835"/>
                </a:cubicBezTo>
                <a:cubicBezTo>
                  <a:pt x="592" y="838"/>
                  <a:pt x="592" y="841"/>
                  <a:pt x="592" y="844"/>
                </a:cubicBezTo>
                <a:cubicBezTo>
                  <a:pt x="592" y="914"/>
                  <a:pt x="592" y="914"/>
                  <a:pt x="592" y="914"/>
                </a:cubicBezTo>
                <a:cubicBezTo>
                  <a:pt x="592" y="960"/>
                  <a:pt x="707" y="996"/>
                  <a:pt x="848" y="996"/>
                </a:cubicBezTo>
                <a:cubicBezTo>
                  <a:pt x="989" y="996"/>
                  <a:pt x="1104" y="960"/>
                  <a:pt x="1104" y="914"/>
                </a:cubicBezTo>
                <a:cubicBezTo>
                  <a:pt x="1104" y="844"/>
                  <a:pt x="1104" y="844"/>
                  <a:pt x="1104" y="844"/>
                </a:cubicBezTo>
                <a:cubicBezTo>
                  <a:pt x="1104" y="841"/>
                  <a:pt x="1104" y="838"/>
                  <a:pt x="1103" y="835"/>
                </a:cubicBezTo>
                <a:cubicBezTo>
                  <a:pt x="1037" y="869"/>
                  <a:pt x="941" y="883"/>
                  <a:pt x="848" y="883"/>
                </a:cubicBezTo>
                <a:close/>
                <a:moveTo>
                  <a:pt x="256" y="806"/>
                </a:moveTo>
                <a:cubicBezTo>
                  <a:pt x="398" y="806"/>
                  <a:pt x="512" y="769"/>
                  <a:pt x="512" y="724"/>
                </a:cubicBezTo>
                <a:cubicBezTo>
                  <a:pt x="512" y="653"/>
                  <a:pt x="512" y="653"/>
                  <a:pt x="512" y="653"/>
                </a:cubicBezTo>
                <a:cubicBezTo>
                  <a:pt x="512" y="650"/>
                  <a:pt x="512" y="647"/>
                  <a:pt x="511" y="644"/>
                </a:cubicBezTo>
                <a:cubicBezTo>
                  <a:pt x="446" y="679"/>
                  <a:pt x="350" y="693"/>
                  <a:pt x="256" y="693"/>
                </a:cubicBezTo>
                <a:cubicBezTo>
                  <a:pt x="163" y="693"/>
                  <a:pt x="67" y="679"/>
                  <a:pt x="1" y="644"/>
                </a:cubicBezTo>
                <a:cubicBezTo>
                  <a:pt x="0" y="647"/>
                  <a:pt x="0" y="650"/>
                  <a:pt x="0" y="653"/>
                </a:cubicBezTo>
                <a:cubicBezTo>
                  <a:pt x="0" y="724"/>
                  <a:pt x="0" y="724"/>
                  <a:pt x="0" y="724"/>
                </a:cubicBezTo>
                <a:cubicBezTo>
                  <a:pt x="0" y="769"/>
                  <a:pt x="114" y="806"/>
                  <a:pt x="256" y="806"/>
                </a:cubicBezTo>
                <a:close/>
                <a:moveTo>
                  <a:pt x="512" y="914"/>
                </a:moveTo>
                <a:cubicBezTo>
                  <a:pt x="512" y="844"/>
                  <a:pt x="512" y="844"/>
                  <a:pt x="512" y="844"/>
                </a:cubicBezTo>
                <a:cubicBezTo>
                  <a:pt x="512" y="841"/>
                  <a:pt x="512" y="838"/>
                  <a:pt x="511" y="835"/>
                </a:cubicBezTo>
                <a:cubicBezTo>
                  <a:pt x="446" y="870"/>
                  <a:pt x="350" y="883"/>
                  <a:pt x="256" y="883"/>
                </a:cubicBezTo>
                <a:cubicBezTo>
                  <a:pt x="163" y="883"/>
                  <a:pt x="67" y="869"/>
                  <a:pt x="1" y="835"/>
                </a:cubicBezTo>
                <a:cubicBezTo>
                  <a:pt x="0" y="838"/>
                  <a:pt x="0" y="841"/>
                  <a:pt x="0" y="844"/>
                </a:cubicBezTo>
                <a:cubicBezTo>
                  <a:pt x="0" y="914"/>
                  <a:pt x="0" y="914"/>
                  <a:pt x="0" y="914"/>
                </a:cubicBezTo>
                <a:cubicBezTo>
                  <a:pt x="0" y="960"/>
                  <a:pt x="115" y="996"/>
                  <a:pt x="256" y="996"/>
                </a:cubicBezTo>
                <a:cubicBezTo>
                  <a:pt x="397" y="996"/>
                  <a:pt x="512" y="960"/>
                  <a:pt x="512" y="914"/>
                </a:cubicBezTo>
                <a:close/>
              </a:path>
            </a:pathLst>
          </a:custGeom>
          <a:solidFill>
            <a:srgbClr val="FFBC0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EE6EC0A-2E12-4AD4-8479-E9AFE2855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1" t="29842" r="33178" b="22596"/>
          <a:stretch/>
        </p:blipFill>
        <p:spPr>
          <a:xfrm>
            <a:off x="162240" y="229839"/>
            <a:ext cx="1592328" cy="15708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743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9">
      <a:dk1>
        <a:srgbClr val="262626"/>
      </a:dk1>
      <a:lt1>
        <a:sysClr val="window" lastClr="FFFFFF"/>
      </a:lt1>
      <a:dk2>
        <a:srgbClr val="595959"/>
      </a:dk2>
      <a:lt2>
        <a:srgbClr val="E7E6E6"/>
      </a:lt2>
      <a:accent1>
        <a:srgbClr val="A1E8D9"/>
      </a:accent1>
      <a:accent2>
        <a:srgbClr val="5FD7BD"/>
      </a:accent2>
      <a:accent3>
        <a:srgbClr val="FF712C"/>
      </a:accent3>
      <a:accent4>
        <a:srgbClr val="695D46"/>
      </a:accent4>
      <a:accent5>
        <a:srgbClr val="CFC291"/>
      </a:accent5>
      <a:accent6>
        <a:srgbClr val="595959"/>
      </a:accent6>
      <a:hlink>
        <a:srgbClr val="FF712C"/>
      </a:hlink>
      <a:folHlink>
        <a:srgbClr val="58D6BB"/>
      </a:folHlink>
    </a:clrScheme>
    <a:fontScheme name="liberation">
      <a:majorFont>
        <a:latin typeface="Liberation Sans"/>
        <a:ea typeface=""/>
        <a:cs typeface=""/>
      </a:majorFont>
      <a:minorFont>
        <a:latin typeface="Liberatio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A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617</Words>
  <Application>Microsoft Office PowerPoint</Application>
  <PresentationFormat>Широкоэкранный</PresentationFormat>
  <Paragraphs>223</Paragraphs>
  <Slides>31</Slides>
  <Notes>31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Century Gothic</vt:lpstr>
      <vt:lpstr>Liberation Sans</vt:lpstr>
      <vt:lpstr>Open Sans</vt:lpstr>
      <vt:lpstr>Wingdings</vt:lpstr>
      <vt:lpstr>Office Theme</vt:lpstr>
      <vt:lpstr>Contents Slide Master</vt:lpstr>
      <vt:lpstr>1_Contents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Изучение производственной  реализации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Культурный  Белгород</vt:lpstr>
      <vt:lpstr>РЕАЛИИ</vt:lpstr>
      <vt:lpstr>НАДЕЖДА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Us</dc:title>
  <dc:creator>Владислав</dc:creator>
  <cp:lastModifiedBy>Владислав</cp:lastModifiedBy>
  <cp:revision>458</cp:revision>
  <dcterms:created xsi:type="dcterms:W3CDTF">2019-09-04T20:33:48Z</dcterms:created>
  <dcterms:modified xsi:type="dcterms:W3CDTF">2020-07-17T05:21:46Z</dcterms:modified>
</cp:coreProperties>
</file>