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63" r:id="rId11"/>
    <p:sldId id="270" r:id="rId12"/>
    <p:sldId id="264" r:id="rId13"/>
    <p:sldId id="266" r:id="rId14"/>
    <p:sldId id="267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giza Urinbaeva" userId="90235795f53f944a" providerId="LiveId" clId="{3A16E1AC-583B-4BBC-B000-E3C15CEEAE82}"/>
    <pc:docChg chg="undo redo custSel addSld modSld">
      <pc:chgData name="Nargiza Urinbaeva" userId="90235795f53f944a" providerId="LiveId" clId="{3A16E1AC-583B-4BBC-B000-E3C15CEEAE82}" dt="2020-09-06T12:01:27.720" v="2344" actId="1076"/>
      <pc:docMkLst>
        <pc:docMk/>
      </pc:docMkLst>
      <pc:sldChg chg="modSp new mod setBg">
        <pc:chgData name="Nargiza Urinbaeva" userId="90235795f53f944a" providerId="LiveId" clId="{3A16E1AC-583B-4BBC-B000-E3C15CEEAE82}" dt="2020-09-06T10:36:05.774" v="657" actId="20577"/>
        <pc:sldMkLst>
          <pc:docMk/>
          <pc:sldMk cId="3110497021" sldId="256"/>
        </pc:sldMkLst>
        <pc:spChg chg="mod">
          <ac:chgData name="Nargiza Urinbaeva" userId="90235795f53f944a" providerId="LiveId" clId="{3A16E1AC-583B-4BBC-B000-E3C15CEEAE82}" dt="2020-09-06T10:36:05.774" v="657" actId="20577"/>
          <ac:spMkLst>
            <pc:docMk/>
            <pc:sldMk cId="3110497021" sldId="256"/>
            <ac:spMk id="2" creationId="{14AB5C50-19F1-4A9C-AB47-7F7C67527DB9}"/>
          </ac:spMkLst>
        </pc:spChg>
        <pc:spChg chg="mod">
          <ac:chgData name="Nargiza Urinbaeva" userId="90235795f53f944a" providerId="LiveId" clId="{3A16E1AC-583B-4BBC-B000-E3C15CEEAE82}" dt="2020-09-06T10:18:13.420" v="366" actId="1076"/>
          <ac:spMkLst>
            <pc:docMk/>
            <pc:sldMk cId="3110497021" sldId="256"/>
            <ac:spMk id="3" creationId="{807A0387-AF56-480E-A22C-AE5535F28031}"/>
          </ac:spMkLst>
        </pc:spChg>
      </pc:sldChg>
      <pc:sldChg chg="addSp modSp new mod setBg">
        <pc:chgData name="Nargiza Urinbaeva" userId="90235795f53f944a" providerId="LiveId" clId="{3A16E1AC-583B-4BBC-B000-E3C15CEEAE82}" dt="2020-09-06T10:25:38.500" v="415" actId="1076"/>
        <pc:sldMkLst>
          <pc:docMk/>
          <pc:sldMk cId="2300011342" sldId="257"/>
        </pc:sldMkLst>
        <pc:spChg chg="mod">
          <ac:chgData name="Nargiza Urinbaeva" userId="90235795f53f944a" providerId="LiveId" clId="{3A16E1AC-583B-4BBC-B000-E3C15CEEAE82}" dt="2020-09-06T10:21:35.443" v="391" actId="1076"/>
          <ac:spMkLst>
            <pc:docMk/>
            <pc:sldMk cId="2300011342" sldId="257"/>
            <ac:spMk id="2" creationId="{93AE77A0-0404-4821-A988-B151743D8473}"/>
          </ac:spMkLst>
        </pc:spChg>
        <pc:spChg chg="mod">
          <ac:chgData name="Nargiza Urinbaeva" userId="90235795f53f944a" providerId="LiveId" clId="{3A16E1AC-583B-4BBC-B000-E3C15CEEAE82}" dt="2020-09-06T10:21:47.044" v="393" actId="1076"/>
          <ac:spMkLst>
            <pc:docMk/>
            <pc:sldMk cId="2300011342" sldId="257"/>
            <ac:spMk id="3" creationId="{26618B31-2EDE-4ADC-B765-F03769BC83A2}"/>
          </ac:spMkLst>
        </pc:spChg>
        <pc:picChg chg="add mod">
          <ac:chgData name="Nargiza Urinbaeva" userId="90235795f53f944a" providerId="LiveId" clId="{3A16E1AC-583B-4BBC-B000-E3C15CEEAE82}" dt="2020-09-06T10:24:15.146" v="400" actId="14861"/>
          <ac:picMkLst>
            <pc:docMk/>
            <pc:sldMk cId="2300011342" sldId="257"/>
            <ac:picMk id="5" creationId="{0EC21876-2727-4ADE-96C7-63DFFD9BF8E5}"/>
          </ac:picMkLst>
        </pc:picChg>
        <pc:picChg chg="add mod">
          <ac:chgData name="Nargiza Urinbaeva" userId="90235795f53f944a" providerId="LiveId" clId="{3A16E1AC-583B-4BBC-B000-E3C15CEEAE82}" dt="2020-09-06T10:24:53.689" v="407" actId="14861"/>
          <ac:picMkLst>
            <pc:docMk/>
            <pc:sldMk cId="2300011342" sldId="257"/>
            <ac:picMk id="7" creationId="{5332844B-A573-4ABB-8D2E-EFA88981F301}"/>
          </ac:picMkLst>
        </pc:picChg>
        <pc:picChg chg="add mod">
          <ac:chgData name="Nargiza Urinbaeva" userId="90235795f53f944a" providerId="LiveId" clId="{3A16E1AC-583B-4BBC-B000-E3C15CEEAE82}" dt="2020-09-06T10:25:38.500" v="415" actId="1076"/>
          <ac:picMkLst>
            <pc:docMk/>
            <pc:sldMk cId="2300011342" sldId="257"/>
            <ac:picMk id="9" creationId="{654E1C70-D077-406E-AFED-042A406E74C5}"/>
          </ac:picMkLst>
        </pc:picChg>
      </pc:sldChg>
      <pc:sldChg chg="modSp new mod setBg">
        <pc:chgData name="Nargiza Urinbaeva" userId="90235795f53f944a" providerId="LiveId" clId="{3A16E1AC-583B-4BBC-B000-E3C15CEEAE82}" dt="2020-09-06T11:02:10.170" v="1192" actId="207"/>
        <pc:sldMkLst>
          <pc:docMk/>
          <pc:sldMk cId="3304185275" sldId="258"/>
        </pc:sldMkLst>
        <pc:spChg chg="mod">
          <ac:chgData name="Nargiza Urinbaeva" userId="90235795f53f944a" providerId="LiveId" clId="{3A16E1AC-583B-4BBC-B000-E3C15CEEAE82}" dt="2020-09-06T11:02:06.978" v="1191" actId="207"/>
          <ac:spMkLst>
            <pc:docMk/>
            <pc:sldMk cId="3304185275" sldId="258"/>
            <ac:spMk id="2" creationId="{343415AE-40FF-448E-8F6E-C592512E6857}"/>
          </ac:spMkLst>
        </pc:spChg>
        <pc:spChg chg="mod">
          <ac:chgData name="Nargiza Urinbaeva" userId="90235795f53f944a" providerId="LiveId" clId="{3A16E1AC-583B-4BBC-B000-E3C15CEEAE82}" dt="2020-09-06T11:02:10.170" v="1192" actId="207"/>
          <ac:spMkLst>
            <pc:docMk/>
            <pc:sldMk cId="3304185275" sldId="258"/>
            <ac:spMk id="3" creationId="{5F058AEC-EB3B-4ABC-8A7D-22CF07274AB7}"/>
          </ac:spMkLst>
        </pc:spChg>
      </pc:sldChg>
      <pc:sldChg chg="addSp delSp modSp new mod setBg">
        <pc:chgData name="Nargiza Urinbaeva" userId="90235795f53f944a" providerId="LiveId" clId="{3A16E1AC-583B-4BBC-B000-E3C15CEEAE82}" dt="2020-09-06T10:51:07.154" v="1091" actId="1076"/>
        <pc:sldMkLst>
          <pc:docMk/>
          <pc:sldMk cId="2928427115" sldId="259"/>
        </pc:sldMkLst>
        <pc:spChg chg="mod">
          <ac:chgData name="Nargiza Urinbaeva" userId="90235795f53f944a" providerId="LiveId" clId="{3A16E1AC-583B-4BBC-B000-E3C15CEEAE82}" dt="2020-09-06T10:50:51.186" v="1084" actId="122"/>
          <ac:spMkLst>
            <pc:docMk/>
            <pc:sldMk cId="2928427115" sldId="259"/>
            <ac:spMk id="2" creationId="{D269E2CE-0663-43A8-9A3A-84650D1DABEE}"/>
          </ac:spMkLst>
        </pc:spChg>
        <pc:spChg chg="del">
          <ac:chgData name="Nargiza Urinbaeva" userId="90235795f53f944a" providerId="LiveId" clId="{3A16E1AC-583B-4BBC-B000-E3C15CEEAE82}" dt="2020-09-06T10:35:54.756" v="645"/>
          <ac:spMkLst>
            <pc:docMk/>
            <pc:sldMk cId="2928427115" sldId="259"/>
            <ac:spMk id="3" creationId="{BDA68453-D6B2-4204-9CDC-46C66C6E35D3}"/>
          </ac:spMkLst>
        </pc:spChg>
        <pc:spChg chg="add del mod">
          <ac:chgData name="Nargiza Urinbaeva" userId="90235795f53f944a" providerId="LiveId" clId="{3A16E1AC-583B-4BBC-B000-E3C15CEEAE82}" dt="2020-09-06T10:39:55.509" v="816"/>
          <ac:spMkLst>
            <pc:docMk/>
            <pc:sldMk cId="2928427115" sldId="259"/>
            <ac:spMk id="5" creationId="{348D852E-2C6C-4C4F-8107-81A317356639}"/>
          </ac:spMkLst>
        </pc:spChg>
        <pc:spChg chg="add mod">
          <ac:chgData name="Nargiza Urinbaeva" userId="90235795f53f944a" providerId="LiveId" clId="{3A16E1AC-583B-4BBC-B000-E3C15CEEAE82}" dt="2020-09-06T10:51:00.591" v="1089" actId="14100"/>
          <ac:spMkLst>
            <pc:docMk/>
            <pc:sldMk cId="2928427115" sldId="259"/>
            <ac:spMk id="7" creationId="{5CC2015E-44C1-45CB-8478-F7B9F77A3BDE}"/>
          </ac:spMkLst>
        </pc:spChg>
        <pc:graphicFrameChg chg="add del mod">
          <ac:chgData name="Nargiza Urinbaeva" userId="90235795f53f944a" providerId="LiveId" clId="{3A16E1AC-583B-4BBC-B000-E3C15CEEAE82}" dt="2020-09-06T10:36:14.305" v="658" actId="478"/>
          <ac:graphicFrameMkLst>
            <pc:docMk/>
            <pc:sldMk cId="2928427115" sldId="259"/>
            <ac:graphicFrameMk id="4" creationId="{9E7C7EF3-6E86-4843-933E-DD556968675F}"/>
          </ac:graphicFrameMkLst>
        </pc:graphicFrameChg>
        <pc:picChg chg="add mod">
          <ac:chgData name="Nargiza Urinbaeva" userId="90235795f53f944a" providerId="LiveId" clId="{3A16E1AC-583B-4BBC-B000-E3C15CEEAE82}" dt="2020-09-06T10:51:07.154" v="1091" actId="1076"/>
          <ac:picMkLst>
            <pc:docMk/>
            <pc:sldMk cId="2928427115" sldId="259"/>
            <ac:picMk id="9" creationId="{4302D0FD-91E7-4C1F-AD1A-ABA1916CC42B}"/>
          </ac:picMkLst>
        </pc:picChg>
      </pc:sldChg>
      <pc:sldChg chg="modSp new mod setBg">
        <pc:chgData name="Nargiza Urinbaeva" userId="90235795f53f944a" providerId="LiveId" clId="{3A16E1AC-583B-4BBC-B000-E3C15CEEAE82}" dt="2020-09-06T11:09:49.711" v="1386" actId="1076"/>
        <pc:sldMkLst>
          <pc:docMk/>
          <pc:sldMk cId="1487627911" sldId="260"/>
        </pc:sldMkLst>
        <pc:spChg chg="mod">
          <ac:chgData name="Nargiza Urinbaeva" userId="90235795f53f944a" providerId="LiveId" clId="{3A16E1AC-583B-4BBC-B000-E3C15CEEAE82}" dt="2020-09-06T11:09:49.711" v="1386" actId="1076"/>
          <ac:spMkLst>
            <pc:docMk/>
            <pc:sldMk cId="1487627911" sldId="260"/>
            <ac:spMk id="2" creationId="{9491A44D-B2D8-4A34-9479-3C68B59785D1}"/>
          </ac:spMkLst>
        </pc:spChg>
        <pc:spChg chg="mod">
          <ac:chgData name="Nargiza Urinbaeva" userId="90235795f53f944a" providerId="LiveId" clId="{3A16E1AC-583B-4BBC-B000-E3C15CEEAE82}" dt="2020-09-06T11:09:43.129" v="1385" actId="948"/>
          <ac:spMkLst>
            <pc:docMk/>
            <pc:sldMk cId="1487627911" sldId="260"/>
            <ac:spMk id="3" creationId="{25DDE1F1-E679-450E-B107-1B1CB2C1CF83}"/>
          </ac:spMkLst>
        </pc:spChg>
      </pc:sldChg>
      <pc:sldChg chg="modSp new mod setBg">
        <pc:chgData name="Nargiza Urinbaeva" userId="90235795f53f944a" providerId="LiveId" clId="{3A16E1AC-583B-4BBC-B000-E3C15CEEAE82}" dt="2020-09-06T11:12:27.701" v="1429" actId="207"/>
        <pc:sldMkLst>
          <pc:docMk/>
          <pc:sldMk cId="369064939" sldId="261"/>
        </pc:sldMkLst>
        <pc:spChg chg="mod">
          <ac:chgData name="Nargiza Urinbaeva" userId="90235795f53f944a" providerId="LiveId" clId="{3A16E1AC-583B-4BBC-B000-E3C15CEEAE82}" dt="2020-09-06T11:12:21.125" v="1426" actId="207"/>
          <ac:spMkLst>
            <pc:docMk/>
            <pc:sldMk cId="369064939" sldId="261"/>
            <ac:spMk id="2" creationId="{6E1F0FAB-728D-42E6-A17B-FFD3502D54B2}"/>
          </ac:spMkLst>
        </pc:spChg>
        <pc:spChg chg="mod">
          <ac:chgData name="Nargiza Urinbaeva" userId="90235795f53f944a" providerId="LiveId" clId="{3A16E1AC-583B-4BBC-B000-E3C15CEEAE82}" dt="2020-09-06T11:12:27.701" v="1429" actId="207"/>
          <ac:spMkLst>
            <pc:docMk/>
            <pc:sldMk cId="369064939" sldId="261"/>
            <ac:spMk id="3" creationId="{D45CADA4-3861-4A33-BCFE-FE70B9EF4FDF}"/>
          </ac:spMkLst>
        </pc:spChg>
      </pc:sldChg>
      <pc:sldChg chg="modSp new mod setBg">
        <pc:chgData name="Nargiza Urinbaeva" userId="90235795f53f944a" providerId="LiveId" clId="{3A16E1AC-583B-4BBC-B000-E3C15CEEAE82}" dt="2020-09-06T11:15:36.577" v="1468" actId="27636"/>
        <pc:sldMkLst>
          <pc:docMk/>
          <pc:sldMk cId="2215110899" sldId="262"/>
        </pc:sldMkLst>
        <pc:spChg chg="mod">
          <ac:chgData name="Nargiza Urinbaeva" userId="90235795f53f944a" providerId="LiveId" clId="{3A16E1AC-583B-4BBC-B000-E3C15CEEAE82}" dt="2020-09-06T11:15:15.096" v="1461" actId="207"/>
          <ac:spMkLst>
            <pc:docMk/>
            <pc:sldMk cId="2215110899" sldId="262"/>
            <ac:spMk id="2" creationId="{F975B576-99C2-4B8A-9295-0FAB524CCF20}"/>
          </ac:spMkLst>
        </pc:spChg>
        <pc:spChg chg="mod">
          <ac:chgData name="Nargiza Urinbaeva" userId="90235795f53f944a" providerId="LiveId" clId="{3A16E1AC-583B-4BBC-B000-E3C15CEEAE82}" dt="2020-09-06T11:15:36.577" v="1468" actId="27636"/>
          <ac:spMkLst>
            <pc:docMk/>
            <pc:sldMk cId="2215110899" sldId="262"/>
            <ac:spMk id="3" creationId="{E956559A-B9ED-47E0-8A45-A3A5E88246EB}"/>
          </ac:spMkLst>
        </pc:spChg>
      </pc:sldChg>
      <pc:sldChg chg="modSp new mod setBg">
        <pc:chgData name="Nargiza Urinbaeva" userId="90235795f53f944a" providerId="LiveId" clId="{3A16E1AC-583B-4BBC-B000-E3C15CEEAE82}" dt="2020-09-06T11:29:18.291" v="1633" actId="1076"/>
        <pc:sldMkLst>
          <pc:docMk/>
          <pc:sldMk cId="796349610" sldId="263"/>
        </pc:sldMkLst>
        <pc:spChg chg="mod">
          <ac:chgData name="Nargiza Urinbaeva" userId="90235795f53f944a" providerId="LiveId" clId="{3A16E1AC-583B-4BBC-B000-E3C15CEEAE82}" dt="2020-09-06T11:28:53.105" v="1627" actId="207"/>
          <ac:spMkLst>
            <pc:docMk/>
            <pc:sldMk cId="796349610" sldId="263"/>
            <ac:spMk id="2" creationId="{02B644E6-379E-4AAC-8065-4CE99A9274EE}"/>
          </ac:spMkLst>
        </pc:spChg>
        <pc:spChg chg="mod">
          <ac:chgData name="Nargiza Urinbaeva" userId="90235795f53f944a" providerId="LiveId" clId="{3A16E1AC-583B-4BBC-B000-E3C15CEEAE82}" dt="2020-09-06T11:29:18.291" v="1633" actId="1076"/>
          <ac:spMkLst>
            <pc:docMk/>
            <pc:sldMk cId="796349610" sldId="263"/>
            <ac:spMk id="3" creationId="{25A74016-6F82-4653-A144-D4A790F94F5B}"/>
          </ac:spMkLst>
        </pc:spChg>
      </pc:sldChg>
      <pc:sldChg chg="modSp new mod setBg">
        <pc:chgData name="Nargiza Urinbaeva" userId="90235795f53f944a" providerId="LiveId" clId="{3A16E1AC-583B-4BBC-B000-E3C15CEEAE82}" dt="2020-09-06T11:30:35.884" v="1651" actId="14100"/>
        <pc:sldMkLst>
          <pc:docMk/>
          <pc:sldMk cId="3135616156" sldId="264"/>
        </pc:sldMkLst>
        <pc:spChg chg="mod">
          <ac:chgData name="Nargiza Urinbaeva" userId="90235795f53f944a" providerId="LiveId" clId="{3A16E1AC-583B-4BBC-B000-E3C15CEEAE82}" dt="2020-09-06T11:30:35.884" v="1651" actId="14100"/>
          <ac:spMkLst>
            <pc:docMk/>
            <pc:sldMk cId="3135616156" sldId="264"/>
            <ac:spMk id="2" creationId="{63DD6645-C8D4-44B4-8FEA-1934C3AD7493}"/>
          </ac:spMkLst>
        </pc:spChg>
        <pc:spChg chg="mod">
          <ac:chgData name="Nargiza Urinbaeva" userId="90235795f53f944a" providerId="LiveId" clId="{3A16E1AC-583B-4BBC-B000-E3C15CEEAE82}" dt="2020-09-06T11:30:16.101" v="1650" actId="27636"/>
          <ac:spMkLst>
            <pc:docMk/>
            <pc:sldMk cId="3135616156" sldId="264"/>
            <ac:spMk id="3" creationId="{57979929-BF4E-4E7E-8269-8ACD0C2BB2B8}"/>
          </ac:spMkLst>
        </pc:spChg>
      </pc:sldChg>
      <pc:sldChg chg="addSp delSp modSp new mod setBg">
        <pc:chgData name="Nargiza Urinbaeva" userId="90235795f53f944a" providerId="LiveId" clId="{3A16E1AC-583B-4BBC-B000-E3C15CEEAE82}" dt="2020-09-06T12:01:27.720" v="2344" actId="1076"/>
        <pc:sldMkLst>
          <pc:docMk/>
          <pc:sldMk cId="2803419821" sldId="265"/>
        </pc:sldMkLst>
        <pc:spChg chg="mod">
          <ac:chgData name="Nargiza Urinbaeva" userId="90235795f53f944a" providerId="LiveId" clId="{3A16E1AC-583B-4BBC-B000-E3C15CEEAE82}" dt="2020-09-06T12:01:27.720" v="2344" actId="1076"/>
          <ac:spMkLst>
            <pc:docMk/>
            <pc:sldMk cId="2803419821" sldId="265"/>
            <ac:spMk id="2" creationId="{35AC514D-8CD7-4A94-A8F7-B588B074FBE9}"/>
          </ac:spMkLst>
        </pc:spChg>
        <pc:spChg chg="del">
          <ac:chgData name="Nargiza Urinbaeva" userId="90235795f53f944a" providerId="LiveId" clId="{3A16E1AC-583B-4BBC-B000-E3C15CEEAE82}" dt="2020-09-06T12:00:38.305" v="2329" actId="478"/>
          <ac:spMkLst>
            <pc:docMk/>
            <pc:sldMk cId="2803419821" sldId="265"/>
            <ac:spMk id="3" creationId="{2BEC52BB-DBFC-4285-BF51-E0E58F1F5354}"/>
          </ac:spMkLst>
        </pc:spChg>
        <pc:spChg chg="add del mod">
          <ac:chgData name="Nargiza Urinbaeva" userId="90235795f53f944a" providerId="LiveId" clId="{3A16E1AC-583B-4BBC-B000-E3C15CEEAE82}" dt="2020-09-06T12:01:05.752" v="2340" actId="478"/>
          <ac:spMkLst>
            <pc:docMk/>
            <pc:sldMk cId="2803419821" sldId="265"/>
            <ac:spMk id="5" creationId="{CC39BE10-C4A6-4FE0-9467-23FF5B4B66E1}"/>
          </ac:spMkLst>
        </pc:spChg>
      </pc:sldChg>
      <pc:sldChg chg="addSp delSp modSp new mod">
        <pc:chgData name="Nargiza Urinbaeva" userId="90235795f53f944a" providerId="LiveId" clId="{3A16E1AC-583B-4BBC-B000-E3C15CEEAE82}" dt="2020-09-06T11:52:51.370" v="1962"/>
        <pc:sldMkLst>
          <pc:docMk/>
          <pc:sldMk cId="1976545651" sldId="266"/>
        </pc:sldMkLst>
        <pc:spChg chg="mod">
          <ac:chgData name="Nargiza Urinbaeva" userId="90235795f53f944a" providerId="LiveId" clId="{3A16E1AC-583B-4BBC-B000-E3C15CEEAE82}" dt="2020-09-06T11:51:27.947" v="1955" actId="14100"/>
          <ac:spMkLst>
            <pc:docMk/>
            <pc:sldMk cId="1976545651" sldId="266"/>
            <ac:spMk id="2" creationId="{FDA61366-6DF8-4412-9F31-72175641F2EF}"/>
          </ac:spMkLst>
        </pc:spChg>
        <pc:spChg chg="del">
          <ac:chgData name="Nargiza Urinbaeva" userId="90235795f53f944a" providerId="LiveId" clId="{3A16E1AC-583B-4BBC-B000-E3C15CEEAE82}" dt="2020-09-06T11:36:46.310" v="1727" actId="3680"/>
          <ac:spMkLst>
            <pc:docMk/>
            <pc:sldMk cId="1976545651" sldId="266"/>
            <ac:spMk id="3" creationId="{7A8BD2C9-FE2B-4651-AD87-185A528A012E}"/>
          </ac:spMkLst>
        </pc:spChg>
        <pc:graphicFrameChg chg="add mod ord modGraphic">
          <ac:chgData name="Nargiza Urinbaeva" userId="90235795f53f944a" providerId="LiveId" clId="{3A16E1AC-583B-4BBC-B000-E3C15CEEAE82}" dt="2020-09-06T11:52:51.370" v="1962"/>
          <ac:graphicFrameMkLst>
            <pc:docMk/>
            <pc:sldMk cId="1976545651" sldId="266"/>
            <ac:graphicFrameMk id="4" creationId="{FC782C2A-A8B0-404C-BA7D-885C64D7E2E7}"/>
          </ac:graphicFrameMkLst>
        </pc:graphicFrameChg>
      </pc:sldChg>
      <pc:sldChg chg="modSp new mod setBg">
        <pc:chgData name="Nargiza Urinbaeva" userId="90235795f53f944a" providerId="LiveId" clId="{3A16E1AC-583B-4BBC-B000-E3C15CEEAE82}" dt="2020-09-06T12:00:30.417" v="2328" actId="207"/>
        <pc:sldMkLst>
          <pc:docMk/>
          <pc:sldMk cId="2251701523" sldId="267"/>
        </pc:sldMkLst>
        <pc:spChg chg="mod">
          <ac:chgData name="Nargiza Urinbaeva" userId="90235795f53f944a" providerId="LiveId" clId="{3A16E1AC-583B-4BBC-B000-E3C15CEEAE82}" dt="2020-09-06T12:00:30.417" v="2328" actId="207"/>
          <ac:spMkLst>
            <pc:docMk/>
            <pc:sldMk cId="2251701523" sldId="267"/>
            <ac:spMk id="2" creationId="{ABE1F96C-3E71-48F8-8C59-28AEA5718984}"/>
          </ac:spMkLst>
        </pc:spChg>
        <pc:spChg chg="mod">
          <ac:chgData name="Nargiza Urinbaeva" userId="90235795f53f944a" providerId="LiveId" clId="{3A16E1AC-583B-4BBC-B000-E3C15CEEAE82}" dt="2020-09-06T12:00:25.236" v="2325" actId="207"/>
          <ac:spMkLst>
            <pc:docMk/>
            <pc:sldMk cId="2251701523" sldId="267"/>
            <ac:spMk id="3" creationId="{BF8937FD-D953-445C-B387-3195594AFC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21D7-FA5D-4DD1-AFE5-20039A56C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B481C1-A5EA-463A-AEE9-8344D8604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1F573-1675-417A-9D29-353180E8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99A08-4855-4C58-A3A8-C08BAFE1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85C9A-5A87-4BD2-BA5D-80D31B7F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80322-E0AC-4A43-A9F4-0D633123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B51B1C-98A8-46CF-BEF6-C2A1FC612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25B73-CF89-4D6D-8E08-AC162039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03455-07B9-4469-AA9C-7CAA3748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E2A70B-2D1F-40BA-B96F-23948C14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8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5EDD7B-DDEC-451E-B479-62CF4DFEC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020107-A40E-4F0D-B79B-7D1E67B36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CF831B-94E1-4353-8882-A2AE7FAD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1D3FD-4A20-43EE-8201-104D6C58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05ED5-9701-485D-96B0-374511B7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7C10F-F653-4302-9AAA-60B73062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224C1-4813-4BA1-BFB8-95367303D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DAE99-8677-4CBD-B729-88119F77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D92AE-AF83-4087-AA79-FF41FE68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0F6D2-FB15-49C8-8242-9C96D93D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4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7894B-C127-4462-A9C0-F38412F4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E1A090-422C-4157-85D4-24E5D945B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1831A-3992-41F1-9E1A-EF97B56D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BD3978-CC64-43B4-9367-A49C2A3B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7B466-61D6-4317-8ABB-1F1E1FD3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8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FBDA4-CB9C-4082-94D2-26989D2E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4C1C2A-BFB7-44CF-A139-64A72577D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0BC9E3-8FED-4CCE-92B9-5EBEB0991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85A1D3-C621-46F3-9D38-BAC82DA7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1D4D3F-6FE6-4C57-9D6F-312A0B43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E63DFF-969D-4297-BBEE-B7D8B42F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5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EBD0-9836-4EF5-BEAD-362D4A95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8600-2F8F-4549-8855-10E3BEB37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BFBA32-E268-4A3B-9F03-192941166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F0251C-F2E5-4DF7-9A12-A57AC75A0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E532C2-EEF2-4D35-97FA-8E9A1D586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ECD754-6438-4A39-B612-396D11D6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EB08F4-833E-4F95-85B0-FD34F415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A59A3A-BEF9-4F1D-8001-360659B1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0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D0A5D-DC44-4686-AC7D-3C10789AE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3A258A-DBF4-46CF-8B5A-950EADC53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C06024-8A29-4873-BBB0-439F7909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84835E-0B72-44F2-AD48-85057E56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8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C60112-B9CC-4A3E-A82A-092BF090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D38188-AAFF-4D3C-A6AB-C80A4DC4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62816F-6C5C-4471-9CF1-4A92EC28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5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664D0-8A50-42C5-A5DD-DDAAC83B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0CBDF-C409-4B49-8725-F01102391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29129C-DA71-4B7D-9950-83D6402CD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6CFA7B-C2FB-48E1-8C87-FA0BE815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F47A2A-BC9B-4488-B7A5-2B057EF4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3F9E34-8CEC-4411-850D-C697E91A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8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A4402-5CD5-4E21-A618-612ACB934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64E6CA-6E60-4172-AFE6-9D12A299A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BD7D87-1B37-486F-BA8D-D94D6C90A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F323A4-2857-42DD-8CA3-D2EBC6DE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318A77-B23E-419C-85A5-C7296D330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709A27-00F1-4F3A-879C-6AA799F1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7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9E9D6-C837-45D3-A417-8EB5392B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90F00-94C0-40FE-9EDE-72F3BDA81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F6E674-B136-468A-9021-F1766FF74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D671-56E5-499D-8C6B-9C8072786EDB}" type="datetimeFigureOut">
              <a:rPr lang="ru-RU" smtClean="0"/>
              <a:t>06.09.2020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93DE2-A92F-432A-AA5A-81D149322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73CF1-BD91-4DD4-8E24-6786F29CE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6360-2844-4A07-B7AC-227FE0EE6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talker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B5C50-19F1-4A9C-AB47-7F7C67527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83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Демонтаж и рециклинг многоэтажного этажного сооружения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A0387-AF56-480E-A22C-AE5535F28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0" y="5202238"/>
            <a:ext cx="2743200" cy="1655762"/>
          </a:xfrm>
          <a:solidFill>
            <a:schemeClr val="bg1">
              <a:alpha val="83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Работа выполнена </a:t>
            </a:r>
          </a:p>
          <a:p>
            <a:r>
              <a:rPr lang="ru-RU" dirty="0"/>
              <a:t>Командой </a:t>
            </a:r>
            <a:r>
              <a:rPr lang="en-US" dirty="0"/>
              <a:t>Eco Girls</a:t>
            </a:r>
            <a:endParaRPr lang="ru-RU" dirty="0"/>
          </a:p>
          <a:p>
            <a:r>
              <a:rPr lang="ru-RU" dirty="0"/>
              <a:t>Уринбаева Наргиза</a:t>
            </a:r>
          </a:p>
          <a:p>
            <a:r>
              <a:rPr lang="ru-RU" dirty="0"/>
              <a:t>Василенко Елизавета</a:t>
            </a:r>
          </a:p>
          <a:p>
            <a:r>
              <a:rPr lang="ru-RU" dirty="0"/>
              <a:t>Васильева Наталья</a:t>
            </a:r>
          </a:p>
        </p:txBody>
      </p:sp>
    </p:spTree>
    <p:extLst>
      <p:ext uri="{BB962C8B-B14F-4D97-AF65-F5344CB8AC3E}">
        <p14:creationId xmlns:p14="http://schemas.microsoft.com/office/powerpoint/2010/main" val="311049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644E6-379E-4AAC-8065-4CE99A927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0599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r>
              <a:rPr lang="ru-RU" dirty="0"/>
              <a:t>Вторичное использование строительных отходов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74016-6F82-4653-A144-D4A790F9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34440"/>
            <a:ext cx="11460480" cy="5394960"/>
          </a:xfrm>
          <a:solidFill>
            <a:schemeClr val="bg1">
              <a:alpha val="83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На переработку во вторичный щебень чаще поступают железобетонные отходы строительства, поэтому бетонный щебень лидирует в объемах продаж вторичного щебня.</a:t>
            </a:r>
          </a:p>
          <a:p>
            <a:r>
              <a:rPr lang="ru-RU" dirty="0"/>
              <a:t>При строительстве дорог</a:t>
            </a:r>
          </a:p>
          <a:p>
            <a:r>
              <a:rPr lang="ru-RU" dirty="0"/>
              <a:t>В качестве сырья для строительных материалов, в том числе как наполнитель для бетонов классом до B20</a:t>
            </a:r>
          </a:p>
          <a:p>
            <a:r>
              <a:rPr lang="ru-RU" dirty="0"/>
              <a:t>Для замены грунта при засыпке</a:t>
            </a:r>
          </a:p>
          <a:p>
            <a:r>
              <a:rPr lang="ru-RU" dirty="0"/>
              <a:t>Под фундаментное основание</a:t>
            </a:r>
          </a:p>
          <a:p>
            <a:r>
              <a:rPr lang="ru-RU" dirty="0"/>
              <a:t>Отсев бетонного щебня 0-10 мм – это самый дешевый вид вторичного щебня. Максимальный размер зерен 10 мм, а остальную часть составляют бетонный песок и земля. </a:t>
            </a:r>
          </a:p>
          <a:p>
            <a:r>
              <a:rPr lang="ru-RU" dirty="0"/>
              <a:t>Бетонный щебень фракции 5-20 мм широко используется при выполнении строительных работ и для укрепления грунтов.</a:t>
            </a:r>
          </a:p>
          <a:p>
            <a:r>
              <a:rPr lang="ru-RU" dirty="0"/>
              <a:t>Бетонный щебень фракции 20-40 мм подходит для использования во всех существующих областях применения вторичного щебня. </a:t>
            </a:r>
          </a:p>
          <a:p>
            <a:r>
              <a:rPr lang="ru-RU" dirty="0"/>
              <a:t>Бетонный щебень фракции 40-70 мм широко используется в качестве заполнителя бетонных или железобетонных конструкций.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34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571500"/>
            <a:ext cx="4963886" cy="3657600"/>
          </a:xfrm>
          <a:prstGeom prst="rect">
            <a:avLst/>
          </a:prstGeom>
        </p:spPr>
      </p:pic>
      <p:pic>
        <p:nvPicPr>
          <p:cNvPr id="2050" name="Picture 2" descr="http://xn--178-mdde1cway.xn--p1ai/wp-content/uploads/2013/04/%D0%B1%D0%BE%D0%B9-%D0%B1%D0%B5%D1%82%D0%BE%D0%BD%D0%B0-0-100-4-1024x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7" y="2171699"/>
            <a:ext cx="5953937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D6645-C8D4-44B4-8FEA-1934C3AD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5360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r>
              <a:rPr lang="ru-RU" dirty="0"/>
              <a:t>Вторичное использование строительных отходов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979929-BF4E-4E7E-8269-8ACD0C2B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554480"/>
            <a:ext cx="10607040" cy="4861560"/>
          </a:xfrm>
          <a:solidFill>
            <a:schemeClr val="bg1">
              <a:alpha val="83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Битый кирпич </a:t>
            </a:r>
          </a:p>
          <a:p>
            <a:r>
              <a:rPr lang="ru-RU" dirty="0"/>
              <a:t>Кирпичный щебень чаще используется там, где важны его гигроскопические свойства. Отличные дренажные свойства битого кирпича делают его востребованным для засыпки проблемных грунтовых участков, которых очень много. Например, при строительстве зданий и сооружений его применяют для подсыпки существующих и создания временных дорог, формирования дренажных подушек (в болотистой местности), подготовки места под фундамент.</a:t>
            </a:r>
          </a:p>
          <a:p>
            <a:r>
              <a:rPr lang="ru-RU" dirty="0"/>
              <a:t>В дорожной отрасли вторичный битый кирпич используется для формирования подушки дорожной одежды, отсыпки склонов, формирования колеи, прокладки трасс в болотистой местности.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1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61366-6DF8-4412-9F31-72175641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9" y="0"/>
            <a:ext cx="12131901" cy="965915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Организации принимающие строительный мусор в Комсомольске-на-Амуре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C782C2A-A8B0-404C-BA7D-885C64D7E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594432"/>
              </p:ext>
            </p:extLst>
          </p:nvPr>
        </p:nvGraphicFramePr>
        <p:xfrm>
          <a:off x="404307" y="965915"/>
          <a:ext cx="11383386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980">
                  <a:extLst>
                    <a:ext uri="{9D8B030D-6E8A-4147-A177-3AD203B41FA5}">
                      <a16:colId xmlns:a16="http://schemas.microsoft.com/office/drawing/2014/main" val="20459530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31616122"/>
                    </a:ext>
                  </a:extLst>
                </a:gridCol>
                <a:gridCol w="6014434">
                  <a:extLst>
                    <a:ext uri="{9D8B030D-6E8A-4147-A177-3AD203B41FA5}">
                      <a16:colId xmlns:a16="http://schemas.microsoft.com/office/drawing/2014/main" val="4137947045"/>
                    </a:ext>
                  </a:extLst>
                </a:gridCol>
                <a:gridCol w="1442433">
                  <a:extLst>
                    <a:ext uri="{9D8B030D-6E8A-4147-A177-3AD203B41FA5}">
                      <a16:colId xmlns:a16="http://schemas.microsoft.com/office/drawing/2014/main" val="454209319"/>
                    </a:ext>
                  </a:extLst>
                </a:gridCol>
                <a:gridCol w="1622739">
                  <a:extLst>
                    <a:ext uri="{9D8B030D-6E8A-4147-A177-3AD203B41FA5}">
                      <a16:colId xmlns:a16="http://schemas.microsoft.com/office/drawing/2014/main" val="3836643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Наименования предприятия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Виды применяемых отходов  и вторсырья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54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«Сталкер»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отходы пластмасс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стеклобой,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металлолом,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отходы проводов и кабелей,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лом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бетонна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железобетонна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лампы ртутные, ртутно-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кварцеые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люминесцентные,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Водонасосная,1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55-83-17</a:t>
                      </a:r>
                    </a:p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89622980383</a:t>
                      </a:r>
                    </a:p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www.fstalker.ru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26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Вторэкометалл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-цветные металлы,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-черные металлы,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-лом цветных и черных металлов (промышленный и бытовой),</a:t>
                      </a:r>
                    </a:p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-отходы цветных и черных металлов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Павловского, 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24-40-73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9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МУП «Специализированное автохозяйство по санитарной уборке города»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строительные отходы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Северное шоссе, 44/2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89098278839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2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54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1F96C-3E71-48F8-8C59-28AEA571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665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937FD-D953-445C-B387-3195594A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solidFill>
            <a:schemeClr val="bg1">
              <a:alpha val="83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ru-RU" dirty="0" smtClean="0"/>
              <a:t>Правильный </a:t>
            </a:r>
            <a:r>
              <a:rPr lang="ru-RU" dirty="0"/>
              <a:t>подход к демонтажу и рециклингу помогает </a:t>
            </a:r>
            <a:r>
              <a:rPr lang="ru-RU" b="0" i="0" dirty="0">
                <a:effectLst/>
              </a:rPr>
              <a:t>не только избежать многочисленные расходы на транспортировку и утилизацию, но и значительно повысить свои доходы за счет использования и реализации готового вторичного сырья при дроблении кирпича, бетона и железобетона. </a:t>
            </a:r>
          </a:p>
          <a:p>
            <a:r>
              <a:rPr lang="ru-RU" dirty="0"/>
              <a:t>Помимо этого, благодаря применению вторичного сырья повышается экологичность строительных мероприятий и минерализируется вред причиняемый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225170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C514D-8CD7-4A94-A8F7-B588B074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8138"/>
            <a:ext cx="10515600" cy="1325563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341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E77A0-0404-4821-A988-B151743D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0425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 algn="ctr"/>
            <a:r>
              <a:rPr lang="ru-RU" dirty="0"/>
              <a:t>Введение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18B31-2EDE-4ADC-B765-F03769BC8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082041"/>
            <a:ext cx="10241280" cy="4145280"/>
          </a:xfrm>
          <a:solidFill>
            <a:schemeClr val="bg1">
              <a:alpha val="83000"/>
            </a:schemeClr>
          </a:solidFill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Относительно недавно метод демонтажа не пригодных для использования строительных объектов был единым: здания ломали помощью спецтехники, после чего вывоз остатков строительных отходов осуществлялся при помощи самосвалов, строительный мусор поступал на свалки.  Работы по демонтажу старых зданий осуществляются подобным методом и в настоящее время, однако места для таким захоронения строительных отходов остается все меньше, поэтому их вывоз становится все более сложной и дорогостоящей задачей. Из-за увеличения объёмов строительства, утилизация и рециклинг строительного мусора становится достаточно перспективной отраслью для России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C21876-2727-4ADE-96C7-63DFFD9BF8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5180499"/>
            <a:ext cx="2529840" cy="1677501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32844B-A573-4ABB-8D2E-EFA88981F3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82" y="5227321"/>
            <a:ext cx="2795835" cy="1677501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4E1C70-D077-406E-AFED-042A406E74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51" y="5227321"/>
            <a:ext cx="2525556" cy="1677501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01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415AE-40FF-448E-8F6E-C592512E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972345"/>
          </a:xfrm>
          <a:solidFill>
            <a:schemeClr val="bg1">
              <a:lumMod val="95000"/>
              <a:alpha val="83000"/>
            </a:schemeClr>
          </a:solidFill>
        </p:spPr>
        <p:txBody>
          <a:bodyPr/>
          <a:lstStyle/>
          <a:p>
            <a:pPr algn="ctr"/>
            <a:r>
              <a:rPr lang="ru-RU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058AEC-EB3B-4ABC-8A7D-22CF0727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260" y="1505585"/>
            <a:ext cx="9555480" cy="4351338"/>
          </a:xfrm>
          <a:solidFill>
            <a:schemeClr val="bg1">
              <a:lumMod val="95000"/>
              <a:alpha val="83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Высокая стоимость.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Предвзятость должностных лиц строительных норм и строительных ведомств, которые дискриминируют повторное использование материалов. Нормы и строительные отделы требуют соблюдения кодексов, включая источник материалов.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Сложность о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формления документов на утилизацию строительных отходов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Отсутствие полной информации о состоянии сооружения в свободном доступе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18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9E2CE-0663-43A8-9A3A-84650D1D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9640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 algn="ctr"/>
            <a:r>
              <a:rPr lang="ru-RU" dirty="0"/>
              <a:t>Описание «сооружения»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CC2015E-44C1-45CB-8478-F7B9F77A3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634" y="929641"/>
            <a:ext cx="5339366" cy="5928358"/>
          </a:xfrm>
          <a:solidFill>
            <a:schemeClr val="bg1">
              <a:alpha val="83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Год ввода в эксплуатацию 1989</a:t>
            </a:r>
          </a:p>
          <a:p>
            <a:r>
              <a:rPr lang="ru-RU" dirty="0"/>
              <a:t>Площадь помещений м2 : 8800</a:t>
            </a:r>
          </a:p>
          <a:p>
            <a:r>
              <a:rPr lang="ru-RU" dirty="0"/>
              <a:t>Класс энергетической эффективности: не присвоен</a:t>
            </a:r>
          </a:p>
          <a:p>
            <a:r>
              <a:rPr lang="ru-RU" dirty="0"/>
              <a:t>Количество этажей: 9</a:t>
            </a:r>
          </a:p>
          <a:p>
            <a:r>
              <a:rPr lang="ru-RU" dirty="0"/>
              <a:t>Тип дома: многоквартирный дом</a:t>
            </a:r>
          </a:p>
          <a:p>
            <a:r>
              <a:rPr lang="ru-RU" dirty="0"/>
              <a:t>Серия, тип постройки: </a:t>
            </a:r>
            <a:r>
              <a:rPr lang="ru-RU" dirty="0" err="1"/>
              <a:t>кирпичый</a:t>
            </a:r>
            <a:endParaRPr lang="ru-RU" dirty="0"/>
          </a:p>
          <a:p>
            <a:r>
              <a:rPr lang="ru-RU" dirty="0"/>
              <a:t>Кадастровый номер: отсутствует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02D0FD-91E7-4C1F-AD1A-ABA1916CC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0" y="1559074"/>
            <a:ext cx="6303514" cy="43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2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4" y="491975"/>
            <a:ext cx="5193596" cy="3762525"/>
          </a:xfrm>
          <a:prstGeom prst="rect">
            <a:avLst/>
          </a:prstGeom>
        </p:spPr>
      </p:pic>
      <p:pic>
        <p:nvPicPr>
          <p:cNvPr id="1026" name="Picture 2" descr="https://planetaloma.ru/wp-content/uploads/2020/07/snos-i-demontazh-zdanij-i-sooruzhen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99" y="1841500"/>
            <a:ext cx="6018587" cy="42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1A44D-B2D8-4A34-9479-3C68B597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4705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 algn="ctr"/>
            <a:r>
              <a:rPr lang="ru-RU" dirty="0"/>
              <a:t>Этапы демонтажа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DE1F1-E679-450E-B107-1B1CB2C1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21080"/>
            <a:ext cx="11742420" cy="5608320"/>
          </a:xfrm>
          <a:solidFill>
            <a:schemeClr val="bg1">
              <a:alpha val="83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lnSpc>
                <a:spcPct val="160000"/>
              </a:lnSpc>
              <a:spcBef>
                <a:spcPts val="0"/>
              </a:spcBef>
              <a:buNone/>
            </a:pPr>
            <a:endParaRPr lang="ru-RU" sz="1800" b="0" i="0" dirty="0">
              <a:solidFill>
                <a:srgbClr val="333333"/>
              </a:solidFill>
              <a:effectLst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демонтажных работ проходит по замкнутому циклу: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</a:rPr>
              <a:t>Механизированный с использованием гидромолота/комбинированный. В ходе демонтажа задействуют гидравлические экскаваторы с гидромолотами и </a:t>
            </a:r>
            <a:r>
              <a:rPr lang="ru-RU" sz="1800" b="0" i="0" dirty="0" err="1">
                <a:solidFill>
                  <a:srgbClr val="333333"/>
                </a:solidFill>
                <a:effectLst/>
              </a:rPr>
              <a:t>гидроножницами</a:t>
            </a:r>
            <a:r>
              <a:rPr lang="ru-RU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indent="45720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демонтажных работ проходит по замкнутому циклу: </a:t>
            </a:r>
          </a:p>
          <a:p>
            <a:pPr algn="l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</a:rPr>
              <a:t>Первый этап - планирование работ. Производится осмотр здания, изучение особенностей рельефа и окружающей застройки. </a:t>
            </a:r>
          </a:p>
          <a:p>
            <a:pPr algn="l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</a:rPr>
              <a:t>Второй этап - подготовка территории под снос. Устанавливаются временные ограждения и предупреждающие знаки, вывозится весь мусор. </a:t>
            </a:r>
          </a:p>
          <a:p>
            <a:pPr algn="l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</a:rPr>
              <a:t>Третий этап - демонтаж верхних этажей с использованием гидромолота или </a:t>
            </a:r>
            <a:r>
              <a:rPr lang="ru-RU" sz="1800" b="0" i="0" dirty="0" err="1">
                <a:solidFill>
                  <a:srgbClr val="333333"/>
                </a:solidFill>
                <a:effectLst/>
              </a:rPr>
              <a:t>гидроножниц</a:t>
            </a:r>
            <a:r>
              <a:rPr lang="ru-RU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</a:rPr>
              <a:t>Четвертый этап - демонтаж нижних этажей с помощью мощных экскаваторов.</a:t>
            </a:r>
          </a:p>
          <a:p>
            <a:pPr algn="l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</a:rPr>
              <a:t>Пятый этап - снос подвальных помещений и разборка фундамента. На этом этапе снова задействуется экскаватор с гидромолотом и пневматическое оборудование. Крупные куски бетона дробят отбойным молотком.</a:t>
            </a:r>
          </a:p>
          <a:p>
            <a:pPr algn="l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333333"/>
                </a:solidFill>
                <a:effectLst/>
              </a:rPr>
              <a:t>Шестой этап - рециклинг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762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838325"/>
            <a:ext cx="7014575" cy="3000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887412"/>
            <a:ext cx="367665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8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F0FAB-728D-42E6-A17B-FFD3502D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3785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 algn="ctr"/>
            <a:r>
              <a:rPr lang="ru-RU" dirty="0"/>
              <a:t>Рециклинг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5CADA4-3861-4A33-BCFE-FE70B9EF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1253331"/>
            <a:ext cx="11430000" cy="4095909"/>
          </a:xfrm>
          <a:solidFill>
            <a:schemeClr val="bg1">
              <a:alpha val="83000"/>
            </a:schemeClr>
          </a:solidFill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Сбор всех оставшихся стройматериалов в одном месте – на месте монтажа или полигоне, где будет осуществляться переработка.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Разделение отходов по материалам – железобетон, металл, дерево. Материалы для последующего дробления должны находится отдельно.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Разрушение крупных частей строительных отходов на более мелкие с использованием </a:t>
            </a:r>
            <a:r>
              <a:rPr lang="ru-RU" sz="2000" b="0" i="0" dirty="0" err="1">
                <a:solidFill>
                  <a:srgbClr val="000000"/>
                </a:solidFill>
                <a:effectLst/>
              </a:rPr>
              <a:t>гидроножниц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Измельчение отходов в щебень с помощью дробилок. Применение высокопроизводительной техники позволяет делать щебень однородным, с одинаковым размером крошки. Металлические включения удаляются при помощи магнитного сепаратора.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Сортировка переработанного материала по фракциям.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Очистка готового щебня от легких включений - например, дерева.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06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5B576-99C2-4B8A-9295-0FAB524C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9639"/>
          </a:xfrm>
          <a:solidFill>
            <a:schemeClr val="bg1">
              <a:alpha val="83000"/>
            </a:schemeClr>
          </a:solidFill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+mn-lt"/>
                <a:ea typeface="Malgun Gothic" panose="020B0503020000020004" pitchFamily="34" charset="-127"/>
                <a:cs typeface="Times New Roman" panose="02020603050405020304" pitchFamily="18" charset="0"/>
              </a:rPr>
              <a:t>Последовательность переработки бетонных отходов во вторичный щебень</a:t>
            </a:r>
            <a:endParaRPr lang="ru-RU" sz="4400" dirty="0">
              <a:effectLst/>
              <a:latin typeface="+mn-lt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56559A-B9ED-47E0-8A45-A3A5E8824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solidFill>
            <a:schemeClr val="bg1">
              <a:alpha val="83000"/>
            </a:schemeClr>
          </a:solidFill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Оставшиеся после проведения демонтажных работ строительные материалы доставляются на дробильно-сортировочные заводы компании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Производится оценка боя бетона на пригодность к вторичной переработке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Измельчаются крупные остатки первичного материала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Куски бетона перерабатываются в щебень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Производится выборка всевозможных включений из полученного материала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отсев щебня по фракциям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110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854</Words>
  <Application>Microsoft Office PowerPoint</Application>
  <PresentationFormat>Широкоэкранный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Malgun Gothic</vt:lpstr>
      <vt:lpstr>Arial</vt:lpstr>
      <vt:lpstr>Calibri</vt:lpstr>
      <vt:lpstr>Calibri Light</vt:lpstr>
      <vt:lpstr>Symbol</vt:lpstr>
      <vt:lpstr>Times New Roman</vt:lpstr>
      <vt:lpstr>Тема Office</vt:lpstr>
      <vt:lpstr>Демонтаж и рециклинг многоэтажного этажного сооружения </vt:lpstr>
      <vt:lpstr>Введение </vt:lpstr>
      <vt:lpstr>Проблема</vt:lpstr>
      <vt:lpstr>Описание «сооружения» </vt:lpstr>
      <vt:lpstr>Презентация PowerPoint</vt:lpstr>
      <vt:lpstr>Этапы демонтажа </vt:lpstr>
      <vt:lpstr>Презентация PowerPoint</vt:lpstr>
      <vt:lpstr>Рециклинг</vt:lpstr>
      <vt:lpstr>Последовательность переработки бетонных отходов во вторичный щебень</vt:lpstr>
      <vt:lpstr>Вторичное использование строительных отходов</vt:lpstr>
      <vt:lpstr>Презентация PowerPoint</vt:lpstr>
      <vt:lpstr>Вторичное использование строительных отходов</vt:lpstr>
      <vt:lpstr>Организации принимающие строительный мусор в Комсомольске-на-Амуре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Рециклинг 9ти этажного здания </dc:title>
  <dc:creator>Nargiza Urinbaeva</dc:creator>
  <cp:lastModifiedBy>Светлана</cp:lastModifiedBy>
  <cp:revision>18</cp:revision>
  <dcterms:created xsi:type="dcterms:W3CDTF">2020-09-04T18:17:11Z</dcterms:created>
  <dcterms:modified xsi:type="dcterms:W3CDTF">2020-09-06T12:34:00Z</dcterms:modified>
</cp:coreProperties>
</file>