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316" r:id="rId3"/>
    <p:sldId id="257" r:id="rId4"/>
    <p:sldId id="280" r:id="rId5"/>
    <p:sldId id="299" r:id="rId6"/>
    <p:sldId id="307" r:id="rId7"/>
    <p:sldId id="303" r:id="rId8"/>
    <p:sldId id="260" r:id="rId9"/>
    <p:sldId id="264" r:id="rId10"/>
  </p:sldIdLst>
  <p:sldSz cx="12192000" cy="6858000"/>
  <p:notesSz cx="6797675" cy="9926638"/>
  <p:embeddedFontLst>
    <p:embeddedFont>
      <p:font typeface="Circe Bold" charset="-52"/>
      <p:bold r:id="rId12"/>
    </p:embeddedFont>
    <p:embeddedFont>
      <p:font typeface="Circe" charset="-5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irce Extra Bold" charset="0"/>
      <p:bold r:id="rId18"/>
    </p:embeddedFont>
    <p:embeddedFont>
      <p:font typeface="Circe ExtraBold" charset="-52"/>
      <p:bold r:id="rId19"/>
    </p:embeddedFont>
    <p:embeddedFont>
      <p:font typeface="Calibri Light" pitchFamily="34" charset="0"/>
      <p:regular r:id="rId20"/>
      <p:italic r:id="rId21"/>
    </p:embeddedFont>
    <p:embeddedFont>
      <p:font typeface="Montserrat" charset="-52"/>
      <p:regular r:id="rId22"/>
      <p:bold r:id="rId23"/>
      <p:italic r:id="rId24"/>
    </p:embeddedFont>
    <p:embeddedFont>
      <p:font typeface="Circe Light" charset="-52"/>
      <p:regular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522" y="-96"/>
      </p:cViewPr>
      <p:guideLst>
        <p:guide orient="horz" pos="2205"/>
        <p:guide orient="horz" pos="3816"/>
        <p:guide orient="horz" pos="1003"/>
        <p:guide orient="horz" pos="1298"/>
        <p:guide orient="horz" pos="1684"/>
        <p:guide orient="horz" pos="2341"/>
        <p:guide orient="horz" pos="2954"/>
        <p:guide orient="horz" pos="3339"/>
        <p:guide pos="3863"/>
        <p:guide pos="2570"/>
        <p:guide pos="513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AB8617-ED7B-4C0C-BC8A-E618277337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876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06.09.2020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5739" y="1491266"/>
            <a:ext cx="12016262" cy="3864570"/>
            <a:chOff x="132334" y="1760626"/>
            <a:chExt cx="12263200" cy="386457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4687918" y="4917310"/>
              <a:ext cx="77076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Автор проекта</a:t>
              </a: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 algn="r">
                <a:lnSpc>
                  <a:spcPts val="2400"/>
                </a:lnSpc>
              </a:pPr>
              <a:r>
                <a:rPr lang="ru-RU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Михайлова Серафима Сергеевна</a:t>
              </a:r>
              <a:endParaRPr lang="ru-RU" sz="2000" b="1" dirty="0"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132334" y="3653064"/>
              <a:ext cx="8552655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Circe Bold" panose="020B0602020203020203" pitchFamily="34" charset="-52"/>
                </a:rPr>
                <a:t>Тема</a:t>
              </a: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Circe Bold" panose="020B0602020203020203" pitchFamily="34" charset="-52"/>
                </a:rPr>
                <a:t>: </a:t>
              </a:r>
            </a:p>
            <a:p>
              <a:pPr>
                <a:lnSpc>
                  <a:spcPts val="2400"/>
                </a:lnSpc>
              </a:pPr>
              <a:r>
                <a:rPr lang="ru-RU" sz="2400" b="1" dirty="0" smtClean="0">
                  <a:solidFill>
                    <a:schemeClr val="accent1">
                      <a:lumMod val="75000"/>
                    </a:schemeClr>
                  </a:solidFill>
                  <a:effectLst/>
                  <a:latin typeface="Circe Bold" panose="020B0602020203020203" pitchFamily="34" charset="-52"/>
                </a:rPr>
                <a:t>«Социальная среда в городе»</a:t>
              </a:r>
              <a:endPara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1632105" y="1760626"/>
              <a:ext cx="990800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4800" b="1" dirty="0" smtClean="0">
                  <a:solidFill>
                    <a:schemeClr val="accent1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Проект «Добрый город»</a:t>
              </a:r>
              <a:endParaRPr lang="ru-RU" sz="4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61114" y="6400800"/>
            <a:ext cx="3722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Петрозаводск 2020 г.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12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76539"/>
            <a:ext cx="10820400" cy="52609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Безусловно, «Люди – самый важный, жизненно необходимый ресурс любого города, стратегический резерв его развития и развития городской среды». Важно с детства налаживать коммуникацию между детьми дошкольного/школьного возраста, молодежью, и взрослым поколением. Совместное взаимодействие необходимо всем группы населения.</a:t>
            </a:r>
          </a:p>
          <a:p>
            <a:pPr>
              <a:lnSpc>
                <a:spcPct val="170000"/>
              </a:lnSpc>
              <a:buNone/>
            </a:pP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При решении данной задачи обращаю внимание на детей дошкольного/школьного возраста с ограниченными возможностями здоровья, для работы с которыми представляю проект «Добрый город». Реализация которого, при участии волонтеров Петрозаводского государственного университета (</a:t>
            </a:r>
            <a:r>
              <a:rPr lang="ru-RU" sz="33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ПетрГУ</a:t>
            </a:r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 направлена на улучшение психологического самочувствия, социализацию, взаимопомощь, взаимное доверие между детьми с ОВЗ, их родителями, молодежью и взрослым поколением, через выполнение совместной деятельности. </a:t>
            </a:r>
            <a:endParaRPr lang="ru-RU" sz="33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44276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484" y="283884"/>
            <a:ext cx="5138058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ЦЕЛИ И ЗАДАЧИ ПРОЕКТА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9920" y="4041355"/>
            <a:ext cx="816964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irce" panose="020B0604020202020204" charset="-52"/>
                <a:cs typeface="Circe Extra Bold" panose="020B0604020202020204" charset="0"/>
              </a:rPr>
              <a:t> </a:t>
            </a: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endParaRPr lang="ru-RU" sz="2000" b="1" dirty="0">
              <a:solidFill>
                <a:schemeClr val="accent1">
                  <a:lumMod val="75000"/>
                </a:schemeClr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Целевая группа: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Дети с проблемами зрения от 3 до 16 лет;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Студенты.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71859" y="4809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;</a:t>
            </a:r>
            <a:endParaRPr lang="ru-RU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4852" y="914933"/>
            <a:ext cx="11890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коммуникабельности и социальной адаптации детей  с инвалидностью в: Муниципальное бюджетное дошкольное образовательное учреждение, «Детский сад компенсирующего вида №1», Государственное бюджетное общеобразовательное учреждение Республики Карелия «Специальная (коррекционная) общеобразовательная школа интернат № 21», при помощи студентов ФГБОУ ВО «Петрозаводский государственный университет».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243" y="2392702"/>
            <a:ext cx="121387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Цели: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Развитие коммуникабельности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адаптации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 детей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инвалидностью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ДОУ «Детский сад компенсирующего вида № 1» и ГБОУ «Специальная (коррекционная) общеобразовательная школа интернат № 21» города  Петрозаводск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помощью студентов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ФГБОУ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 «Петрозаводский государственный университет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Проведение встреч на территории ДОУ «Детский сад компенсирующего вида № 1»;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Снижение уровня тревожности у детей;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Повышение коммуникативных способностей у детей;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Облагораживание территории ДОУ «Детский сад компенсирующего вида № 1» совместно со студентами, детьми и их родителями;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Тематические встречи с детьми из ГБОУ «Специальная (коррекционная) общеобразовательная школа интернат № 21» на тему:«Я и общество вокруг меня».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44276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50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86064" y="1725698"/>
            <a:ext cx="2556452" cy="5132301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52016" y="1791722"/>
            <a:ext cx="2471803" cy="5071503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856605" y="1773320"/>
            <a:ext cx="2295310" cy="5084680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46375" y="2246844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86666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14325" y="2093670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71144" y="1785585"/>
            <a:ext cx="2798142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12985" y="2125508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" y="1765990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34549" y="1765990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72229" y="1792269"/>
            <a:ext cx="2395213" cy="753225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7997061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ЭТАПЫ ПРОЕКТА И МЕТОДЫ РЕАЛИЗАЦИИ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6165" y="2259577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1" y="2729623"/>
            <a:ext cx="2452017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Отсутствие каких-либо взаимодействий между  молодежью  и  дошкольными и школьными учреждениями  коррекционного вида в Карелии.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30794" y="2738956"/>
            <a:ext cx="2342892" cy="3158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 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Проведение совместных встреч, праздничных мероприятий, мастер-классов. Взять шефство над одним из детских коррекционных учреждений.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92159" y="2803863"/>
            <a:ext cx="24084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Ведение переговоров с школьными и дошкольными  учреждениями коррекционного вида  по дальнейшему взаимодействию.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51908" y="1855016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28927" y="186394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05973" y="1848327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14347" y="1865283"/>
            <a:ext cx="2441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44276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131719" y="2404692"/>
            <a:ext cx="2937567" cy="4453308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Развитие волонтерской деятельности среди студентов в данном направлении с другими дошкольными/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дошкольными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учреждениями коррекционного вида.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Написание совместных проектов  направленных на социализацию и коммуникабельность всех участников проектов.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94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26609" y="1198854"/>
            <a:ext cx="109062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 реализации данного проекта будут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привлечены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более 100 студентов.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обязанности волонтеров входит: планирование и проведение мероприятий  ( мастер-классов, праздников, облагораживание территории специализированных учреждений,  организация   чаепитий , приобретение необходимых расходных материалов.)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Также, проведение тематических встреч с детьми из ГБОУ «Специальная (коррекционная) общеобразовательная школа интернат № 21» на тему  «Я и общество вокруг меня».</a:t>
            </a:r>
            <a:endParaRPr lang="ru-RU" sz="3000" b="1" dirty="0" smtClean="0">
              <a:solidFill>
                <a:schemeClr val="accent1">
                  <a:lumMod val="75000"/>
                </a:schemeClr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algn="ctr"/>
            <a:endParaRPr lang="ru-RU" sz="30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097083" y="184967"/>
            <a:ext cx="9984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Деятельность волонтеров.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3623132" y="3235755"/>
            <a:ext cx="568476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ПАРТНЕРЫ</a:t>
            </a:r>
          </a:p>
          <a:p>
            <a:pPr algn="ctr"/>
            <a:endParaRPr lang="ru-RU" sz="3000" b="1" dirty="0">
              <a:solidFill>
                <a:schemeClr val="accent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5685" y="4051050"/>
            <a:ext cx="102434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ГБОУ РК «Специальная (коррекционная) общеобразовательная школа интернат № 21»;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ДОУ «Детский сад компенсирующего вида № 1»;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КРООСРК «Открытые сердца»;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ФГБОУ ВО «Петрозаводский государственный университет».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55162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2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326268" y="1660067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A42F3FB-7149-407F-A5DD-6116ACEE578B}"/>
              </a:ext>
            </a:extLst>
          </p:cNvPr>
          <p:cNvSpPr txBox="1"/>
          <p:nvPr/>
        </p:nvSpPr>
        <p:spPr>
          <a:xfrm>
            <a:off x="2656832" y="563305"/>
            <a:ext cx="7922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КОЛИЧЕСТВЕННЫЕ ПОКАЗАТЕЛИ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2900C187-C899-4893-A82D-30D65AACD3D2}"/>
              </a:ext>
            </a:extLst>
          </p:cNvPr>
          <p:cNvCxnSpPr>
            <a:cxnSpLocks/>
          </p:cNvCxnSpPr>
          <p:nvPr/>
        </p:nvCxnSpPr>
        <p:spPr>
          <a:xfrm flipV="1">
            <a:off x="5622218" y="5094271"/>
            <a:ext cx="1593377" cy="26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63285" y="1318854"/>
            <a:ext cx="11615057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благополучателей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 детей из ГБОУ «Специальная (коррекционная) общеобразовательная школа интернат № 21»; </a:t>
            </a:r>
          </a:p>
          <a:p>
            <a:pPr marL="342900" indent="-342900"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детей из ДОУ «Детский сад компенсирующего вида № 1».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3285" y="2441807"/>
            <a:ext cx="11549743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Количество волонтеров принявших участие в проекте: </a:t>
            </a:r>
          </a:p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 студентов ФГБОУ ВО «Петрозаводский государственный университет».</a:t>
            </a:r>
          </a:p>
          <a:p>
            <a:pPr>
              <a:spcAft>
                <a:spcPts val="800"/>
              </a:spcAft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9485" y="3269120"/>
            <a:ext cx="10940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Количество праздничных мероприятий: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мероприятия.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8600" y="4080693"/>
            <a:ext cx="115715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Количество проведенных  тематических мероприятий на тему « Я и общество вокруг меня»  с детьми из ГБОУ «Специальная (коррекционная) общеобразовательная школа интернат № 21»: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мероприятия.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9485" y="5158380"/>
            <a:ext cx="10167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Количество  мероприятий по благоустройству  прилегающей территории к ГБОУ «Специальная (коррекционная) общеобразовательная школа интернат № 21» и ДОУ «Детский сад компенсирующего вида № 1»: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мероприятия.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44276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46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22EB95E-9A1C-43EC-A8FB-A0A1A82AD4DB}"/>
              </a:ext>
            </a:extLst>
          </p:cNvPr>
          <p:cNvSpPr/>
          <p:nvPr/>
        </p:nvSpPr>
        <p:spPr>
          <a:xfrm>
            <a:off x="2306300" y="282211"/>
            <a:ext cx="73105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КАЧЕСТВЕННЫЕ ПОКАЗАТЕЛИ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2927" y="1387934"/>
            <a:ext cx="1072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Снижение стресса у детей с инвалидностью и повышение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коммуникационных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навыков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6375" y="1988677"/>
            <a:ext cx="10286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Повышение квалификации у студентов волонтеров -  будущих психологов, социологов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2860" y="2599235"/>
            <a:ext cx="10337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Повышение социальной активности у молодого поколения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114" y="3174164"/>
            <a:ext cx="11048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Проведение тематических мероприятий на тему «Я и общество вокруг меня» поможет детям  социализироваться в обществе, воспринимать себя как полноценную личность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2772" y="4121220"/>
            <a:ext cx="1003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Проведение  мероприятий совместно с  родителями помогут им  справиться с чувством одиночества  и получить положительные эмоции от общения.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44276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27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285B7052-0D92-4424-B1F7-B7B7AB6A1FD5}"/>
              </a:ext>
            </a:extLst>
          </p:cNvPr>
          <p:cNvSpPr/>
          <p:nvPr/>
        </p:nvSpPr>
        <p:spPr>
          <a:xfrm>
            <a:off x="8199940" y="870029"/>
            <a:ext cx="319783" cy="37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14" b="1" dirty="0">
                <a:solidFill>
                  <a:schemeClr val="bg1"/>
                </a:solidFill>
                <a:latin typeface="Montserrat" panose="00000500000000000000" pitchFamily="2" charset="-52"/>
              </a:rPr>
              <a:t>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70C3194-500F-48E7-BE9E-55CCC4C7AE19}"/>
              </a:ext>
            </a:extLst>
          </p:cNvPr>
          <p:cNvSpPr/>
          <p:nvPr/>
        </p:nvSpPr>
        <p:spPr>
          <a:xfrm>
            <a:off x="2694947" y="260537"/>
            <a:ext cx="654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 ОТКРЫТОСТЬ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194" y="2096495"/>
            <a:ext cx="106581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Новостные видеосюжеты на Карельском телеканале ГТРК  в эфире программ «Россия 2», «Россия 24»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Телеканал  САМПО ТВ 360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Интернет-журнал  «Республика»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Газета «Петрозаводск»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онлайн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 Петрозаводского государственного университета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459798" y="5144276"/>
            <a:ext cx="1486857" cy="148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587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79" y="2872282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6417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17337</TotalTime>
  <Words>778</Words>
  <Application>Microsoft Office PowerPoint</Application>
  <PresentationFormat>Произвольный</PresentationFormat>
  <Paragraphs>76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Circe Bold</vt:lpstr>
      <vt:lpstr>Circe</vt:lpstr>
      <vt:lpstr>Calibri</vt:lpstr>
      <vt:lpstr>Circe Extra Bold</vt:lpstr>
      <vt:lpstr>Times New Roman</vt:lpstr>
      <vt:lpstr>Circe ExtraBold</vt:lpstr>
      <vt:lpstr>Calibri Light</vt:lpstr>
      <vt:lpstr>Montserrat</vt:lpstr>
      <vt:lpstr>Circe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SafeTec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Сима Михайлова</cp:lastModifiedBy>
  <cp:revision>408</cp:revision>
  <cp:lastPrinted>2020-06-22T09:36:24Z</cp:lastPrinted>
  <dcterms:created xsi:type="dcterms:W3CDTF">2020-01-22T13:17:43Z</dcterms:created>
  <dcterms:modified xsi:type="dcterms:W3CDTF">2020-09-06T20:40:44Z</dcterms:modified>
</cp:coreProperties>
</file>