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4632" cy="59766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/>
              <a:t>Спортивный Олимп» в рамках общеразвивающей программы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/>
              <a:t>Шесть ступеней мастерства»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dirty="0" smtClean="0"/>
              <a:t>г. Новороссийск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632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Цели   программы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Раскрытие индивидуальных способностей обучающихся, определенного уровня исполнительского мастерства каждого танцора и спортивно-танцевальных пар.</a:t>
            </a:r>
          </a:p>
          <a:p>
            <a:pPr marL="0" indent="0">
              <a:buNone/>
            </a:pPr>
            <a:r>
              <a:rPr lang="ru-RU" dirty="0"/>
              <a:t>2)   Развитие   творческой   активности,   артистизма   и музыкальности.</a:t>
            </a:r>
          </a:p>
          <a:p>
            <a:pPr marL="0" indent="0">
              <a:buNone/>
            </a:pPr>
            <a:r>
              <a:rPr lang="ru-RU" dirty="0"/>
              <a:t>3) Привлечь детей к </a:t>
            </a:r>
            <a:r>
              <a:rPr lang="ru-RU" dirty="0" smtClean="0"/>
              <a:t>занятиям </a:t>
            </a:r>
            <a:r>
              <a:rPr lang="ru-RU" dirty="0"/>
              <a:t>спорту.</a:t>
            </a:r>
          </a:p>
        </p:txBody>
      </p:sp>
    </p:spTree>
    <p:extLst>
      <p:ext uri="{BB962C8B-B14F-4D97-AF65-F5344CB8AC3E}">
        <p14:creationId xmlns:p14="http://schemas.microsoft.com/office/powerpoint/2010/main" val="38421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Задачи   программы: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Обучить детей основам бальной и спортивной хореографии.</a:t>
            </a:r>
          </a:p>
          <a:p>
            <a:pPr marL="0" indent="0">
              <a:buNone/>
            </a:pPr>
            <a:r>
              <a:rPr lang="ru-RU" dirty="0"/>
              <a:t>2) Развить физические и функциональные возможности обучающихся.</a:t>
            </a:r>
          </a:p>
          <a:p>
            <a:pPr marL="0" indent="0">
              <a:buNone/>
            </a:pPr>
            <a:r>
              <a:rPr lang="ru-RU" dirty="0"/>
              <a:t>3) Привить навыки хорошего тона и правил поведения.</a:t>
            </a:r>
          </a:p>
          <a:p>
            <a:pPr marL="0" indent="0">
              <a:buNone/>
            </a:pPr>
            <a:r>
              <a:rPr lang="ru-RU" dirty="0"/>
              <a:t>4) Способствовать развитию пластики движения.</a:t>
            </a:r>
          </a:p>
          <a:p>
            <a:pPr marL="0" indent="0">
              <a:buNone/>
            </a:pPr>
            <a:r>
              <a:rPr lang="ru-RU" dirty="0"/>
              <a:t>5) Дать детям теоретические знания в области танцевального спорта.</a:t>
            </a:r>
          </a:p>
          <a:p>
            <a:pPr marL="0" indent="0">
              <a:buNone/>
            </a:pPr>
            <a:r>
              <a:rPr lang="ru-RU" dirty="0"/>
              <a:t>6). Помочь детям раскрыть их потенциальные возможности.</a:t>
            </a:r>
          </a:p>
          <a:p>
            <a:pPr marL="0" indent="0">
              <a:buNone/>
            </a:pPr>
            <a:r>
              <a:rPr lang="ru-RU" dirty="0"/>
              <a:t>7) Формировать у детей социально значимые мотивы занятий.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8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" y="1196752"/>
            <a:ext cx="8211352" cy="5463944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404664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 smtClean="0"/>
              <a:t>Главным в</a:t>
            </a:r>
            <a:r>
              <a:rPr lang="ru-RU" sz="2400" dirty="0" smtClean="0"/>
              <a:t> ДЮСШ «Ника»</a:t>
            </a:r>
            <a:r>
              <a:rPr lang="ru-RU" sz="2400" i="1" dirty="0" smtClean="0"/>
              <a:t> </a:t>
            </a:r>
            <a:r>
              <a:rPr lang="ru-RU" sz="2400" dirty="0" smtClean="0"/>
              <a:t>является </a:t>
            </a:r>
            <a:r>
              <a:rPr lang="ru-RU" sz="2400" i="1" dirty="0" smtClean="0"/>
              <a:t>приобщение ребенка к миру танца, знакомство с различными направлениями, историей и «географией» танца.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751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04664"/>
            <a:ext cx="9144000" cy="2304256"/>
          </a:xfrm>
        </p:spPr>
        <p:txBody>
          <a:bodyPr>
            <a:noAutofit/>
          </a:bodyPr>
          <a:lstStyle/>
          <a:p>
            <a:r>
              <a:rPr lang="ru-RU" sz="3600" b="1" dirty="0"/>
              <a:t>Программа «шесть ступеней мастерства» имеет две направленности — художественную и физкультурно-спортивную</a:t>
            </a:r>
            <a:r>
              <a:rPr lang="ru-RU" sz="3600" b="1" dirty="0" smtClean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501008"/>
            <a:ext cx="8229600" cy="24482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/>
              <a:t>Целью программы </a:t>
            </a:r>
            <a:r>
              <a:rPr lang="ru-RU" sz="3600" dirty="0"/>
              <a:t>является обучение детей основам танцевального искусства, развитие способности самовыражения языком танца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852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r>
              <a:rPr lang="ru-RU" sz="2800" dirty="0"/>
              <a:t>Программа «Шесть ступеней мастерства» рассчитана на два года обучения </a:t>
            </a:r>
            <a:r>
              <a:rPr lang="ru-RU" sz="2800" dirty="0" smtClean="0"/>
              <a:t>по </a:t>
            </a:r>
            <a:r>
              <a:rPr lang="ru-RU" sz="2800" dirty="0"/>
              <a:t>184 часов в год, предназначена для </a:t>
            </a:r>
            <a:r>
              <a:rPr lang="ru-RU" sz="2800" dirty="0" smtClean="0"/>
              <a:t>начинающих танцоров </a:t>
            </a:r>
            <a:r>
              <a:rPr lang="ru-RU" sz="2800" dirty="0"/>
              <a:t>в возрасте от 5 до 14 лет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1872208"/>
          </a:xfrm>
        </p:spPr>
        <p:txBody>
          <a:bodyPr>
            <a:normAutofit/>
          </a:bodyPr>
          <a:lstStyle/>
          <a:p>
            <a:r>
              <a:rPr lang="ru-RU" sz="2400" dirty="0"/>
              <a:t>В учебных группах занимается по 20 - 30 обучающихся в возрасте:</a:t>
            </a:r>
          </a:p>
          <a:p>
            <a:r>
              <a:rPr lang="ru-RU" sz="2400" dirty="0"/>
              <a:t>5-6,7-9 лет, 10-13 лет - первый год обучения;</a:t>
            </a:r>
          </a:p>
          <a:p>
            <a:r>
              <a:rPr lang="ru-RU" sz="2400" dirty="0"/>
              <a:t>6-7,8-10 лет, 11-14 лет - второй год обучения.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47936" y="4005064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Занятия проводятся два раза в неделю каждое по 2 часа, по ступеням.</a:t>
            </a:r>
          </a:p>
          <a:p>
            <a:r>
              <a:rPr lang="ru-RU" sz="2400" dirty="0"/>
              <a:t>В процессе обучения, по каждой из ступеней проводятся:</a:t>
            </a:r>
          </a:p>
          <a:p>
            <a:pPr lvl="0"/>
            <a:r>
              <a:rPr lang="ru-RU" sz="2400" dirty="0"/>
              <a:t>открытые уроки (октябрь, декабрь, март, май),</a:t>
            </a:r>
          </a:p>
          <a:p>
            <a:pPr lvl="0"/>
            <a:r>
              <a:rPr lang="ru-RU" sz="2400" dirty="0"/>
              <a:t>показательные выступления,</a:t>
            </a:r>
          </a:p>
          <a:p>
            <a:pPr lvl="0"/>
            <a:r>
              <a:rPr lang="ru-RU" sz="2400" dirty="0"/>
              <a:t>аттестация (ноябрь, февраль, май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231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2800" b="1" i="1" dirty="0"/>
              <a:t>1-й год обучения: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dirty="0" smtClean="0"/>
              <a:t>1-я </a:t>
            </a:r>
            <a:r>
              <a:rPr lang="ru-RU" sz="2800" dirty="0"/>
              <a:t>ступень - сентябрь, октябрь, ноябрь; </a:t>
            </a:r>
            <a:br>
              <a:rPr lang="ru-RU" sz="2800" dirty="0"/>
            </a:br>
            <a:r>
              <a:rPr lang="ru-RU" sz="2800" dirty="0"/>
              <a:t>2-я ступень - декабрь, январь, февраль;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3-я </a:t>
            </a:r>
            <a:r>
              <a:rPr lang="ru-RU" sz="2800" dirty="0"/>
              <a:t>ступень - март, апрель, май</a:t>
            </a:r>
            <a:r>
              <a:rPr lang="ru-RU" sz="2800" dirty="0" smtClean="0"/>
              <a:t>;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39" y="2204864"/>
            <a:ext cx="6167122" cy="4319761"/>
          </a:xfrm>
        </p:spPr>
      </p:pic>
    </p:spTree>
    <p:extLst>
      <p:ext uri="{BB962C8B-B14F-4D97-AF65-F5344CB8AC3E}">
        <p14:creationId xmlns:p14="http://schemas.microsoft.com/office/powerpoint/2010/main" val="33705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728192"/>
          </a:xfrm>
        </p:spPr>
        <p:txBody>
          <a:bodyPr>
            <a:normAutofit fontScale="90000"/>
          </a:bodyPr>
          <a:lstStyle/>
          <a:p>
            <a:r>
              <a:rPr lang="ru-RU" sz="2800" b="1" i="1" dirty="0"/>
              <a:t>2-й год обучения: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dirty="0" smtClean="0"/>
              <a:t>4-я </a:t>
            </a:r>
            <a:r>
              <a:rPr lang="ru-RU" sz="2800" dirty="0"/>
              <a:t>ступень - сентябрь, октябрь, ноябрь; </a:t>
            </a:r>
            <a:br>
              <a:rPr lang="ru-RU" sz="2800" dirty="0"/>
            </a:br>
            <a:r>
              <a:rPr lang="ru-RU" sz="2800" dirty="0"/>
              <a:t>5-я ступень - декабрь, январь, февраль;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6-я </a:t>
            </a:r>
            <a:r>
              <a:rPr lang="ru-RU" sz="2800" dirty="0"/>
              <a:t>ступень - март, апрель, май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16832"/>
            <a:ext cx="3227396" cy="4841095"/>
          </a:xfrm>
        </p:spPr>
      </p:pic>
    </p:spTree>
    <p:extLst>
      <p:ext uri="{BB962C8B-B14F-4D97-AF65-F5344CB8AC3E}">
        <p14:creationId xmlns:p14="http://schemas.microsoft.com/office/powerpoint/2010/main" val="37978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/>
              <a:t>Ожидаемые </a:t>
            </a:r>
            <a:r>
              <a:rPr lang="ru-RU" b="1" dirty="0" smtClean="0"/>
              <a:t>результаты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535112"/>
            <a:ext cx="4389884" cy="102979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По окончании первого года обучения начинающий танцор будет </a:t>
            </a:r>
            <a:r>
              <a:rPr lang="ru-RU" i="1" dirty="0"/>
              <a:t>знать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708919"/>
            <a:ext cx="4040188" cy="34172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•</a:t>
            </a:r>
            <a:r>
              <a:rPr lang="ru-RU" i="1" dirty="0"/>
              <a:t>	</a:t>
            </a:r>
            <a:r>
              <a:rPr lang="ru-RU" dirty="0"/>
              <a:t>начальные понятия танцевальной музыкальной азбуки (музыкальный размер, ритм, музыкальная фраза),</a:t>
            </a:r>
          </a:p>
          <a:p>
            <a:pPr marL="0" indent="0">
              <a:buNone/>
            </a:pPr>
            <a:r>
              <a:rPr lang="ru-RU" dirty="0"/>
              <a:t>•	танцевальную терминологию (названия танцевальных фигур),</a:t>
            </a:r>
          </a:p>
          <a:p>
            <a:pPr lvl="0"/>
            <a:r>
              <a:rPr lang="ru-RU" dirty="0"/>
              <a:t>«историю» и «географию» танцев народов мира,</a:t>
            </a:r>
          </a:p>
          <a:p>
            <a:pPr lvl="0"/>
            <a:r>
              <a:rPr lang="ru-RU" dirty="0"/>
              <a:t>этикет общения с педагогом и в детском коллективе;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5778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 окончании первого года обучения начинающий танцор будет </a:t>
            </a:r>
            <a:r>
              <a:rPr lang="ru-RU" dirty="0" smtClean="0"/>
              <a:t>уметь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636911"/>
            <a:ext cx="4041775" cy="3489251"/>
          </a:xfrm>
        </p:spPr>
        <p:txBody>
          <a:bodyPr/>
          <a:lstStyle/>
          <a:p>
            <a:pPr lvl="0"/>
            <a:r>
              <a:rPr lang="ru-RU" dirty="0"/>
              <a:t>исполнять танцевальную программу первых трех (четырех) ступеней мастерства,</a:t>
            </a:r>
          </a:p>
          <a:p>
            <a:pPr lvl="0"/>
            <a:r>
              <a:rPr lang="ru-RU" dirty="0"/>
              <a:t>самостоятельно составлять танцевальные композиции,</a:t>
            </a:r>
          </a:p>
          <a:p>
            <a:pPr lvl="0"/>
            <a:r>
              <a:rPr lang="ru-RU" dirty="0"/>
              <a:t>«слушать музыку</a:t>
            </a:r>
            <a:r>
              <a:rPr lang="ru-RU" dirty="0" smtClean="0"/>
              <a:t>»;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8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317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 «Спортивный Олимп» в рамках общеразвивающей программы  «Шесть ступеней мастерства»    г. Новороссийск </vt:lpstr>
      <vt:lpstr>Цели   программы:</vt:lpstr>
      <vt:lpstr>Задачи   программы: </vt:lpstr>
      <vt:lpstr>Презентация PowerPoint</vt:lpstr>
      <vt:lpstr>Программа «шесть ступеней мастерства» имеет две направленности — художественную и физкультурно-спортивную.</vt:lpstr>
      <vt:lpstr>Программа «Шесть ступеней мастерства» рассчитана на два года обучения по 184 часов в год, предназначена для начинающих танцоров в возрасте от 5 до 14 лет.</vt:lpstr>
      <vt:lpstr>1-й год обучения:  1-я ступень - сентябрь, октябрь, ноябрь;  2-я ступень - декабрь, январь, февраль;  3-я ступень - март, апрель, май;</vt:lpstr>
      <vt:lpstr>2-й год обучения:  4-я ступень - сентябрь, октябрь, ноябрь;  5-я ступень - декабрь, январь, февраль;  6-я ступень - март, апрель, май.</vt:lpstr>
      <vt:lpstr>Ожидаемые результаты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Адаптированная  образовательная программа дополнительного образования детей «Шесть ступеней мастерства»</dc:title>
  <dc:creator>User</dc:creator>
  <cp:lastModifiedBy>Татьяна</cp:lastModifiedBy>
  <cp:revision>8</cp:revision>
  <cp:lastPrinted>2016-11-27T15:42:57Z</cp:lastPrinted>
  <dcterms:created xsi:type="dcterms:W3CDTF">2015-04-01T17:32:16Z</dcterms:created>
  <dcterms:modified xsi:type="dcterms:W3CDTF">2021-03-05T08:45:47Z</dcterms:modified>
</cp:coreProperties>
</file>