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A0BCF-FFA7-423B-8FF8-D2B6A50A823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C2C61-E48C-40CA-90F1-F35C936CD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C2C61-E48C-40CA-90F1-F35C936CD3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066800"/>
            <a:ext cx="5867400" cy="4462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i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Студенческое </a:t>
            </a:r>
            <a:r>
              <a:rPr lang="ru-RU" sz="4800" b="1" i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арт-пространство</a:t>
            </a:r>
            <a:r>
              <a:rPr lang="ru-RU" sz="48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4800" b="1" i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Лазаревской</a:t>
            </a:r>
            <a:r>
              <a:rPr lang="ru-RU" sz="48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казарме</a:t>
            </a:r>
          </a:p>
          <a:p>
            <a:pPr algn="ctr"/>
            <a:endParaRPr lang="ru-RU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1" y="6096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Этапы наполнения территории сервисами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5105400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Реконструкция здания.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Строительство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арт-объектов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сцены, залов, зон отдыха…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Открытие кафе.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Открытие книжного магазина.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Квест-комната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различных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арт-мероприятий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sun3.43222.userapi.com/4UT_fkwRTOxQfhdnOO6b_LZ0_3LFz3xxYlKTMw/w5P5yEr7Wg4.jpg"/>
          <p:cNvPicPr>
            <a:picLocks noChangeAspect="1" noChangeArrowheads="1"/>
          </p:cNvPicPr>
          <p:nvPr/>
        </p:nvPicPr>
        <p:blipFill>
          <a:blip r:embed="rId3"/>
          <a:srcRect l="23200" b="5437"/>
          <a:stretch>
            <a:fillRect/>
          </a:stretch>
        </p:blipFill>
        <p:spPr bwMode="auto">
          <a:xfrm>
            <a:off x="5334000" y="4267200"/>
            <a:ext cx="329184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pic>
        <p:nvPicPr>
          <p:cNvPr id="10242" name="Picture 2" descr="Пастельно розовые фоны - 48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33400"/>
            <a:ext cx="4724400" cy="5867400"/>
          </a:xfrm>
          <a:prstGeom prst="rect">
            <a:avLst/>
          </a:prstGeom>
          <a:noFill/>
        </p:spPr>
      </p:pic>
      <p:sp>
        <p:nvSpPr>
          <p:cNvPr id="10244" name="AutoShape 4" descr="Лазаревские казармы сквозь века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Лазаревские казармы сквозь века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Севастополь сверху - Photo-fan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05200"/>
            <a:ext cx="3048165" cy="210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114800" y="1143000"/>
            <a:ext cx="381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Лазаревские казармы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— комплекс из девяти зданий, расположенных на Корабельной стороне Севастополя, на возвышенном плато. Казармы были построены в конце 1830-х — начале 1840-х годов при адмирале М. П. Лазареве для военных целей (как база для учебного отряда моряков). Памятник архитектуры и истории.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50" name="Picture 10" descr="ИСТОРИЯ СЕВАСТОПОЛ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0"/>
            <a:ext cx="3276600" cy="172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pic>
        <p:nvPicPr>
          <p:cNvPr id="8" name="Picture 2" descr="Пастельно розовые фоны - 48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09600"/>
            <a:ext cx="4572000" cy="586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4800" y="914400"/>
            <a:ext cx="4114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После распада СССР Черноморский флот, из-за ограниченного финансирования, не мог содержать исторические здания в надлежащем порядке.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 1999 года и по сей день в трех зданиях располагается Севастопольский филиал МГУ. Еще три казармы сейчас занимает российская воинская часть, остальные здания стоят заброшенные.</a:t>
            </a:r>
          </a:p>
          <a:p>
            <a:endParaRPr lang="ru-RU" dirty="0"/>
          </a:p>
        </p:txBody>
      </p:sp>
      <p:pic>
        <p:nvPicPr>
          <p:cNvPr id="9222" name="Picture 6" descr="На этом заброшенном здании Лазаревских казарм видны следы оскол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3524250" cy="198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4" name="AutoShape 8" descr="В этом здании Лазаревских казарм сейчас размещается севастопольский филиал МГУ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Лазаревские казармы, Севастополь — фото, описание, кар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143000"/>
            <a:ext cx="3263938" cy="227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pic>
        <p:nvPicPr>
          <p:cNvPr id="5" name="Picture 2" descr="Пастельно розовые фоны - 48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09600"/>
            <a:ext cx="4572000" cy="3429000"/>
          </a:xfrm>
          <a:prstGeom prst="rect">
            <a:avLst/>
          </a:prstGeom>
          <a:noFill/>
        </p:spPr>
      </p:pic>
      <p:pic>
        <p:nvPicPr>
          <p:cNvPr id="6" name="Рисунок 5" descr="На крыше заброшенного здания Лазаревских казарм выросли деревья"/>
          <p:cNvPicPr/>
          <p:nvPr/>
        </p:nvPicPr>
        <p:blipFill>
          <a:blip r:embed="rId4"/>
          <a:srcRect b="7134"/>
          <a:stretch>
            <a:fillRect/>
          </a:stretch>
        </p:blipFill>
        <p:spPr bwMode="auto">
          <a:xfrm>
            <a:off x="685800" y="4191000"/>
            <a:ext cx="4038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191000" y="990600"/>
            <a:ext cx="411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Мы предлагаем превратить одно из заброшенных зданий Лазаревских казарм (выделенное на рисунке красной линией) в Студенческое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арт-пространство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95400"/>
            <a:ext cx="3660587" cy="207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Бывшее здание Лазаревских казарм - Севастополь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191000"/>
            <a:ext cx="3275013" cy="2052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8108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Студенческое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арт-пространство</a:t>
            </a:r>
            <a:endParaRPr lang="ru-RU" sz="4000" b="1" dirty="0"/>
          </a:p>
        </p:txBody>
      </p:sp>
      <p:sp>
        <p:nvSpPr>
          <p:cNvPr id="6146" name="AutoShape 2" descr="Арт-объект «Я люблю Севастополь» - Севастопо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1"/>
            <a:ext cx="6858000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Место для общения, отдыха, работы и различного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арт-движа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студентов филиала МГУ, а также остальных жителей и гостей города Севастополя. Пространство будет представлено мини сценой,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конференц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залами, зонами для отдыха и различными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арт-объектами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" name="Picture 2" descr="Лучшие ивент-площадки в Харькове для мероприят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2962246" cy="1886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Конференц услу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724400"/>
            <a:ext cx="2819400" cy="1880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https://bzh.life/ckeditor_assets/pictures/15128/content_whi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505200"/>
            <a:ext cx="3021695" cy="169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5334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Источники доходов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Студент, книжный магазин, Братьев Жубановых, 282, Актобе — 2ГИ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28575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4800600"/>
            <a:ext cx="24384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Книжный магазин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Арт-кафе Гости: цены, меню, фото, адрес. Бронируйте дату бесплатно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670" y="2133600"/>
            <a:ext cx="4190330" cy="2790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5334000"/>
            <a:ext cx="2819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Арт-кафе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0" y="5334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Источники доходов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8" name="Picture 6" descr="Военные суперсооружения Крыма | Пикаб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3785734" cy="198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s://i.mycdn.me/image?id=848957256126&amp;t=0&amp;plc=WEB&amp;tkn=*dmoVUXprWPfBm6z2MyUDjJMKM7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3551621" cy="257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Квест в реальности «Психбольница» в Курске от «выХод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057400"/>
            <a:ext cx="3063127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724401" y="4495801"/>
            <a:ext cx="3886200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Интеллектуальная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квест-комната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посвященная истории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подвалов Лазаревских казарм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30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Развитие территории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514600"/>
            <a:ext cx="6934200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Лофт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на последнем этаже для «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иммерсивного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искусства» в формате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son-et-lumière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(зрелище на историческом месте, включающее оптические и звуковые эффекты) — изображения проецируются на 4 стены, пол и потолок.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447800"/>
            <a:ext cx="710513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Выставки,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перформансы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концерты, вечеринки, просмотры фильмов…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410200"/>
            <a:ext cx="266700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«Музей матроса»</a:t>
            </a:r>
          </a:p>
          <a:p>
            <a:endParaRPr lang="ru-RU" dirty="0"/>
          </a:p>
        </p:txBody>
      </p:sp>
      <p:sp>
        <p:nvSpPr>
          <p:cNvPr id="2050" name="AutoShape 2" descr="История тельняшки - История вещей и явлений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Герой: К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76800"/>
            <a:ext cx="2619375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емфис акварельный фон презентации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2819400"/>
            <a:ext cx="7253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Привлечение местных жителей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343400"/>
            <a:ext cx="8229600" cy="2185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Первое и единственное в городе студенческое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арт-пространство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 в здании, представляющем культурно-историческую ценность.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Место для досуга и отдыха людей разных возрастных категорий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( скидки для студентов и детей).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Можно приглашать раз в несколько недель деятеля культуры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дляпроведения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мастер-классов и различных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арт-мероприятий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5715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содержание объекта (здания, помещений),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закупка книг для магазина/ материалов для кафе,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затраты на воду/ газ/ электричество.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04800"/>
            <a:ext cx="473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Источники расходов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343</Words>
  <PresentationFormat>Экран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катерина</cp:lastModifiedBy>
  <cp:revision>45</cp:revision>
  <dcterms:created xsi:type="dcterms:W3CDTF">2020-09-05T07:45:25Z</dcterms:created>
  <dcterms:modified xsi:type="dcterms:W3CDTF">2020-09-06T15:46:53Z</dcterms:modified>
</cp:coreProperties>
</file>