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5" r:id="rId10"/>
    <p:sldId id="266" r:id="rId11"/>
    <p:sldId id="269" r:id="rId12"/>
    <p:sldId id="264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EB26C-647B-4BA7-B677-ADDD90068C9B}" v="199" dt="2019-12-08T17:07:43.797"/>
    <p1510:client id="{55698187-375F-4A8D-B44B-87D0E59ACFAB}" v="2011" dt="2019-12-06T21:34:38.673"/>
    <p1510:client id="{67B88BA0-3E32-4916-B78E-D1D2F2C58717}" v="245" dt="2019-12-09T11:12:06.160"/>
    <p1510:client id="{70EBC356-585B-4A52-B7A1-F3F993AD8A4A}" v="190" dt="2020-01-31T21:21:15.601"/>
    <p1510:client id="{9A5E9AEF-25DF-4144-A0DB-BBB9A0A65633}" v="79" dt="2019-12-08T16:10:55.244"/>
    <p1510:client id="{A76B4AFC-8C8B-4440-BAB7-A2322951CBC7}" v="103" dt="2019-12-08T17:58:44.435"/>
    <p1510:client id="{BA644C75-DFAD-4674-BD93-FCE229E2E123}" v="29" dt="2019-12-07T12:05:02.877"/>
    <p1510:client id="{C2263C80-D0C0-4035-852F-F8E51825A470}" v="1878" dt="2019-12-08T10:55:48.389"/>
    <p1510:client id="{C9A4A936-EEA1-465D-97D2-4F22EF299D84}" v="287" dt="2020-01-31T20:26:31.449"/>
    <p1510:client id="{CD73F813-FD39-445C-8957-DE82AB39CD68}" v="178" dt="2019-12-08T13:36:25.849"/>
    <p1510:client id="{DB35A8C9-1823-4C94-A12F-5B6F9E2DAE0C}" v="77" dt="2020-01-31T21:27:20.638"/>
    <p1510:client id="{F69E0085-058B-4019-BA69-FAED8BB46A7B}" v="725" dt="2019-12-06T16:33:16.136"/>
    <p1510:client id="{FC27FAED-EF60-4E86-9D3E-C9FB0E56637D}" v="938" dt="2019-12-08T15:43:03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B35A8C9-1823-4C94-A12F-5B6F9E2DAE0C}"/>
    <pc:docChg chg="modSld">
      <pc:chgData name="" userId="" providerId="" clId="Web-{DB35A8C9-1823-4C94-A12F-5B6F9E2DAE0C}" dt="2020-01-31T21:27:20.638" v="75" actId="20577"/>
      <pc:docMkLst>
        <pc:docMk/>
      </pc:docMkLst>
      <pc:sldChg chg="modSp">
        <pc:chgData name="" userId="" providerId="" clId="Web-{DB35A8C9-1823-4C94-A12F-5B6F9E2DAE0C}" dt="2020-01-31T21:24:15.855" v="67" actId="20577"/>
        <pc:sldMkLst>
          <pc:docMk/>
          <pc:sldMk cId="1290746053" sldId="263"/>
        </pc:sldMkLst>
        <pc:spChg chg="mod">
          <ac:chgData name="" userId="" providerId="" clId="Web-{DB35A8C9-1823-4C94-A12F-5B6F9E2DAE0C}" dt="2020-01-31T21:24:15.855" v="67" actId="20577"/>
          <ac:spMkLst>
            <pc:docMk/>
            <pc:sldMk cId="1290746053" sldId="263"/>
            <ac:spMk id="3" creationId="{218143A7-51E9-453A-8E4D-E1AFDB0FB76A}"/>
          </ac:spMkLst>
        </pc:spChg>
        <pc:spChg chg="mod">
          <ac:chgData name="" userId="" providerId="" clId="Web-{DB35A8C9-1823-4C94-A12F-5B6F9E2DAE0C}" dt="2020-01-31T21:23:50.074" v="55" actId="20577"/>
          <ac:spMkLst>
            <pc:docMk/>
            <pc:sldMk cId="1290746053" sldId="263"/>
            <ac:spMk id="4" creationId="{72948B1A-E4BF-43FC-91E1-2799DE7CB50D}"/>
          </ac:spMkLst>
        </pc:spChg>
        <pc:spChg chg="mod">
          <ac:chgData name="" userId="" providerId="" clId="Web-{DB35A8C9-1823-4C94-A12F-5B6F9E2DAE0C}" dt="2020-01-31T21:23:47.355" v="52" actId="20577"/>
          <ac:spMkLst>
            <pc:docMk/>
            <pc:sldMk cId="1290746053" sldId="263"/>
            <ac:spMk id="6" creationId="{AC9A34DD-84F6-4B1C-A19A-3392B94AD22C}"/>
          </ac:spMkLst>
        </pc:spChg>
      </pc:sldChg>
      <pc:sldChg chg="modSp">
        <pc:chgData name="" userId="" providerId="" clId="Web-{DB35A8C9-1823-4C94-A12F-5B6F9E2DAE0C}" dt="2020-01-31T21:25:52.622" v="72" actId="20577"/>
        <pc:sldMkLst>
          <pc:docMk/>
          <pc:sldMk cId="1188500341" sldId="266"/>
        </pc:sldMkLst>
        <pc:spChg chg="mod">
          <ac:chgData name="" userId="" providerId="" clId="Web-{DB35A8C9-1823-4C94-A12F-5B6F9E2DAE0C}" dt="2020-01-31T21:25:52.622" v="72" actId="20577"/>
          <ac:spMkLst>
            <pc:docMk/>
            <pc:sldMk cId="1188500341" sldId="266"/>
            <ac:spMk id="4" creationId="{6B2B6E8D-8E02-4488-87EC-FCFD4E74725E}"/>
          </ac:spMkLst>
        </pc:spChg>
      </pc:sldChg>
      <pc:sldChg chg="modSp">
        <pc:chgData name="" userId="" providerId="" clId="Web-{DB35A8C9-1823-4C94-A12F-5B6F9E2DAE0C}" dt="2020-01-31T21:27:20.638" v="75" actId="20577"/>
        <pc:sldMkLst>
          <pc:docMk/>
          <pc:sldMk cId="87112803" sldId="267"/>
        </pc:sldMkLst>
        <pc:spChg chg="mod">
          <ac:chgData name="" userId="" providerId="" clId="Web-{DB35A8C9-1823-4C94-A12F-5B6F9E2DAE0C}" dt="2020-01-31T21:27:20.638" v="75" actId="20577"/>
          <ac:spMkLst>
            <pc:docMk/>
            <pc:sldMk cId="87112803" sldId="267"/>
            <ac:spMk id="2" creationId="{99470C4D-A7A1-4267-83BA-E9E74A99E03A}"/>
          </ac:spMkLst>
        </pc:spChg>
      </pc:sldChg>
    </pc:docChg>
  </pc:docChgLst>
  <pc:docChgLst>
    <pc:chgData clId="Web-{67B88BA0-3E32-4916-B78E-D1D2F2C58717}"/>
    <pc:docChg chg="modSld">
      <pc:chgData name="" userId="" providerId="" clId="Web-{67B88BA0-3E32-4916-B78E-D1D2F2C58717}" dt="2019-12-09T11:12:06.160" v="243" actId="1076"/>
      <pc:docMkLst>
        <pc:docMk/>
      </pc:docMkLst>
      <pc:sldChg chg="modSp">
        <pc:chgData name="" userId="" providerId="" clId="Web-{67B88BA0-3E32-4916-B78E-D1D2F2C58717}" dt="2019-12-09T11:01:53.347" v="0" actId="1076"/>
        <pc:sldMkLst>
          <pc:docMk/>
          <pc:sldMk cId="1351651579" sldId="256"/>
        </pc:sldMkLst>
        <pc:spChg chg="mod">
          <ac:chgData name="" userId="" providerId="" clId="Web-{67B88BA0-3E32-4916-B78E-D1D2F2C58717}" dt="2019-12-09T11:01:53.347" v="0" actId="1076"/>
          <ac:spMkLst>
            <pc:docMk/>
            <pc:sldMk cId="1351651579" sldId="256"/>
            <ac:spMk id="3" creationId="{00000000-0000-0000-0000-000000000000}"/>
          </ac:spMkLst>
        </pc:spChg>
      </pc:sldChg>
      <pc:sldChg chg="modSp">
        <pc:chgData name="" userId="" providerId="" clId="Web-{67B88BA0-3E32-4916-B78E-D1D2F2C58717}" dt="2019-12-09T11:03:19.894" v="11" actId="20577"/>
        <pc:sldMkLst>
          <pc:docMk/>
          <pc:sldMk cId="3887563387" sldId="258"/>
        </pc:sldMkLst>
        <pc:spChg chg="mod">
          <ac:chgData name="" userId="" providerId="" clId="Web-{67B88BA0-3E32-4916-B78E-D1D2F2C58717}" dt="2019-12-09T11:03:19.894" v="11" actId="20577"/>
          <ac:spMkLst>
            <pc:docMk/>
            <pc:sldMk cId="3887563387" sldId="258"/>
            <ac:spMk id="4" creationId="{D3570F64-B781-4C6E-A861-2211F06E3D45}"/>
          </ac:spMkLst>
        </pc:spChg>
      </pc:sldChg>
      <pc:sldChg chg="modSp">
        <pc:chgData name="" userId="" providerId="" clId="Web-{67B88BA0-3E32-4916-B78E-D1D2F2C58717}" dt="2019-12-09T11:05:44.347" v="106" actId="1076"/>
        <pc:sldMkLst>
          <pc:docMk/>
          <pc:sldMk cId="1150075532" sldId="260"/>
        </pc:sldMkLst>
        <pc:spChg chg="mod">
          <ac:chgData name="" userId="" providerId="" clId="Web-{67B88BA0-3E32-4916-B78E-D1D2F2C58717}" dt="2019-12-09T11:05:24.847" v="90" actId="20577"/>
          <ac:spMkLst>
            <pc:docMk/>
            <pc:sldMk cId="1150075532" sldId="260"/>
            <ac:spMk id="6" creationId="{249E3C81-A5A9-47F8-B510-5191284C1267}"/>
          </ac:spMkLst>
        </pc:spChg>
        <pc:spChg chg="mod">
          <ac:chgData name="" userId="" providerId="" clId="Web-{67B88BA0-3E32-4916-B78E-D1D2F2C58717}" dt="2019-12-09T11:05:44.347" v="106" actId="1076"/>
          <ac:spMkLst>
            <pc:docMk/>
            <pc:sldMk cId="1150075532" sldId="260"/>
            <ac:spMk id="7" creationId="{6708AB6A-568A-4A94-AE25-C7708379A760}"/>
          </ac:spMkLst>
        </pc:spChg>
      </pc:sldChg>
      <pc:sldChg chg="modSp">
        <pc:chgData name="" userId="" providerId="" clId="Web-{67B88BA0-3E32-4916-B78E-D1D2F2C58717}" dt="2019-12-09T11:10:19.879" v="241" actId="20577"/>
        <pc:sldMkLst>
          <pc:docMk/>
          <pc:sldMk cId="2454355738" sldId="262"/>
        </pc:sldMkLst>
        <pc:spChg chg="mod">
          <ac:chgData name="" userId="" providerId="" clId="Web-{67B88BA0-3E32-4916-B78E-D1D2F2C58717}" dt="2019-12-09T11:10:19.879" v="241" actId="20577"/>
          <ac:spMkLst>
            <pc:docMk/>
            <pc:sldMk cId="2454355738" sldId="262"/>
            <ac:spMk id="4" creationId="{9C98AF5C-53F9-4B55-AD08-30067D0721A0}"/>
          </ac:spMkLst>
        </pc:spChg>
      </pc:sldChg>
      <pc:sldChg chg="modSp">
        <pc:chgData name="" userId="" providerId="" clId="Web-{67B88BA0-3E32-4916-B78E-D1D2F2C58717}" dt="2019-12-09T11:12:06.160" v="243" actId="1076"/>
        <pc:sldMkLst>
          <pc:docMk/>
          <pc:sldMk cId="2072584961" sldId="264"/>
        </pc:sldMkLst>
        <pc:picChg chg="mod">
          <ac:chgData name="" userId="" providerId="" clId="Web-{67B88BA0-3E32-4916-B78E-D1D2F2C58717}" dt="2019-12-09T11:12:06.160" v="243" actId="1076"/>
          <ac:picMkLst>
            <pc:docMk/>
            <pc:sldMk cId="2072584961" sldId="264"/>
            <ac:picMk id="10" creationId="{2A07DC32-54AC-4222-BCF7-A04C517E6F7E}"/>
          </ac:picMkLst>
        </pc:picChg>
      </pc:sldChg>
      <pc:sldChg chg="modSp">
        <pc:chgData name="" userId="" providerId="" clId="Web-{67B88BA0-3E32-4916-B78E-D1D2F2C58717}" dt="2019-12-09T11:08:05.082" v="167" actId="20577"/>
        <pc:sldMkLst>
          <pc:docMk/>
          <pc:sldMk cId="903939737" sldId="268"/>
        </pc:sldMkLst>
        <pc:spChg chg="mod">
          <ac:chgData name="" userId="" providerId="" clId="Web-{67B88BA0-3E32-4916-B78E-D1D2F2C58717}" dt="2019-12-09T11:08:05.082" v="167" actId="20577"/>
          <ac:spMkLst>
            <pc:docMk/>
            <pc:sldMk cId="903939737" sldId="268"/>
            <ac:spMk id="4" creationId="{961C6AC4-5CDA-44A1-A6C8-BACA8875DBCB}"/>
          </ac:spMkLst>
        </pc:spChg>
      </pc:sldChg>
    </pc:docChg>
  </pc:docChgLst>
  <pc:docChgLst>
    <pc:chgData clId="Web-{C9A4A936-EEA1-465D-97D2-4F22EF299D84}"/>
    <pc:docChg chg="modSld">
      <pc:chgData name="" userId="" providerId="" clId="Web-{C9A4A936-EEA1-465D-97D2-4F22EF299D84}" dt="2020-01-31T20:26:31.449" v="284" actId="20577"/>
      <pc:docMkLst>
        <pc:docMk/>
      </pc:docMkLst>
      <pc:sldChg chg="modSp">
        <pc:chgData name="" userId="" providerId="" clId="Web-{C9A4A936-EEA1-465D-97D2-4F22EF299D84}" dt="2020-01-31T20:07:05.494" v="165" actId="20577"/>
        <pc:sldMkLst>
          <pc:docMk/>
          <pc:sldMk cId="3887563387" sldId="258"/>
        </pc:sldMkLst>
        <pc:spChg chg="mod">
          <ac:chgData name="" userId="" providerId="" clId="Web-{C9A4A936-EEA1-465D-97D2-4F22EF299D84}" dt="2020-01-31T20:07:05.494" v="165" actId="20577"/>
          <ac:spMkLst>
            <pc:docMk/>
            <pc:sldMk cId="3887563387" sldId="258"/>
            <ac:spMk id="4" creationId="{D3570F64-B781-4C6E-A861-2211F06E3D45}"/>
          </ac:spMkLst>
        </pc:spChg>
      </pc:sldChg>
      <pc:sldChg chg="modSp">
        <pc:chgData name="" userId="" providerId="" clId="Web-{C9A4A936-EEA1-465D-97D2-4F22EF299D84}" dt="2020-01-31T20:07:21.698" v="167" actId="1076"/>
        <pc:sldMkLst>
          <pc:docMk/>
          <pc:sldMk cId="154401285" sldId="259"/>
        </pc:sldMkLst>
        <pc:spChg chg="mod">
          <ac:chgData name="" userId="" providerId="" clId="Web-{C9A4A936-EEA1-465D-97D2-4F22EF299D84}" dt="2020-01-31T20:07:21.698" v="167" actId="1076"/>
          <ac:spMkLst>
            <pc:docMk/>
            <pc:sldMk cId="154401285" sldId="259"/>
            <ac:spMk id="2" creationId="{1B86817F-807A-41FC-93D7-F812BC0E411A}"/>
          </ac:spMkLst>
        </pc:spChg>
      </pc:sldChg>
      <pc:sldChg chg="modSp">
        <pc:chgData name="" userId="" providerId="" clId="Web-{C9A4A936-EEA1-465D-97D2-4F22EF299D84}" dt="2020-01-31T20:09:21.111" v="248" actId="20577"/>
        <pc:sldMkLst>
          <pc:docMk/>
          <pc:sldMk cId="1150075532" sldId="260"/>
        </pc:sldMkLst>
        <pc:spChg chg="mod">
          <ac:chgData name="" userId="" providerId="" clId="Web-{C9A4A936-EEA1-465D-97D2-4F22EF299D84}" dt="2020-01-31T20:08:50.768" v="233" actId="20577"/>
          <ac:spMkLst>
            <pc:docMk/>
            <pc:sldMk cId="1150075532" sldId="260"/>
            <ac:spMk id="6" creationId="{249E3C81-A5A9-47F8-B510-5191284C1267}"/>
          </ac:spMkLst>
        </pc:spChg>
        <pc:spChg chg="mod">
          <ac:chgData name="" userId="" providerId="" clId="Web-{C9A4A936-EEA1-465D-97D2-4F22EF299D84}" dt="2020-01-31T20:09:21.111" v="248" actId="20577"/>
          <ac:spMkLst>
            <pc:docMk/>
            <pc:sldMk cId="1150075532" sldId="260"/>
            <ac:spMk id="7" creationId="{6708AB6A-568A-4A94-AE25-C7708379A760}"/>
          </ac:spMkLst>
        </pc:spChg>
      </pc:sldChg>
      <pc:sldChg chg="modSp">
        <pc:chgData name="" userId="" providerId="" clId="Web-{C9A4A936-EEA1-465D-97D2-4F22EF299D84}" dt="2020-01-31T20:26:31.449" v="283" actId="20577"/>
        <pc:sldMkLst>
          <pc:docMk/>
          <pc:sldMk cId="2454355738" sldId="262"/>
        </pc:sldMkLst>
        <pc:spChg chg="mod">
          <ac:chgData name="" userId="" providerId="" clId="Web-{C9A4A936-EEA1-465D-97D2-4F22EF299D84}" dt="2020-01-31T20:26:31.449" v="283" actId="20577"/>
          <ac:spMkLst>
            <pc:docMk/>
            <pc:sldMk cId="2454355738" sldId="262"/>
            <ac:spMk id="4" creationId="{9C98AF5C-53F9-4B55-AD08-30067D0721A0}"/>
          </ac:spMkLst>
        </pc:spChg>
      </pc:sldChg>
      <pc:sldChg chg="modSp">
        <pc:chgData name="" userId="" providerId="" clId="Web-{C9A4A936-EEA1-465D-97D2-4F22EF299D84}" dt="2020-01-31T20:25:12.460" v="270" actId="20577"/>
        <pc:sldMkLst>
          <pc:docMk/>
          <pc:sldMk cId="903939737" sldId="268"/>
        </pc:sldMkLst>
        <pc:spChg chg="mod">
          <ac:chgData name="" userId="" providerId="" clId="Web-{C9A4A936-EEA1-465D-97D2-4F22EF299D84}" dt="2020-01-31T20:24:15.676" v="259" actId="20577"/>
          <ac:spMkLst>
            <pc:docMk/>
            <pc:sldMk cId="903939737" sldId="268"/>
            <ac:spMk id="21" creationId="{55D9044F-6C31-4FF5-A650-1DC558D0E390}"/>
          </ac:spMkLst>
        </pc:spChg>
        <pc:graphicFrameChg chg="mod modGraphic">
          <ac:chgData name="" userId="" providerId="" clId="Web-{C9A4A936-EEA1-465D-97D2-4F22EF299D84}" dt="2020-01-31T20:25:12.460" v="270" actId="20577"/>
          <ac:graphicFrameMkLst>
            <pc:docMk/>
            <pc:sldMk cId="903939737" sldId="268"/>
            <ac:graphicFrameMk id="7" creationId="{CE19E9A4-DA18-4338-B14A-EEDAA379FC2A}"/>
          </ac:graphicFrameMkLst>
        </pc:graphicFrameChg>
      </pc:sldChg>
    </pc:docChg>
  </pc:docChgLst>
  <pc:docChgLst>
    <pc:chgData clId="Web-{70EBC356-585B-4A52-B7A1-F3F993AD8A4A}"/>
    <pc:docChg chg="modSld">
      <pc:chgData name="" userId="" providerId="" clId="Web-{70EBC356-585B-4A52-B7A1-F3F993AD8A4A}" dt="2020-01-31T21:21:15.601" v="188" actId="20577"/>
      <pc:docMkLst>
        <pc:docMk/>
      </pc:docMkLst>
      <pc:sldChg chg="modSp">
        <pc:chgData name="" userId="" providerId="" clId="Web-{70EBC356-585B-4A52-B7A1-F3F993AD8A4A}" dt="2020-01-31T21:16:33.367" v="108" actId="20577"/>
        <pc:sldMkLst>
          <pc:docMk/>
          <pc:sldMk cId="2454355738" sldId="262"/>
        </pc:sldMkLst>
        <pc:spChg chg="mod">
          <ac:chgData name="" userId="" providerId="" clId="Web-{70EBC356-585B-4A52-B7A1-F3F993AD8A4A}" dt="2020-01-31T21:16:33.367" v="108" actId="20577"/>
          <ac:spMkLst>
            <pc:docMk/>
            <pc:sldMk cId="2454355738" sldId="262"/>
            <ac:spMk id="4" creationId="{9C98AF5C-53F9-4B55-AD08-30067D0721A0}"/>
          </ac:spMkLst>
        </pc:spChg>
      </pc:sldChg>
      <pc:sldChg chg="modSp">
        <pc:chgData name="" userId="" providerId="" clId="Web-{70EBC356-585B-4A52-B7A1-F3F993AD8A4A}" dt="2020-01-31T21:21:15.601" v="187" actId="20577"/>
        <pc:sldMkLst>
          <pc:docMk/>
          <pc:sldMk cId="1290746053" sldId="263"/>
        </pc:sldMkLst>
        <pc:spChg chg="mod">
          <ac:chgData name="" userId="" providerId="" clId="Web-{70EBC356-585B-4A52-B7A1-F3F993AD8A4A}" dt="2020-01-31T21:17:03.634" v="111" actId="1076"/>
          <ac:spMkLst>
            <pc:docMk/>
            <pc:sldMk cId="1290746053" sldId="263"/>
            <ac:spMk id="3" creationId="{218143A7-51E9-453A-8E4D-E1AFDB0FB76A}"/>
          </ac:spMkLst>
        </pc:spChg>
        <pc:spChg chg="mod">
          <ac:chgData name="" userId="" providerId="" clId="Web-{70EBC356-585B-4A52-B7A1-F3F993AD8A4A}" dt="2020-01-31T21:21:15.601" v="187" actId="20577"/>
          <ac:spMkLst>
            <pc:docMk/>
            <pc:sldMk cId="1290746053" sldId="263"/>
            <ac:spMk id="4" creationId="{72948B1A-E4BF-43FC-91E1-2799DE7CB50D}"/>
          </ac:spMkLst>
        </pc:spChg>
        <pc:spChg chg="mod">
          <ac:chgData name="" userId="" providerId="" clId="Web-{70EBC356-585B-4A52-B7A1-F3F993AD8A4A}" dt="2020-01-31T21:18:49.546" v="142" actId="20577"/>
          <ac:spMkLst>
            <pc:docMk/>
            <pc:sldMk cId="1290746053" sldId="263"/>
            <ac:spMk id="6" creationId="{AC9A34DD-84F6-4B1C-A19A-3392B94AD22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EC3DF-7DAE-4C2F-BFA2-6095D98BBC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31814-AACB-4B34-91EF-622D5F64F341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образование</a:t>
          </a:r>
          <a:endParaRPr lang="ru-RU" b="0" i="0" u="none" strike="noStrike" cap="none" baseline="0" noProof="0" dirty="0">
            <a:solidFill>
              <a:srgbClr val="010000"/>
            </a:solidFill>
            <a:latin typeface="Corbel"/>
          </a:endParaRPr>
        </a:p>
      </dgm:t>
    </dgm:pt>
    <dgm:pt modelId="{4F24CE59-557E-4978-888F-359658F7D710}" type="parTrans" cxnId="{4B6E8AAB-E77A-4DE5-8DC4-D241D7605DAF}">
      <dgm:prSet/>
      <dgm:spPr/>
      <dgm:t>
        <a:bodyPr/>
        <a:lstStyle/>
        <a:p>
          <a:endParaRPr lang="ru-RU"/>
        </a:p>
      </dgm:t>
    </dgm:pt>
    <dgm:pt modelId="{9331EF75-CD60-4EE1-B351-6DB12145CA1B}" type="sibTrans" cxnId="{4B6E8AAB-E77A-4DE5-8DC4-D241D7605DAF}">
      <dgm:prSet/>
      <dgm:spPr/>
      <dgm:t>
        <a:bodyPr/>
        <a:lstStyle/>
        <a:p>
          <a:endParaRPr lang="ru-RU"/>
        </a:p>
      </dgm:t>
    </dgm:pt>
    <dgm:pt modelId="{26886633-831D-4A27-B27E-8D15721D0601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история</a:t>
          </a:r>
          <a:endParaRPr lang="ru-RU" dirty="0"/>
        </a:p>
      </dgm:t>
    </dgm:pt>
    <dgm:pt modelId="{13EBD450-8FE2-4339-82EA-3999EAA829D5}" type="parTrans" cxnId="{781FA66A-983A-4A2C-971F-828F709E5F9E}">
      <dgm:prSet/>
      <dgm:spPr/>
      <dgm:t>
        <a:bodyPr/>
        <a:lstStyle/>
        <a:p>
          <a:endParaRPr lang="ru-RU"/>
        </a:p>
      </dgm:t>
    </dgm:pt>
    <dgm:pt modelId="{1017DCDB-CB04-4853-8B62-67D97E4B2127}" type="sibTrans" cxnId="{781FA66A-983A-4A2C-971F-828F709E5F9E}">
      <dgm:prSet/>
      <dgm:spPr/>
      <dgm:t>
        <a:bodyPr/>
        <a:lstStyle/>
        <a:p>
          <a:endParaRPr lang="ru-RU"/>
        </a:p>
      </dgm:t>
    </dgm:pt>
    <dgm:pt modelId="{C34974DC-D0BD-41D7-90E4-D01CDEAF0A92}">
      <dgm:prSet phldrT="[Текст]" phldr="0"/>
      <dgm:spPr/>
      <dgm:t>
        <a:bodyPr/>
        <a:lstStyle/>
        <a:p>
          <a:pPr rtl="0"/>
          <a:r>
            <a:rPr lang="ru-RU" dirty="0">
              <a:latin typeface="Corbel" panose="020B0503020204020204"/>
            </a:rPr>
            <a:t>Доброе кино</a:t>
          </a:r>
          <a:endParaRPr lang="ru-RU" dirty="0"/>
        </a:p>
      </dgm:t>
    </dgm:pt>
    <dgm:pt modelId="{228350F2-5007-4449-B8DF-E393D7EB04FD}" type="parTrans" cxnId="{43510795-A211-4CB5-821A-FD8E50D6983C}">
      <dgm:prSet/>
      <dgm:spPr/>
      <dgm:t>
        <a:bodyPr/>
        <a:lstStyle/>
        <a:p>
          <a:endParaRPr lang="ru-RU"/>
        </a:p>
      </dgm:t>
    </dgm:pt>
    <dgm:pt modelId="{4B99FB5F-CF4D-4881-AEFC-9FA50E5661E2}" type="sibTrans" cxnId="{43510795-A211-4CB5-821A-FD8E50D6983C}">
      <dgm:prSet/>
      <dgm:spPr/>
      <dgm:t>
        <a:bodyPr/>
        <a:lstStyle/>
        <a:p>
          <a:endParaRPr lang="ru-RU"/>
        </a:p>
      </dgm:t>
    </dgm:pt>
    <dgm:pt modelId="{1A352349-AA9B-4541-85E9-BA469EFC35F5}">
      <dgm:prSet phldrT="[Текст]" phldr="0"/>
      <dgm:spPr/>
      <dgm:t>
        <a:bodyPr/>
        <a:lstStyle/>
        <a:p>
          <a:pPr rtl="0"/>
          <a:r>
            <a:rPr lang="ru-RU" dirty="0">
              <a:latin typeface="Corbel" panose="020B0503020204020204"/>
            </a:rPr>
            <a:t>Социальные показы</a:t>
          </a:r>
          <a:endParaRPr lang="ru-RU" dirty="0"/>
        </a:p>
      </dgm:t>
    </dgm:pt>
    <dgm:pt modelId="{74411D15-13FA-4519-9263-ECABF74F5945}" type="parTrans" cxnId="{FD1C6774-B50F-429A-AAEB-8A0A8F82658B}">
      <dgm:prSet/>
      <dgm:spPr/>
      <dgm:t>
        <a:bodyPr/>
        <a:lstStyle/>
        <a:p>
          <a:endParaRPr lang="ru-RU"/>
        </a:p>
      </dgm:t>
    </dgm:pt>
    <dgm:pt modelId="{B32AAA7E-183D-4080-88F5-38D92A544540}" type="sibTrans" cxnId="{FD1C6774-B50F-429A-AAEB-8A0A8F82658B}">
      <dgm:prSet/>
      <dgm:spPr/>
      <dgm:t>
        <a:bodyPr/>
        <a:lstStyle/>
        <a:p>
          <a:endParaRPr lang="ru-RU"/>
        </a:p>
      </dgm:t>
    </dgm:pt>
    <dgm:pt modelId="{8698C53A-3F88-4D71-92DF-54E0B8D80BF4}">
      <dgm:prSet phldrT="[Текст]" phldr="0"/>
      <dgm:spPr/>
      <dgm:t>
        <a:bodyPr/>
        <a:lstStyle/>
        <a:p>
          <a:pPr rtl="0"/>
          <a:r>
            <a:rPr lang="ru-RU" dirty="0">
              <a:latin typeface="Corbel" panose="020B0503020204020204"/>
            </a:rPr>
            <a:t>театр</a:t>
          </a:r>
          <a:endParaRPr lang="ru-RU" dirty="0"/>
        </a:p>
      </dgm:t>
    </dgm:pt>
    <dgm:pt modelId="{51DB97EE-079C-4C9F-AC5A-8F0E8622E224}" type="parTrans" cxnId="{FB8BA137-DCA7-42BA-9619-9B7E5D810DD9}">
      <dgm:prSet/>
      <dgm:spPr/>
      <dgm:t>
        <a:bodyPr/>
        <a:lstStyle/>
        <a:p>
          <a:endParaRPr lang="ru-RU"/>
        </a:p>
      </dgm:t>
    </dgm:pt>
    <dgm:pt modelId="{980CB8B2-3AEC-41E3-BBE4-D9A160EB369C}" type="sibTrans" cxnId="{FB8BA137-DCA7-42BA-9619-9B7E5D810DD9}">
      <dgm:prSet/>
      <dgm:spPr/>
      <dgm:t>
        <a:bodyPr/>
        <a:lstStyle/>
        <a:p>
          <a:endParaRPr lang="ru-RU"/>
        </a:p>
      </dgm:t>
    </dgm:pt>
    <dgm:pt modelId="{E265E75A-869F-491E-A3A3-F427F91344E5}" type="pres">
      <dgm:prSet presAssocID="{C06EC3DF-7DAE-4C2F-BFA2-6095D98BBCC3}" presName="diagram" presStyleCnt="0">
        <dgm:presLayoutVars>
          <dgm:dir/>
          <dgm:resizeHandles val="exact"/>
        </dgm:presLayoutVars>
      </dgm:prSet>
      <dgm:spPr/>
    </dgm:pt>
    <dgm:pt modelId="{64999EB4-747B-4096-9455-1B358C0C2B69}" type="pres">
      <dgm:prSet presAssocID="{86131814-AACB-4B34-91EF-622D5F64F341}" presName="node" presStyleLbl="node1" presStyleIdx="0" presStyleCnt="5">
        <dgm:presLayoutVars>
          <dgm:bulletEnabled val="1"/>
        </dgm:presLayoutVars>
      </dgm:prSet>
      <dgm:spPr/>
    </dgm:pt>
    <dgm:pt modelId="{64173566-F15D-4D5B-A7BA-757EB96085CA}" type="pres">
      <dgm:prSet presAssocID="{9331EF75-CD60-4EE1-B351-6DB12145CA1B}" presName="sibTrans" presStyleCnt="0"/>
      <dgm:spPr/>
    </dgm:pt>
    <dgm:pt modelId="{E9F6DBF0-F63B-411C-A77E-8FC1C4C37702}" type="pres">
      <dgm:prSet presAssocID="{26886633-831D-4A27-B27E-8D15721D0601}" presName="node" presStyleLbl="node1" presStyleIdx="1" presStyleCnt="5">
        <dgm:presLayoutVars>
          <dgm:bulletEnabled val="1"/>
        </dgm:presLayoutVars>
      </dgm:prSet>
      <dgm:spPr/>
    </dgm:pt>
    <dgm:pt modelId="{E9A54666-1C96-499A-93FD-A7A757A053B4}" type="pres">
      <dgm:prSet presAssocID="{1017DCDB-CB04-4853-8B62-67D97E4B2127}" presName="sibTrans" presStyleCnt="0"/>
      <dgm:spPr/>
    </dgm:pt>
    <dgm:pt modelId="{4A647B6C-0D76-445C-81C1-6DFB3D3556C9}" type="pres">
      <dgm:prSet presAssocID="{C34974DC-D0BD-41D7-90E4-D01CDEAF0A92}" presName="node" presStyleLbl="node1" presStyleIdx="2" presStyleCnt="5">
        <dgm:presLayoutVars>
          <dgm:bulletEnabled val="1"/>
        </dgm:presLayoutVars>
      </dgm:prSet>
      <dgm:spPr/>
    </dgm:pt>
    <dgm:pt modelId="{32C7E57A-136E-4239-89AB-D33B4AC1EF57}" type="pres">
      <dgm:prSet presAssocID="{4B99FB5F-CF4D-4881-AEFC-9FA50E5661E2}" presName="sibTrans" presStyleCnt="0"/>
      <dgm:spPr/>
    </dgm:pt>
    <dgm:pt modelId="{183C3478-45D8-47E0-B29E-BDFA8778A459}" type="pres">
      <dgm:prSet presAssocID="{1A352349-AA9B-4541-85E9-BA469EFC35F5}" presName="node" presStyleLbl="node1" presStyleIdx="3" presStyleCnt="5">
        <dgm:presLayoutVars>
          <dgm:bulletEnabled val="1"/>
        </dgm:presLayoutVars>
      </dgm:prSet>
      <dgm:spPr/>
    </dgm:pt>
    <dgm:pt modelId="{69097C21-7222-4078-B228-EB404F826089}" type="pres">
      <dgm:prSet presAssocID="{B32AAA7E-183D-4080-88F5-38D92A544540}" presName="sibTrans" presStyleCnt="0"/>
      <dgm:spPr/>
    </dgm:pt>
    <dgm:pt modelId="{846E1B1C-2D31-4E81-9991-432C9FFF9317}" type="pres">
      <dgm:prSet presAssocID="{8698C53A-3F88-4D71-92DF-54E0B8D80BF4}" presName="node" presStyleLbl="node1" presStyleIdx="4" presStyleCnt="5">
        <dgm:presLayoutVars>
          <dgm:bulletEnabled val="1"/>
        </dgm:presLayoutVars>
      </dgm:prSet>
      <dgm:spPr/>
    </dgm:pt>
  </dgm:ptLst>
  <dgm:cxnLst>
    <dgm:cxn modelId="{8550B004-DCE3-4CB3-B353-AE9F3BF64B73}" type="presOf" srcId="{C06EC3DF-7DAE-4C2F-BFA2-6095D98BBCC3}" destId="{E265E75A-869F-491E-A3A3-F427F91344E5}" srcOrd="0" destOrd="0" presId="urn:microsoft.com/office/officeart/2005/8/layout/default"/>
    <dgm:cxn modelId="{5A1E2C28-9709-4292-8203-4B80DD7BC66A}" type="presOf" srcId="{8698C53A-3F88-4D71-92DF-54E0B8D80BF4}" destId="{846E1B1C-2D31-4E81-9991-432C9FFF9317}" srcOrd="0" destOrd="0" presId="urn:microsoft.com/office/officeart/2005/8/layout/default"/>
    <dgm:cxn modelId="{C78FC933-65B4-40C6-A194-2D59E1166055}" type="presOf" srcId="{86131814-AACB-4B34-91EF-622D5F64F341}" destId="{64999EB4-747B-4096-9455-1B358C0C2B69}" srcOrd="0" destOrd="0" presId="urn:microsoft.com/office/officeart/2005/8/layout/default"/>
    <dgm:cxn modelId="{FB8BA137-DCA7-42BA-9619-9B7E5D810DD9}" srcId="{C06EC3DF-7DAE-4C2F-BFA2-6095D98BBCC3}" destId="{8698C53A-3F88-4D71-92DF-54E0B8D80BF4}" srcOrd="4" destOrd="0" parTransId="{51DB97EE-079C-4C9F-AC5A-8F0E8622E224}" sibTransId="{980CB8B2-3AEC-41E3-BBE4-D9A160EB369C}"/>
    <dgm:cxn modelId="{781FA66A-983A-4A2C-971F-828F709E5F9E}" srcId="{C06EC3DF-7DAE-4C2F-BFA2-6095D98BBCC3}" destId="{26886633-831D-4A27-B27E-8D15721D0601}" srcOrd="1" destOrd="0" parTransId="{13EBD450-8FE2-4339-82EA-3999EAA829D5}" sibTransId="{1017DCDB-CB04-4853-8B62-67D97E4B2127}"/>
    <dgm:cxn modelId="{FD1C6774-B50F-429A-AAEB-8A0A8F82658B}" srcId="{C06EC3DF-7DAE-4C2F-BFA2-6095D98BBCC3}" destId="{1A352349-AA9B-4541-85E9-BA469EFC35F5}" srcOrd="3" destOrd="0" parTransId="{74411D15-13FA-4519-9263-ECABF74F5945}" sibTransId="{B32AAA7E-183D-4080-88F5-38D92A544540}"/>
    <dgm:cxn modelId="{548A785A-1801-4B4C-9094-02C13B360A46}" type="presOf" srcId="{26886633-831D-4A27-B27E-8D15721D0601}" destId="{E9F6DBF0-F63B-411C-A77E-8FC1C4C37702}" srcOrd="0" destOrd="0" presId="urn:microsoft.com/office/officeart/2005/8/layout/default"/>
    <dgm:cxn modelId="{43510795-A211-4CB5-821A-FD8E50D6983C}" srcId="{C06EC3DF-7DAE-4C2F-BFA2-6095D98BBCC3}" destId="{C34974DC-D0BD-41D7-90E4-D01CDEAF0A92}" srcOrd="2" destOrd="0" parTransId="{228350F2-5007-4449-B8DF-E393D7EB04FD}" sibTransId="{4B99FB5F-CF4D-4881-AEFC-9FA50E5661E2}"/>
    <dgm:cxn modelId="{4B6E8AAB-E77A-4DE5-8DC4-D241D7605DAF}" srcId="{C06EC3DF-7DAE-4C2F-BFA2-6095D98BBCC3}" destId="{86131814-AACB-4B34-91EF-622D5F64F341}" srcOrd="0" destOrd="0" parTransId="{4F24CE59-557E-4978-888F-359658F7D710}" sibTransId="{9331EF75-CD60-4EE1-B351-6DB12145CA1B}"/>
    <dgm:cxn modelId="{9863A6D4-DA81-487A-8CCE-56C0163F4340}" type="presOf" srcId="{1A352349-AA9B-4541-85E9-BA469EFC35F5}" destId="{183C3478-45D8-47E0-B29E-BDFA8778A459}" srcOrd="0" destOrd="0" presId="urn:microsoft.com/office/officeart/2005/8/layout/default"/>
    <dgm:cxn modelId="{935179F6-B23A-4DCF-8622-B3DAA241EEAA}" type="presOf" srcId="{C34974DC-D0BD-41D7-90E4-D01CDEAF0A92}" destId="{4A647B6C-0D76-445C-81C1-6DFB3D3556C9}" srcOrd="0" destOrd="0" presId="urn:microsoft.com/office/officeart/2005/8/layout/default"/>
    <dgm:cxn modelId="{9C1479E3-287D-44D1-B3A3-276FA7435174}" type="presParOf" srcId="{E265E75A-869F-491E-A3A3-F427F91344E5}" destId="{64999EB4-747B-4096-9455-1B358C0C2B69}" srcOrd="0" destOrd="0" presId="urn:microsoft.com/office/officeart/2005/8/layout/default"/>
    <dgm:cxn modelId="{4A047C96-90E1-4B99-90B1-5E06CD841FEB}" type="presParOf" srcId="{E265E75A-869F-491E-A3A3-F427F91344E5}" destId="{64173566-F15D-4D5B-A7BA-757EB96085CA}" srcOrd="1" destOrd="0" presId="urn:microsoft.com/office/officeart/2005/8/layout/default"/>
    <dgm:cxn modelId="{7D7E6449-004B-48B9-82D2-1989B4953B56}" type="presParOf" srcId="{E265E75A-869F-491E-A3A3-F427F91344E5}" destId="{E9F6DBF0-F63B-411C-A77E-8FC1C4C37702}" srcOrd="2" destOrd="0" presId="urn:microsoft.com/office/officeart/2005/8/layout/default"/>
    <dgm:cxn modelId="{E96DA350-2E11-4E7D-B184-C1DFD6FF366B}" type="presParOf" srcId="{E265E75A-869F-491E-A3A3-F427F91344E5}" destId="{E9A54666-1C96-499A-93FD-A7A757A053B4}" srcOrd="3" destOrd="0" presId="urn:microsoft.com/office/officeart/2005/8/layout/default"/>
    <dgm:cxn modelId="{2F318930-F258-4F8C-BA8D-0DBB4E55F1C6}" type="presParOf" srcId="{E265E75A-869F-491E-A3A3-F427F91344E5}" destId="{4A647B6C-0D76-445C-81C1-6DFB3D3556C9}" srcOrd="4" destOrd="0" presId="urn:microsoft.com/office/officeart/2005/8/layout/default"/>
    <dgm:cxn modelId="{922EBD0B-2C2E-42F4-93B1-C17E39871F48}" type="presParOf" srcId="{E265E75A-869F-491E-A3A3-F427F91344E5}" destId="{32C7E57A-136E-4239-89AB-D33B4AC1EF57}" srcOrd="5" destOrd="0" presId="urn:microsoft.com/office/officeart/2005/8/layout/default"/>
    <dgm:cxn modelId="{ADD0FA77-324F-41C8-AA2D-30617E99035E}" type="presParOf" srcId="{E265E75A-869F-491E-A3A3-F427F91344E5}" destId="{183C3478-45D8-47E0-B29E-BDFA8778A459}" srcOrd="6" destOrd="0" presId="urn:microsoft.com/office/officeart/2005/8/layout/default"/>
    <dgm:cxn modelId="{90043D3B-910F-4787-A813-8C1C786F1A3C}" type="presParOf" srcId="{E265E75A-869F-491E-A3A3-F427F91344E5}" destId="{69097C21-7222-4078-B228-EB404F826089}" srcOrd="7" destOrd="0" presId="urn:microsoft.com/office/officeart/2005/8/layout/default"/>
    <dgm:cxn modelId="{69B505C3-76BF-4161-A7DF-47D2E3305ABD}" type="presParOf" srcId="{E265E75A-869F-491E-A3A3-F427F91344E5}" destId="{846E1B1C-2D31-4E81-9991-432C9FFF93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9EB4-747B-4096-9455-1B358C0C2B69}">
      <dsp:nvSpPr>
        <dsp:cNvPr id="0" name=""/>
        <dsp:cNvSpPr/>
      </dsp:nvSpPr>
      <dsp:spPr>
        <a:xfrm>
          <a:off x="0" y="233461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orbel" panose="020B0503020204020204"/>
            </a:rPr>
            <a:t>образование</a:t>
          </a:r>
          <a:endParaRPr lang="ru-RU" sz="1900" b="0" i="0" u="none" strike="noStrike" kern="1200" cap="none" baseline="0" noProof="0" dirty="0">
            <a:solidFill>
              <a:srgbClr val="010000"/>
            </a:solidFill>
            <a:latin typeface="Corbel" panose="020B0503020204020204"/>
          </a:endParaRPr>
        </a:p>
      </dsp:txBody>
      <dsp:txXfrm>
        <a:off x="0" y="233461"/>
        <a:ext cx="1529953" cy="917971"/>
      </dsp:txXfrm>
    </dsp:sp>
    <dsp:sp modelId="{E9F6DBF0-F63B-411C-A77E-8FC1C4C37702}">
      <dsp:nvSpPr>
        <dsp:cNvPr id="0" name=""/>
        <dsp:cNvSpPr/>
      </dsp:nvSpPr>
      <dsp:spPr>
        <a:xfrm>
          <a:off x="1682948" y="233461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orbel" panose="020B0503020204020204"/>
            </a:rPr>
            <a:t>история</a:t>
          </a:r>
          <a:endParaRPr lang="ru-RU" sz="1900" kern="1200" dirty="0"/>
        </a:p>
      </dsp:txBody>
      <dsp:txXfrm>
        <a:off x="1682948" y="233461"/>
        <a:ext cx="1529953" cy="917971"/>
      </dsp:txXfrm>
    </dsp:sp>
    <dsp:sp modelId="{4A647B6C-0D76-445C-81C1-6DFB3D3556C9}">
      <dsp:nvSpPr>
        <dsp:cNvPr id="0" name=""/>
        <dsp:cNvSpPr/>
      </dsp:nvSpPr>
      <dsp:spPr>
        <a:xfrm>
          <a:off x="3365896" y="233461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orbel" panose="020B0503020204020204"/>
            </a:rPr>
            <a:t>Доброе кино</a:t>
          </a:r>
          <a:endParaRPr lang="ru-RU" sz="1900" kern="1200" dirty="0"/>
        </a:p>
      </dsp:txBody>
      <dsp:txXfrm>
        <a:off x="3365896" y="233461"/>
        <a:ext cx="1529953" cy="917971"/>
      </dsp:txXfrm>
    </dsp:sp>
    <dsp:sp modelId="{183C3478-45D8-47E0-B29E-BDFA8778A459}">
      <dsp:nvSpPr>
        <dsp:cNvPr id="0" name=""/>
        <dsp:cNvSpPr/>
      </dsp:nvSpPr>
      <dsp:spPr>
        <a:xfrm>
          <a:off x="841474" y="1304428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orbel" panose="020B0503020204020204"/>
            </a:rPr>
            <a:t>Социальные показы</a:t>
          </a:r>
          <a:endParaRPr lang="ru-RU" sz="1900" kern="1200" dirty="0"/>
        </a:p>
      </dsp:txBody>
      <dsp:txXfrm>
        <a:off x="841474" y="1304428"/>
        <a:ext cx="1529953" cy="917971"/>
      </dsp:txXfrm>
    </dsp:sp>
    <dsp:sp modelId="{846E1B1C-2D31-4E81-9991-432C9FFF9317}">
      <dsp:nvSpPr>
        <dsp:cNvPr id="0" name=""/>
        <dsp:cNvSpPr/>
      </dsp:nvSpPr>
      <dsp:spPr>
        <a:xfrm>
          <a:off x="2524422" y="1304428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orbel" panose="020B0503020204020204"/>
            </a:rPr>
            <a:t>театр</a:t>
          </a:r>
          <a:endParaRPr lang="ru-RU" sz="1900" kern="1200" dirty="0"/>
        </a:p>
      </dsp:txBody>
      <dsp:txXfrm>
        <a:off x="2524422" y="1304428"/>
        <a:ext cx="1529953" cy="91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3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4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9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6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9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8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6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8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://franco.crimealib.ru/novosti/torzhestvennaya-peredacha-knig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Модульный КИНОТЕАТР</a:t>
            </a:r>
            <a:br>
              <a:rPr lang="en-US" dirty="0"/>
            </a:br>
            <a:r>
              <a:rPr lang="ru-RU" dirty="0">
                <a:cs typeface="Calibri Light"/>
              </a:rPr>
              <a:t>в морских контейнерах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60000">
            <a:off x="752044" y="504285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Cambria"/>
                <a:cs typeface="Calibri"/>
              </a:rPr>
              <a:t>"МОЙ" КИНОТЕАТР из Ленинграда с любовью</a:t>
            </a:r>
            <a:endParaRPr lang="ru-RU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A05C7-3899-4358-A69C-FB36A24E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926" y="5612096"/>
            <a:ext cx="10018711" cy="566738"/>
          </a:xfrm>
        </p:spPr>
        <p:txBody>
          <a:bodyPr>
            <a:noAutofit/>
          </a:bodyPr>
          <a:lstStyle/>
          <a:p>
            <a:r>
              <a:rPr lang="ru-RU" sz="3600" dirty="0"/>
              <a:t>Чем  помочь  социальному  предпринимателю?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6E8D-8E02-4488-87EC-FCFD4E74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2925" y="4105455"/>
            <a:ext cx="10018711" cy="154878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Ресурсы:</a:t>
            </a:r>
            <a:r>
              <a:rPr lang="ru-RU" dirty="0"/>
              <a:t>: контейнеры, строительные материалы,. Перевозка.</a:t>
            </a:r>
          </a:p>
          <a:p>
            <a:r>
              <a:rPr lang="ru-RU" sz="2400" dirty="0"/>
              <a:t>Технологии:</a:t>
            </a:r>
            <a:r>
              <a:rPr lang="ru-RU" dirty="0"/>
              <a:t>  строительная площадка. оборудование для строительства, проектировщики.</a:t>
            </a:r>
          </a:p>
          <a:p>
            <a:r>
              <a:rPr lang="ru-RU" sz="2400" dirty="0"/>
              <a:t>Финансы: </a:t>
            </a:r>
            <a:r>
              <a:rPr lang="ru-RU" dirty="0"/>
              <a:t>:на  оборудование,  на  технологии,  на мебель  ремонт.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4" descr="Изображение выглядит как внешний, трава, хвойное дерево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B9768E7-12F8-4CC5-A14E-8A279918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06" y="733"/>
            <a:ext cx="5243587" cy="3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07CEF-7F41-41E9-BA76-4E493D41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98" y="82303"/>
            <a:ext cx="3549121" cy="1371600"/>
          </a:xfrm>
        </p:spPr>
        <p:txBody>
          <a:bodyPr/>
          <a:lstStyle/>
          <a:p>
            <a:r>
              <a:rPr lang="ru-RU" sz="3600" dirty="0"/>
              <a:t>Наши партнеры:</a:t>
            </a:r>
          </a:p>
        </p:txBody>
      </p:sp>
      <p:pic>
        <p:nvPicPr>
          <p:cNvPr id="5" name="Рисунок 5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DDFF296-F247-4B3F-9EE8-813C2449D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473" y="1446578"/>
            <a:ext cx="6240990" cy="39162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4FB55B5-2239-4317-902D-02FA29724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2889" y="4759971"/>
            <a:ext cx="6186813" cy="1828800"/>
          </a:xfrm>
        </p:spPr>
        <p:txBody>
          <a:bodyPr>
            <a:normAutofit/>
          </a:bodyPr>
          <a:lstStyle/>
          <a:p>
            <a:r>
              <a:rPr lang="ru-RU" sz="2400" dirty="0"/>
              <a:t>ПРИСОЕДИНЯЙТЕС Ь!</a:t>
            </a:r>
          </a:p>
        </p:txBody>
      </p:sp>
      <p:pic>
        <p:nvPicPr>
          <p:cNvPr id="3" name="Рисунок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78F338A-A871-4393-A148-E3CE8966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58" y="1445310"/>
            <a:ext cx="1624380" cy="39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6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Конверт">
            <a:extLst>
              <a:ext uri="{FF2B5EF4-FFF2-40B4-BE49-F238E27FC236}">
                <a16:creationId xmlns:a16="http://schemas.microsoft.com/office/drawing/2014/main" id="{8B2426FB-EBDA-4528-9258-52565F89F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047" y="1802704"/>
            <a:ext cx="914400" cy="914400"/>
          </a:xfrm>
          <a:prstGeom prst="rect">
            <a:avLst/>
          </a:prstGeom>
        </p:spPr>
      </p:pic>
      <p:pic>
        <p:nvPicPr>
          <p:cNvPr id="10" name="Рисунок 10" descr="Телефон">
            <a:extLst>
              <a:ext uri="{FF2B5EF4-FFF2-40B4-BE49-F238E27FC236}">
                <a16:creationId xmlns:a16="http://schemas.microsoft.com/office/drawing/2014/main" id="{2A07DC32-54AC-4222-BCF7-A04C517E6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4400" y="277791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401AA1-E5F6-4BD2-813B-DEBDB2229C36}"/>
              </a:ext>
            </a:extLst>
          </p:cNvPr>
          <p:cNvSpPr txBox="1"/>
          <p:nvPr/>
        </p:nvSpPr>
        <p:spPr>
          <a:xfrm>
            <a:off x="3597058" y="3043824"/>
            <a:ext cx="30772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/>
              <a:t>+7 812 9295404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ADF30-EE08-416A-8AF9-389C4E0D523E}"/>
              </a:ext>
            </a:extLst>
          </p:cNvPr>
          <p:cNvSpPr txBox="1"/>
          <p:nvPr/>
        </p:nvSpPr>
        <p:spPr>
          <a:xfrm>
            <a:off x="3597057" y="2125250"/>
            <a:ext cx="50605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 dirty="0"/>
              <a:t>moykinoteatr@yandex.ru</a:t>
            </a:r>
          </a:p>
        </p:txBody>
      </p:sp>
    </p:spTree>
    <p:extLst>
      <p:ext uri="{BB962C8B-B14F-4D97-AF65-F5344CB8AC3E}">
        <p14:creationId xmlns:p14="http://schemas.microsoft.com/office/powerpoint/2010/main" val="207258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8F3A8A-78B1-4D5C-A64B-473F25EB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524" y="709246"/>
            <a:ext cx="2602523" cy="2590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70C4D-A7A1-4267-83BA-E9E74A99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18" y="1596022"/>
            <a:ext cx="7002350" cy="1058450"/>
          </a:xfrm>
        </p:spPr>
        <p:txBody>
          <a:bodyPr>
            <a:noAutofit/>
          </a:bodyPr>
          <a:lstStyle/>
          <a:p>
            <a:r>
              <a:rPr lang="ru-RU" sz="3600" b="1" dirty="0"/>
              <a:t>Сделано в Санкт Петербурге</a:t>
            </a:r>
          </a:p>
        </p:txBody>
      </p:sp>
      <p:pic>
        <p:nvPicPr>
          <p:cNvPr id="5" name="Рисунок 5" descr="Изображение выглядит как рисунок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1ABA66C-0415-4F2C-89B1-EDE1139FC0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115" r="14115"/>
          <a:stretch/>
        </p:blipFill>
        <p:spPr>
          <a:xfrm>
            <a:off x="8907666" y="2203939"/>
            <a:ext cx="3280974" cy="4572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94E4858-D104-4C8B-9E01-1390B9781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9" descr="Изображение выглядит как текст, книга, знак, говор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88717F-5FBD-4AEC-AC87-D5A2591E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459" y="3091023"/>
            <a:ext cx="5627077" cy="3688783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текст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9E708D7-D19A-4699-AF08-A9D4FD01F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54469"/>
            <a:ext cx="2614247" cy="11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E40AF-DD1B-466A-991C-7A52EE5A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25" y="385016"/>
            <a:ext cx="3549121" cy="1371600"/>
          </a:xfrm>
        </p:spPr>
        <p:txBody>
          <a:bodyPr/>
          <a:lstStyle/>
          <a:p>
            <a:r>
              <a:rPr lang="ru-RU" dirty="0"/>
              <a:t>Модульный кинотеатр "МОЙ"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570F64-B781-4C6E-A861-2211F06E3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109" y="1897774"/>
            <a:ext cx="4111828" cy="4493951"/>
          </a:xfrm>
        </p:spPr>
        <p:txBody>
          <a:bodyPr>
            <a:normAutofit/>
          </a:bodyPr>
          <a:lstStyle/>
          <a:p>
            <a:r>
              <a:rPr lang="ru-RU" sz="2000" dirty="0">
                <a:ea typeface="+mn-lt"/>
                <a:cs typeface="+mn-lt"/>
              </a:rPr>
              <a:t>Общественное пространство!</a:t>
            </a:r>
            <a:endParaRPr lang="ru-RU" dirty="0"/>
          </a:p>
          <a:p>
            <a:endParaRPr lang="ru-RU" sz="2000" dirty="0">
              <a:ea typeface="+mn-lt"/>
              <a:cs typeface="+mn-lt"/>
            </a:endParaRPr>
          </a:p>
          <a:p>
            <a:r>
              <a:rPr lang="ru-RU" sz="2000" dirty="0">
                <a:ea typeface="+mn-lt"/>
                <a:cs typeface="+mn-lt"/>
              </a:rPr>
              <a:t> МОЙ Кинотеатр — это мобильный и  стационарный  проект.  </a:t>
            </a:r>
          </a:p>
          <a:p>
            <a:r>
              <a:rPr lang="ru-RU" sz="2000" dirty="0"/>
              <a:t>Он объединяет: </a:t>
            </a:r>
          </a:p>
          <a:p>
            <a:r>
              <a:rPr lang="ru-RU" sz="2000" dirty="0"/>
              <a:t>Кино,  театр, концертный зал, музей, лекторий,  галерею, кафе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FC56D-F875-40A8-9085-E1AF1F4CDAEB}"/>
              </a:ext>
            </a:extLst>
          </p:cNvPr>
          <p:cNvSpPr txBox="1"/>
          <p:nvPr/>
        </p:nvSpPr>
        <p:spPr>
          <a:xfrm>
            <a:off x="5575714" y="4796206"/>
            <a:ext cx="6313530" cy="202679"/>
          </a:xfrm>
          <a:prstGeom prst="rect">
            <a:avLst/>
          </a:prstGeom>
        </p:spPr>
        <p:txBody>
          <a:bodyPr anchor="t"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Эта фотография</a:t>
            </a:r>
            <a:r>
              <a:rPr lang="en-US" dirty="0"/>
              <a:t>, </a:t>
            </a:r>
            <a:r>
              <a:rPr lang="en-US" dirty="0" err="1"/>
              <a:t>автор</a:t>
            </a:r>
            <a:r>
              <a:rPr lang="en-US" dirty="0"/>
              <a:t>: </a:t>
            </a:r>
            <a:r>
              <a:rPr lang="en-US" dirty="0" err="1"/>
              <a:t>неизвестен</a:t>
            </a:r>
            <a:r>
              <a:rPr lang="en-US" dirty="0"/>
              <a:t>, </a:t>
            </a:r>
            <a:r>
              <a:rPr lang="en-US" dirty="0" err="1"/>
              <a:t>лицензия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CC B</a:t>
            </a:r>
            <a:endParaRPr lang="en-US" dirty="0"/>
          </a:p>
        </p:txBody>
      </p:sp>
      <p:pic>
        <p:nvPicPr>
          <p:cNvPr id="6" name="Рисунок 8" descr="Изображение выглядит как трава, внешний, здание, д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A48B3B0-31A7-4511-AC7B-91C855BB8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82153" y="976312"/>
            <a:ext cx="6000750" cy="4524375"/>
          </a:xfrm>
        </p:spPr>
      </p:pic>
    </p:spTree>
    <p:extLst>
      <p:ext uri="{BB962C8B-B14F-4D97-AF65-F5344CB8AC3E}">
        <p14:creationId xmlns:p14="http://schemas.microsoft.com/office/powerpoint/2010/main" val="388756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6817F-807A-41FC-93D7-F812BC0E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97" y="732050"/>
            <a:ext cx="10018713" cy="1752599"/>
          </a:xfrm>
        </p:spPr>
        <p:txBody>
          <a:bodyPr/>
          <a:lstStyle/>
          <a:p>
            <a:r>
              <a:rPr lang="ru-RU" dirty="0"/>
              <a:t>ЗАЧЕМ?</a:t>
            </a:r>
          </a:p>
        </p:txBody>
      </p:sp>
      <p:pic>
        <p:nvPicPr>
          <p:cNvPr id="5" name="Рисунок 5" descr="Изображение выглядит как внешний, человек, здание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09C4621-8FCB-429B-B57A-393964EBD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0782" y="2886203"/>
            <a:ext cx="3955568" cy="2518777"/>
          </a:xfrm>
        </p:spPr>
      </p:pic>
      <p:pic>
        <p:nvPicPr>
          <p:cNvPr id="11" name="Рисунок 11" descr="Изображение выглядит как зонт, внешний, автомобиль, дожд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5A1D52C-3394-4A20-9404-24ACAA74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79" y="2882031"/>
            <a:ext cx="2555310" cy="2534433"/>
          </a:xfrm>
          <a:prstGeom prst="rect">
            <a:avLst/>
          </a:prstGeom>
        </p:spPr>
      </p:pic>
      <p:pic>
        <p:nvPicPr>
          <p:cNvPr id="15" name="Рисунок 15" descr="Изображение выглядит как здание, внешний, дорога, автомобил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47C716-C5FE-4702-86D1-5B53ED6F58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21726" y="2875767"/>
            <a:ext cx="3794880" cy="2539653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1C2B1C-8EF9-4F4B-AC32-61EBC181413B}"/>
              </a:ext>
            </a:extLst>
          </p:cNvPr>
          <p:cNvSpPr txBox="1"/>
          <p:nvPr/>
        </p:nvSpPr>
        <p:spPr>
          <a:xfrm>
            <a:off x="5288071" y="57891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Удобно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FFFDA-23A7-4B8C-BD22-51DD95E78D0A}"/>
              </a:ext>
            </a:extLst>
          </p:cNvPr>
          <p:cNvSpPr txBox="1"/>
          <p:nvPr/>
        </p:nvSpPr>
        <p:spPr>
          <a:xfrm>
            <a:off x="2480807" y="5789765"/>
            <a:ext cx="9590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Мобильно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5C358A-D13C-4737-A3CC-53DA3D7E8B6D}"/>
              </a:ext>
            </a:extLst>
          </p:cNvPr>
          <p:cNvSpPr txBox="1"/>
          <p:nvPr/>
        </p:nvSpPr>
        <p:spPr>
          <a:xfrm>
            <a:off x="8114256" y="57760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Легко</a:t>
            </a:r>
          </a:p>
        </p:txBody>
      </p:sp>
    </p:spTree>
    <p:extLst>
      <p:ext uri="{BB962C8B-B14F-4D97-AF65-F5344CB8AC3E}">
        <p14:creationId xmlns:p14="http://schemas.microsoft.com/office/powerpoint/2010/main" val="15440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6621A-B21D-48B9-A5AD-E4C9B768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63" y="-232775"/>
            <a:ext cx="10018713" cy="1752599"/>
          </a:xfrm>
        </p:spPr>
        <p:txBody>
          <a:bodyPr/>
          <a:lstStyle/>
          <a:p>
            <a:r>
              <a:rPr lang="ru-RU" dirty="0"/>
              <a:t>Почему КИНОТЕАТР?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3BA07-12C2-411F-86A9-D27D0A2D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7" y="1082341"/>
            <a:ext cx="4607188" cy="576262"/>
          </a:xfrm>
        </p:spPr>
        <p:txBody>
          <a:bodyPr/>
          <a:lstStyle/>
          <a:p>
            <a:r>
              <a:rPr lang="ru-RU" dirty="0"/>
              <a:t>Социальный Бизнес</a:t>
            </a:r>
          </a:p>
        </p:txBody>
      </p:sp>
      <p:pic>
        <p:nvPicPr>
          <p:cNvPr id="8" name="Рисунок 8" descr="Изображение выглядит как часы, темный, сидит, освеще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76AD62C-C9C7-49C6-A6DA-B876549F5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7252" y="4337419"/>
            <a:ext cx="4758764" cy="245586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2CE5AD2-797C-4B75-8E07-D22528A6B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0765" y="1007302"/>
            <a:ext cx="4622537" cy="576262"/>
          </a:xfrm>
        </p:spPr>
        <p:txBody>
          <a:bodyPr/>
          <a:lstStyle/>
          <a:p>
            <a:r>
              <a:rPr lang="ru-RU" dirty="0"/>
              <a:t>Нет конкурентов </a:t>
            </a:r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9E3C81-A5A9-47F8-B510-5191284C1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0043" y="1889224"/>
            <a:ext cx="4895056" cy="24558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Образовательный  проект</a:t>
            </a:r>
          </a:p>
          <a:p>
            <a:pPr>
              <a:buClr>
                <a:srgbClr val="1287C3"/>
              </a:buClr>
            </a:pPr>
            <a:r>
              <a:rPr lang="ru-RU" dirty="0"/>
              <a:t>Общественно просветительный</a:t>
            </a:r>
          </a:p>
          <a:p>
            <a:pPr>
              <a:buClr>
                <a:srgbClr val="1287C3"/>
              </a:buClr>
            </a:pPr>
            <a:r>
              <a:rPr lang="ru-RU" dirty="0"/>
              <a:t>Рабочие места   на  8-10  человек.</a:t>
            </a:r>
          </a:p>
          <a:p>
            <a:pPr>
              <a:buClr>
                <a:srgbClr val="1287C3"/>
              </a:buClr>
            </a:pPr>
            <a:r>
              <a:rPr lang="ru-RU" dirty="0"/>
              <a:t>Детские программы</a:t>
            </a:r>
          </a:p>
          <a:p>
            <a:pPr>
              <a:buClr>
                <a:srgbClr val="1287C3"/>
              </a:buClr>
            </a:pPr>
            <a:r>
              <a:rPr lang="ru-RU" dirty="0"/>
              <a:t>Программы для пенсионеров</a:t>
            </a:r>
          </a:p>
          <a:p>
            <a:pPr>
              <a:buClr>
                <a:srgbClr val="1287C3"/>
              </a:buClr>
            </a:pPr>
            <a:r>
              <a:rPr lang="ru-RU" dirty="0"/>
              <a:t>Мамам с детьми</a:t>
            </a:r>
          </a:p>
          <a:p>
            <a:pPr>
              <a:buClr>
                <a:srgbClr val="1287C3"/>
              </a:buClr>
            </a:pPr>
            <a:endParaRPr lang="ru-RU" dirty="0"/>
          </a:p>
          <a:p>
            <a:pPr>
              <a:buClr>
                <a:srgbClr val="1287C3"/>
              </a:buClr>
            </a:pPr>
            <a:endParaRPr lang="ru-RU" dirty="0"/>
          </a:p>
          <a:p>
            <a:pPr>
              <a:buClr>
                <a:srgbClr val="1287C3"/>
              </a:buClr>
            </a:pPr>
            <a:endParaRPr lang="ru-RU" dirty="0"/>
          </a:p>
          <a:p>
            <a:pPr>
              <a:buClr>
                <a:srgbClr val="1287C3"/>
              </a:buClr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8AB6A-568A-4A94-AE25-C7708379A760}"/>
              </a:ext>
            </a:extLst>
          </p:cNvPr>
          <p:cNvSpPr txBox="1"/>
          <p:nvPr/>
        </p:nvSpPr>
        <p:spPr>
          <a:xfrm>
            <a:off x="1517416" y="4981505"/>
            <a:ext cx="6438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11 лет  проекту  Кино без попкорна. отмечен: </a:t>
            </a:r>
          </a:p>
        </p:txBody>
      </p:sp>
      <p:pic>
        <p:nvPicPr>
          <p:cNvPr id="4" name="Рисунок 8" descr="Изображение выглядит как часы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C9F92B5-008E-43EA-B367-F02CD38D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23" y="1650023"/>
            <a:ext cx="3399693" cy="25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E964E-FAE0-4210-930E-81BB17B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42" y="181708"/>
            <a:ext cx="10018713" cy="1752599"/>
          </a:xfrm>
        </p:spPr>
        <p:txBody>
          <a:bodyPr/>
          <a:lstStyle/>
          <a:p>
            <a:r>
              <a:rPr lang="ru-RU" dirty="0"/>
              <a:t>Наши приоритеты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C8AD2-C42A-4128-8EE9-A1592697F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779" y="1873087"/>
            <a:ext cx="4607188" cy="576262"/>
          </a:xfrm>
        </p:spPr>
        <p:txBody>
          <a:bodyPr/>
          <a:lstStyle/>
          <a:p>
            <a:r>
              <a:rPr lang="ru-RU" dirty="0"/>
              <a:t>БЕЗОПАСТНОСТЬ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1C6AC4-5CDA-44A1-A6C8-BACA8875D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3634" y="2690568"/>
            <a:ext cx="4895056" cy="2455862"/>
          </a:xfrm>
        </p:spPr>
        <p:txBody>
          <a:bodyPr/>
          <a:lstStyle/>
          <a:p>
            <a:r>
              <a:rPr lang="ru-RU" dirty="0"/>
              <a:t>Все виды датчиков (ДЫМ, ДВИЖЕНИЕ, ..) КАМЕРА, КНОПКА ВЫЗОВА  ОХРАНЫ</a:t>
            </a:r>
          </a:p>
          <a:p>
            <a:pPr>
              <a:buClr>
                <a:srgbClr val="1287C3"/>
              </a:buClr>
            </a:pPr>
            <a:r>
              <a:rPr lang="ru-RU" dirty="0"/>
              <a:t>Во всех помещениях запасной выход.</a:t>
            </a:r>
          </a:p>
          <a:p>
            <a:pPr>
              <a:buClr>
                <a:srgbClr val="1287C3"/>
              </a:buClr>
            </a:pPr>
            <a:r>
              <a:rPr lang="ru-RU" dirty="0"/>
              <a:t>Страховка бизнеса.</a:t>
            </a:r>
          </a:p>
          <a:p>
            <a:pPr>
              <a:buClr>
                <a:srgbClr val="1287C3"/>
              </a:buClr>
            </a:pPr>
            <a:r>
              <a:rPr lang="ru-RU" dirty="0"/>
              <a:t>Современные технические решения  (светодиодное освещение, подогреваемая и фильтруемая  вентиляция)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3886F3-46E8-4E4C-A2BF-EA832DEC8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36272" y="1799493"/>
            <a:ext cx="4622537" cy="576262"/>
          </a:xfrm>
        </p:spPr>
        <p:txBody>
          <a:bodyPr/>
          <a:lstStyle/>
          <a:p>
            <a:r>
              <a:rPr lang="ru-RU" dirty="0"/>
              <a:t>ПОЛЕЗНОСТЬ</a:t>
            </a:r>
          </a:p>
        </p:txBody>
      </p:sp>
      <p:graphicFrame>
        <p:nvGraphicFramePr>
          <p:cNvPr id="7" name="Схема 7">
            <a:extLst>
              <a:ext uri="{FF2B5EF4-FFF2-40B4-BE49-F238E27FC236}">
                <a16:creationId xmlns:a16="http://schemas.microsoft.com/office/drawing/2014/main" id="{CE19E9A4-DA18-4338-B14A-EEDAA379FC2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1889182"/>
              </p:ext>
            </p:extLst>
          </p:nvPr>
        </p:nvGraphicFramePr>
        <p:xfrm>
          <a:off x="6548560" y="2549892"/>
          <a:ext cx="4895850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5D9044F-6C31-4FF5-A650-1DC558D0E390}"/>
              </a:ext>
            </a:extLst>
          </p:cNvPr>
          <p:cNvSpPr txBox="1"/>
          <p:nvPr/>
        </p:nvSpPr>
        <p:spPr>
          <a:xfrm>
            <a:off x="2954216" y="5627076"/>
            <a:ext cx="86609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dirty="0"/>
              <a:t>УДОБСТВО  ВСЕМ и ВСЕГДА! </a:t>
            </a:r>
          </a:p>
        </p:txBody>
      </p:sp>
    </p:spTree>
    <p:extLst>
      <p:ext uri="{BB962C8B-B14F-4D97-AF65-F5344CB8AC3E}">
        <p14:creationId xmlns:p14="http://schemas.microsoft.com/office/powerpoint/2010/main" val="90393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внешний, здание, трав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0BFCEFC-6653-4F9D-9378-2FEA61622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64953" y="892762"/>
            <a:ext cx="3483250" cy="2612438"/>
          </a:xfrm>
        </p:spPr>
      </p:pic>
      <p:pic>
        <p:nvPicPr>
          <p:cNvPr id="23" name="Рисунок 23" descr="Изображение выглядит как трава, внешний, здание, д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A3921D4-6B2C-4BA7-80ED-E9AEDEEE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75" y="3177733"/>
            <a:ext cx="2743200" cy="20682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6621A-B21D-48B9-A5AD-E4C9B768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8265" y="-222336"/>
            <a:ext cx="10018713" cy="1752599"/>
          </a:xfrm>
        </p:spPr>
        <p:txBody>
          <a:bodyPr>
            <a:normAutofit/>
          </a:bodyPr>
          <a:lstStyle/>
          <a:p>
            <a:r>
              <a:rPr lang="ru-RU" sz="3600" b="1" dirty="0"/>
              <a:t>Как это выглядит?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3BA07-12C2-411F-86A9-D27D0A2D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7658" y="1802588"/>
            <a:ext cx="4607188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CE5AD2-797C-4B75-8E07-D22528A6B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5227" y="1007302"/>
            <a:ext cx="4622537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9" descr="Изображение выглядит как трава, внешний, здание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4EB40AC-7734-4CD7-9234-749F37B842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109382" y="882324"/>
            <a:ext cx="3368197" cy="2622875"/>
          </a:xfrm>
        </p:spPr>
      </p:pic>
      <p:pic>
        <p:nvPicPr>
          <p:cNvPr id="13" name="Рисунок 13" descr="Изображение выглядит как внешний, здание, окно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A82654F-ABB2-4957-A930-1E469E0FC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25" y="5791051"/>
            <a:ext cx="2263036" cy="1403216"/>
          </a:xfrm>
          <a:prstGeom prst="rect">
            <a:avLst/>
          </a:prstGeom>
        </p:spPr>
      </p:pic>
      <p:pic>
        <p:nvPicPr>
          <p:cNvPr id="15" name="Рисунок 15" descr="Изображение выглядит как внешний, здание, трава, припаркова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D6498CD-97A6-468A-831D-2124C8576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715" y="886739"/>
            <a:ext cx="3599145" cy="2704578"/>
          </a:xfrm>
          <a:prstGeom prst="rect">
            <a:avLst/>
          </a:prstGeom>
        </p:spPr>
      </p:pic>
      <p:pic>
        <p:nvPicPr>
          <p:cNvPr id="19" name="Рисунок 19" descr="Изображение выглядит как внешний, здание, оранжевый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8F0B71A-9F04-4FA3-BBD1-0BD258EF1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003" y="3182654"/>
            <a:ext cx="5739008" cy="3843401"/>
          </a:xfrm>
          <a:prstGeom prst="rect">
            <a:avLst/>
          </a:prstGeom>
        </p:spPr>
      </p:pic>
      <p:pic>
        <p:nvPicPr>
          <p:cNvPr id="21" name="Рисунок 21" descr="Изображение выглядит как трава, внешний, цветной, поезд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6C232AA-A0EC-4BFB-ADA5-58A222A92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687" y="3179045"/>
            <a:ext cx="3870543" cy="29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DEC98-3108-48AF-BE63-F62BA678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21" y="1209804"/>
            <a:ext cx="5426158" cy="1371600"/>
          </a:xfrm>
        </p:spPr>
        <p:txBody>
          <a:bodyPr/>
          <a:lstStyle/>
          <a:p>
            <a:r>
              <a:rPr lang="ru-RU" b="1" dirty="0"/>
              <a:t>Кому это нужно?</a:t>
            </a:r>
          </a:p>
        </p:txBody>
      </p:sp>
      <p:pic>
        <p:nvPicPr>
          <p:cNvPr id="5" name="Рисунок 5" descr="Изображение выглядит как внутренний, книга, полк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CA46479-C2BE-461B-99FB-65F2DDF0DF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057" r="32057"/>
          <a:stretch/>
        </p:blipFill>
        <p:spPr>
          <a:xfrm>
            <a:off x="6164626" y="444674"/>
            <a:ext cx="5483466" cy="583504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C98AF5C-53F9-4B55-AD08-30067D072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299" y="3124199"/>
            <a:ext cx="5426158" cy="1828800"/>
          </a:xfrm>
        </p:spPr>
        <p:txBody>
          <a:bodyPr>
            <a:normAutofit/>
          </a:bodyPr>
          <a:lstStyle/>
          <a:p>
            <a:r>
              <a:rPr lang="ru-RU" dirty="0"/>
              <a:t>Социальным предпринимателям</a:t>
            </a:r>
          </a:p>
          <a:p>
            <a:r>
              <a:rPr lang="ru-RU" dirty="0"/>
              <a:t>Рабочие места и общественные пространства</a:t>
            </a:r>
          </a:p>
          <a:p>
            <a:r>
              <a:rPr lang="ru-RU" dirty="0"/>
              <a:t>Государству </a:t>
            </a:r>
          </a:p>
          <a:p>
            <a:r>
              <a:rPr lang="ru-RU" dirty="0"/>
              <a:t>Франшиза (налоги в Колпино),  экология 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5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526CB-7190-47B4-91C8-BFE99E14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РАБОТАЕТ? B </a:t>
            </a:r>
            <a:r>
              <a:rPr lang="ru-RU" dirty="0" err="1"/>
              <a:t>to</a:t>
            </a:r>
            <a:r>
              <a:rPr lang="ru-RU" dirty="0"/>
              <a:t> B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143A7-51E9-453A-8E4D-E1AFDB0FB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199" y="2153156"/>
            <a:ext cx="7129735" cy="576262"/>
          </a:xfrm>
        </p:spPr>
        <p:txBody>
          <a:bodyPr/>
          <a:lstStyle/>
          <a:p>
            <a:r>
              <a:rPr lang="ru-RU" dirty="0"/>
              <a:t>Контейнерный город      812  </a:t>
            </a:r>
            <a:r>
              <a:rPr lang="ru-RU" dirty="0" err="1"/>
              <a:t>Колпенгаген</a:t>
            </a:r>
            <a:r>
              <a:rPr lang="ru-RU" dirty="0"/>
              <a:t> 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8B1A-E4BF-43FC-91E1-2799DE7CB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2280" y="3182937"/>
            <a:ext cx="4895056" cy="24558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/>
          </a:p>
          <a:p>
            <a:pPr>
              <a:buClr>
                <a:srgbClr val="1287C3"/>
              </a:buClr>
            </a:pPr>
            <a:r>
              <a:rPr lang="ru-RU" dirty="0"/>
              <a:t>"МОЙ" КИНОТЕАТР  проектирует и создает производство  безопасных контейнерных  сооружений.</a:t>
            </a:r>
          </a:p>
          <a:p>
            <a:pPr>
              <a:buClr>
                <a:srgbClr val="1287C3"/>
              </a:buClr>
            </a:pPr>
            <a:r>
              <a:rPr lang="ru-RU" dirty="0"/>
              <a:t>Рабочие места, социальные лифты.</a:t>
            </a:r>
          </a:p>
          <a:p>
            <a:pPr>
              <a:buClr>
                <a:srgbClr val="1287C3"/>
              </a:buClr>
            </a:pPr>
            <a:r>
              <a:rPr lang="ru-RU" dirty="0"/>
              <a:t>Использование  промышленных зон.</a:t>
            </a:r>
          </a:p>
          <a:p>
            <a:pPr>
              <a:buClr>
                <a:srgbClr val="1287C3"/>
              </a:buClr>
            </a:pPr>
            <a:r>
              <a:rPr lang="ru-RU" dirty="0"/>
              <a:t>Благотворители  участвуя в СОЦИАЛЬНОМ БИЗНЕСЕ передают ресурсы или услуги для  КОНТЕЙНЕРНОГО ГОРОДА . </a:t>
            </a:r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9A34DD-84F6-4B1C-A19A-3392B94AD2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RB</a:t>
            </a:r>
          </a:p>
        </p:txBody>
      </p:sp>
      <p:pic>
        <p:nvPicPr>
          <p:cNvPr id="7" name="Рисунок 7" descr="Изображение выглядит как здание, внешний, трав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2FE8C26-E6AB-41B1-8E0E-FB44E6AA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85" y="2999803"/>
            <a:ext cx="6119446" cy="36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AB4DB-F74B-4B0C-BB8F-F5C819E9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48" y="-245944"/>
            <a:ext cx="10018713" cy="1752599"/>
          </a:xfrm>
        </p:spPr>
        <p:txBody>
          <a:bodyPr/>
          <a:lstStyle/>
          <a:p>
            <a:r>
              <a:rPr lang="ru-RU" dirty="0"/>
              <a:t>Как это работает  B </a:t>
            </a:r>
            <a:r>
              <a:rPr lang="ru-RU" dirty="0" err="1"/>
              <a:t>to</a:t>
            </a:r>
            <a:r>
              <a:rPr lang="ru-RU" dirty="0"/>
              <a:t> C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E1BB9-F7DA-4AAD-AA26-BE276C22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185" y="1017945"/>
            <a:ext cx="5052664" cy="576262"/>
          </a:xfrm>
        </p:spPr>
        <p:txBody>
          <a:bodyPr/>
          <a:lstStyle/>
          <a:p>
            <a:r>
              <a:rPr lang="ru-RU" dirty="0"/>
              <a:t>Модульный кинотеатр  "МОЙ"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E9D9F7-E058-4C46-8222-32478B239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1503" y="1653155"/>
            <a:ext cx="4957686" cy="3654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200" dirty="0"/>
              <a:t>Кинотеатр "МОЙ"  устанавливается в общественно доступном месте.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Стоимость сеанса  100 рублей детский билет  до 15  лет и  от 150 до 250 взрослый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Для  зрителей и друзей чай в подарок.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Простые правила для  всех зрителей.  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Зрителю может быть отказано  без объяснения причин.  (нарушение общественного порядка)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Показывает десять - пятнадцать сеансов в день. 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Дополнительные сеансы по договоренности с  администратором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Индивидуальные показы  при  100% выкупе зала тридцать  мест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Сеанс проходит в случае  присутствия одного зрителя.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Детские праздники  до 15  00  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Расписание для сети кинотеатров формируется централизованно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Запрещены к показу  ужасы, психологические триллеры, и  пр.</a:t>
            </a:r>
          </a:p>
          <a:p>
            <a:pPr>
              <a:buClr>
                <a:srgbClr val="1287C3"/>
              </a:buClr>
            </a:pPr>
            <a:r>
              <a:rPr lang="ru-RU" sz="1200" dirty="0"/>
              <a:t>Кафе закрывается после начала последнего сеанса.</a:t>
            </a:r>
          </a:p>
          <a:p>
            <a:pPr>
              <a:buClr>
                <a:srgbClr val="1287C3"/>
              </a:buClr>
            </a:pPr>
            <a:endParaRPr lang="ru-RU" sz="1200" dirty="0"/>
          </a:p>
          <a:p>
            <a:pPr>
              <a:buClr>
                <a:srgbClr val="1287C3"/>
              </a:buClr>
            </a:pPr>
            <a:endParaRPr lang="ru-RU" dirty="0"/>
          </a:p>
          <a:p>
            <a:pPr>
              <a:buClr>
                <a:srgbClr val="1287C3"/>
              </a:buClr>
            </a:pPr>
            <a:endParaRPr lang="ru-RU" dirty="0"/>
          </a:p>
        </p:txBody>
      </p:sp>
      <p:pic>
        <p:nvPicPr>
          <p:cNvPr id="7" name="Рисунок 7" descr="Изображение выглядит как внутренний, стол, окно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605600-AAA6-4070-B7DE-A32985FA22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40001" y="3757368"/>
            <a:ext cx="4191572" cy="2795831"/>
          </a:xfrm>
        </p:spPr>
      </p:pic>
      <p:pic>
        <p:nvPicPr>
          <p:cNvPr id="9" name="Рисунок 9" descr="Изображение выглядит как внутренний, стол, стул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DD9080-F1FA-4C4D-8B1F-1DF6C8039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90" y="2163622"/>
            <a:ext cx="3319879" cy="1416902"/>
          </a:xfrm>
          <a:prstGeom prst="rect">
            <a:avLst/>
          </a:prstGeom>
        </p:spPr>
      </p:pic>
      <p:pic>
        <p:nvPicPr>
          <p:cNvPr id="11" name="Рисунок 11" descr="Изображение выглядит как внутренний, потолок, стол, освеще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96FD9BF-E458-4E23-A14B-DD1010066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23" y="1403839"/>
            <a:ext cx="2227385" cy="17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Parallax</vt:lpstr>
      <vt:lpstr>Модульный КИНОТЕАТР в морских контейнерах</vt:lpstr>
      <vt:lpstr>Модульный кинотеатр "МОЙ"</vt:lpstr>
      <vt:lpstr>ЗАЧЕМ?</vt:lpstr>
      <vt:lpstr>Почему КИНОТЕАТР?</vt:lpstr>
      <vt:lpstr>Наши приоритеты</vt:lpstr>
      <vt:lpstr>Как это выглядит?</vt:lpstr>
      <vt:lpstr>Кому это нужно?</vt:lpstr>
      <vt:lpstr>КАК это РАБОТАЕТ? B to B</vt:lpstr>
      <vt:lpstr>Как это работает  B to C</vt:lpstr>
      <vt:lpstr>Чем  помочь  социальному  предпринимателю?</vt:lpstr>
      <vt:lpstr>Наши партнеры:</vt:lpstr>
      <vt:lpstr>Презентация PowerPoint</vt:lpstr>
      <vt:lpstr>Сделано в Санкт Петербурге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Модульный</dc:title>
  <dc:creator/>
  <cp:lastModifiedBy/>
  <cp:revision>1027</cp:revision>
  <dcterms:created xsi:type="dcterms:W3CDTF">2012-07-30T23:42:41Z</dcterms:created>
  <dcterms:modified xsi:type="dcterms:W3CDTF">2020-01-31T21:27:20Z</dcterms:modified>
</cp:coreProperties>
</file>