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312" r:id="rId11"/>
    <p:sldId id="320" r:id="rId12"/>
    <p:sldId id="330" r:id="rId13"/>
    <p:sldId id="331" r:id="rId14"/>
    <p:sldId id="332" r:id="rId15"/>
    <p:sldId id="333" r:id="rId16"/>
    <p:sldId id="323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401" r:id="rId43"/>
    <p:sldId id="402" r:id="rId44"/>
    <p:sldId id="403" r:id="rId45"/>
    <p:sldId id="404" r:id="rId46"/>
    <p:sldId id="405" r:id="rId47"/>
    <p:sldId id="406" r:id="rId48"/>
    <p:sldId id="361" r:id="rId49"/>
    <p:sldId id="362" r:id="rId50"/>
    <p:sldId id="363" r:id="rId51"/>
    <p:sldId id="364" r:id="rId52"/>
    <p:sldId id="365" r:id="rId53"/>
    <p:sldId id="407" r:id="rId54"/>
    <p:sldId id="408" r:id="rId55"/>
    <p:sldId id="409" r:id="rId56"/>
    <p:sldId id="410" r:id="rId57"/>
    <p:sldId id="411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Реализация федеральной программы</a:t>
            </a:r>
          </a:p>
          <a:p>
            <a:pPr algn="ctr"/>
            <a:r>
              <a:rPr lang="ru-RU" dirty="0" smtClean="0"/>
              <a:t>«Создание комфортной городской среды» в Александрово –Гайском муниципальном районе Саратовской области в 2019 году.</a:t>
            </a:r>
          </a:p>
          <a:p>
            <a:pPr algn="ctr"/>
            <a:r>
              <a:rPr lang="ru-RU" dirty="0" smtClean="0"/>
              <a:t>Объекты ФКГС:</a:t>
            </a:r>
          </a:p>
          <a:p>
            <a:pPr algn="ctr"/>
            <a:r>
              <a:rPr lang="ru-RU" dirty="0" smtClean="0"/>
              <a:t>1.Создание зоны комфортного и безопасного пребывания населения на Тенистой аллее, расположенной на площади 35-летия Победы.</a:t>
            </a:r>
          </a:p>
          <a:p>
            <a:pPr algn="ctr"/>
            <a:r>
              <a:rPr lang="ru-RU" dirty="0" smtClean="0"/>
              <a:t>2.</a:t>
            </a:r>
            <a:r>
              <a:rPr lang="ru-RU" dirty="0" smtClean="0"/>
              <a:t> 1.Создание зоны комфортного и безопасного </a:t>
            </a:r>
            <a:r>
              <a:rPr lang="ru-RU" dirty="0" smtClean="0"/>
              <a:t> пребывания населения на Аллее Славы, придание Аллее Славы эстетического вида с установкой элементов городского паркового оформления.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15d8a28ffebe8d814524b35eb206f631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36712" y="15106"/>
            <a:ext cx="12165144" cy="68428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ea83cf00dc70bf8b8fee7677b7542eb3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8909" y="0"/>
            <a:ext cx="10335485" cy="7751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43001" y="1"/>
            <a:ext cx="10287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287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81349" y="0"/>
            <a:ext cx="10287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22773" y="0"/>
            <a:ext cx="10366773" cy="6911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9_141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70435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906_092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5887" y="22756"/>
            <a:ext cx="5126433" cy="6835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68265" y="0"/>
            <a:ext cx="10287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0608" y="0"/>
            <a:ext cx="10475293" cy="6983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20190412-WA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8544" cy="7101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44624" y="0"/>
            <a:ext cx="10547301" cy="70315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22773" y="0"/>
            <a:ext cx="10475293" cy="6983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6592" y="0"/>
            <a:ext cx="10547301" cy="70315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6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0608" y="-99392"/>
            <a:ext cx="10688116" cy="71254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7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-6763"/>
            <a:ext cx="10297144" cy="6864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4584" y="0"/>
            <a:ext cx="10366773" cy="6911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5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28600" y="0"/>
            <a:ext cx="10287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12576" y="0"/>
            <a:ext cx="10366773" cy="6911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-20224"/>
            <a:ext cx="10317337" cy="6878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513168" cy="7008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90412-WA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9176" y="1"/>
            <a:ext cx="933317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956233" y="1020525"/>
            <a:ext cx="7004969" cy="46699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0608" y="0"/>
            <a:ext cx="10691316" cy="7127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28600" y="-53182"/>
            <a:ext cx="10366773" cy="6911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28600" y="0"/>
            <a:ext cx="10619309" cy="7079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47564" y="0"/>
            <a:ext cx="10472092" cy="69813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930_1927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5256584" cy="7008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930_192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0622"/>
            <a:ext cx="5112568" cy="68167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916_105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-54768"/>
            <a:ext cx="5184576" cy="6912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916_105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129634" cy="6839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920_181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184576" cy="6912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90411-WA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993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Содержимое 18" descr="IMG-2ce4afa08051ba4c2aaf12e750013f99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"/>
            <a:ext cx="51435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8c44e61c7e2bef4051e228a1cf4ab4f2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-73256"/>
            <a:ext cx="5256584" cy="7008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1b0f0a0c62a9e91601c2217caf908780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43500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4f5bb90505eb39c67e9a7903e2dec749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214" y="0"/>
            <a:ext cx="5128034" cy="6837379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6b0ea903679446caaf09536cef9c720e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43500" cy="6858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9bb2908c7210bb938e906246187f76f0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29634" cy="6839512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3153e8b7453648168361bde0e84988d8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29634" cy="683951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ec26c8789e68e7f55d49bc4f83a27742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29634" cy="683951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9a432a335d2dbf2b3bef553f5b789b37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2755"/>
            <a:ext cx="5112568" cy="68167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640bffaab38e0227538dfd7e84805cda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0622"/>
            <a:ext cx="5112568" cy="68167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90412-WA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28584" cy="6962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32218e5c8751df424b4e14f270e3785e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2208" y="0"/>
            <a:ext cx="5182040" cy="690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76372d601d1b1781c857796f070f807b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184576" cy="6912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bfae2c82df81114dab58b2fb33c02201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2755"/>
            <a:ext cx="5112568" cy="68167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cde603c2aeadb9e93f1f0b0dfc4b6fae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2755"/>
            <a:ext cx="5112568" cy="6816757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a2839f511c626ecb96f1d5434642abe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184576" cy="691276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4d91e2ccda5fb19ba6b9552dba56d89f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129634" cy="683951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66a6f07b04a9e494c27e8710fd4c81e8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43500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76db56f0512fa81dec48145da09e3232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29634" cy="683951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90411-WA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5367" y="-101525"/>
            <a:ext cx="9459895" cy="70949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90411-WA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20190412-WA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-171400"/>
            <a:ext cx="9771929" cy="73289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90412-WA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0012" y="0"/>
            <a:ext cx="9399380" cy="70495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66</Words>
  <Application>Microsoft Office PowerPoint</Application>
  <PresentationFormat>Экран (4:3)</PresentationFormat>
  <Paragraphs>5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ADMIN1</dc:creator>
  <cp:lastModifiedBy>Вера Зайцева</cp:lastModifiedBy>
  <cp:revision>29</cp:revision>
  <dcterms:created xsi:type="dcterms:W3CDTF">2019-04-12T12:07:41Z</dcterms:created>
  <dcterms:modified xsi:type="dcterms:W3CDTF">2019-11-12T10:43:15Z</dcterms:modified>
</cp:coreProperties>
</file>