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sldIdLst>
    <p:sldId id="256" r:id="rId2"/>
    <p:sldId id="257" r:id="rId3"/>
    <p:sldId id="258" r:id="rId4"/>
    <p:sldId id="261" r:id="rId5"/>
    <p:sldId id="262" r:id="rId6"/>
    <p:sldId id="267" r:id="rId7"/>
    <p:sldId id="263" r:id="rId8"/>
    <p:sldId id="264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987" autoAdjust="0"/>
    <p:restoredTop sz="94598" autoAdjust="0"/>
  </p:normalViewPr>
  <p:slideViewPr>
    <p:cSldViewPr snapToGrid="0">
      <p:cViewPr varScale="1">
        <p:scale>
          <a:sx n="103" d="100"/>
          <a:sy n="103" d="100"/>
        </p:scale>
        <p:origin x="114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076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660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30546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951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78268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67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13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194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24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750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7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24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625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179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2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F3806-D9D9-41BC-A5D6-A0CD6EAD4DE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06.09.2020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C43DA82-C238-4D4D-970C-5D26635BA87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66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4424" y="140074"/>
            <a:ext cx="10428515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КЕЙС «Водно-зеленый каркас и зеленая архитектура»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674497" y="3088289"/>
            <a:ext cx="5150499" cy="3350611"/>
          </a:xfrm>
        </p:spPr>
        <p:txBody>
          <a:bodyPr/>
          <a:lstStyle/>
          <a:p>
            <a:r>
              <a:rPr lang="ru-RU" dirty="0"/>
              <a:t>Команда: ихтиологи-экологи</a:t>
            </a:r>
          </a:p>
          <a:p>
            <a:r>
              <a:rPr lang="ru-RU" dirty="0"/>
              <a:t>город  Москва</a:t>
            </a:r>
          </a:p>
          <a:p>
            <a:r>
              <a:rPr lang="ru-RU" dirty="0"/>
              <a:t>Петрова Валерия Александровна</a:t>
            </a:r>
          </a:p>
          <a:p>
            <a:r>
              <a:rPr lang="ru-RU" dirty="0"/>
              <a:t>Матвеева Дарья Максимовна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1443" y="6254234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#URBANSPRINT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4279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060" y="625151"/>
            <a:ext cx="10420739" cy="5551812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sz="3200" dirty="0"/>
              <a:t>Спасибо за внимание!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3818" y="6339959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#URBANSPRINT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012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5443" y="250886"/>
            <a:ext cx="9595781" cy="1280890"/>
          </a:xfrm>
        </p:spPr>
        <p:txBody>
          <a:bodyPr/>
          <a:lstStyle/>
          <a:p>
            <a:r>
              <a:rPr lang="ru-RU" dirty="0"/>
              <a:t>Объект: Недостроенный телецентр на Шаболовке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905000"/>
            <a:ext cx="6527007" cy="4351338"/>
          </a:xfrm>
        </p:spPr>
      </p:pic>
      <p:sp>
        <p:nvSpPr>
          <p:cNvPr id="3" name="Прямоугольник 2"/>
          <p:cNvSpPr/>
          <p:nvPr/>
        </p:nvSpPr>
        <p:spPr>
          <a:xfrm>
            <a:off x="262868" y="6225659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#URBANSPRINT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5625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		Строительные материалы: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8103" y="3485984"/>
            <a:ext cx="2930363" cy="2616428"/>
          </a:xfrm>
          <a:prstGeom prst="rect">
            <a:avLst/>
          </a:prstGeom>
        </p:spPr>
      </p:pic>
      <p:cxnSp>
        <p:nvCxnSpPr>
          <p:cNvPr id="5" name="Прямая со стрелкой 4"/>
          <p:cNvCxnSpPr>
            <a:cxnSpLocks/>
          </p:cNvCxnSpPr>
          <p:nvPr/>
        </p:nvCxnSpPr>
        <p:spPr>
          <a:xfrm flipH="1">
            <a:off x="2532232" y="1101249"/>
            <a:ext cx="570305" cy="18571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57340" y="2958379"/>
            <a:ext cx="1133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Бетон</a:t>
            </a: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670369" y="1266951"/>
            <a:ext cx="1210584" cy="1683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72323" y="3059668"/>
            <a:ext cx="2362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Металлические балки</a:t>
            </a:r>
          </a:p>
        </p:txBody>
      </p:sp>
      <p:sp>
        <p:nvSpPr>
          <p:cNvPr id="20" name="AutoShape 4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0287" y="3485984"/>
            <a:ext cx="3377076" cy="2883234"/>
          </a:xfrm>
          <a:prstGeom prst="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>
            <a:off x="5699790" y="1266951"/>
            <a:ext cx="146858" cy="1869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959135" y="3059668"/>
            <a:ext cx="1984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Кирпичная кладка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006" y="3458443"/>
            <a:ext cx="3176048" cy="28832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5900" y="6332224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#URBANSPRINT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303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7143" y="6416159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#URBANSPRINT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0911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9191" y="73744"/>
            <a:ext cx="8911687" cy="1280890"/>
          </a:xfrm>
        </p:spPr>
        <p:txBody>
          <a:bodyPr/>
          <a:lstStyle/>
          <a:p>
            <a:r>
              <a:rPr lang="ru-RU" dirty="0"/>
              <a:t>Ценности переработки строительных материалов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298" y="1634551"/>
            <a:ext cx="10515600" cy="4383693"/>
          </a:xfrm>
        </p:spPr>
        <p:txBody>
          <a:bodyPr/>
          <a:lstStyle/>
          <a:p>
            <a:r>
              <a:rPr lang="ru-RU" dirty="0"/>
              <a:t>Сохранение натуральных ресурсов</a:t>
            </a:r>
          </a:p>
          <a:p>
            <a:r>
              <a:rPr lang="ru-RU" dirty="0"/>
              <a:t>Низкий расход материала</a:t>
            </a:r>
          </a:p>
          <a:p>
            <a:r>
              <a:rPr lang="ru-RU" dirty="0"/>
              <a:t>Низкие транспортные расходы</a:t>
            </a:r>
          </a:p>
          <a:p>
            <a:r>
              <a:rPr lang="ru-RU" dirty="0"/>
              <a:t>Уменьшение загрязнения</a:t>
            </a:r>
          </a:p>
          <a:p>
            <a:r>
              <a:rPr lang="ru-RU" dirty="0"/>
              <a:t>Уменьшение цены захоронения</a:t>
            </a:r>
          </a:p>
          <a:p>
            <a:r>
              <a:rPr lang="ru-RU" dirty="0"/>
              <a:t>Сохранить окружающую среду и здоровье человечества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271" y="1550577"/>
            <a:ext cx="3923607" cy="294270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7618" y="6349484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#URBANSPRINT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358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3498" y="64345"/>
            <a:ext cx="8596668" cy="1320800"/>
          </a:xfrm>
        </p:spPr>
        <p:txBody>
          <a:bodyPr/>
          <a:lstStyle/>
          <a:p>
            <a:r>
              <a:rPr lang="ru-RU" dirty="0"/>
              <a:t>Рециклинг железобетона и металлолома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093" y="1387490"/>
            <a:ext cx="6169350" cy="42561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832" y="1385145"/>
            <a:ext cx="5373145" cy="404636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8093" y="6359009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#URBANSPRINT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3217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164397"/>
            <a:ext cx="8911687" cy="1280890"/>
          </a:xfrm>
        </p:spPr>
        <p:txBody>
          <a:bodyPr/>
          <a:lstStyle/>
          <a:p>
            <a:r>
              <a:rPr lang="ru-RU" dirty="0"/>
              <a:t>Идеи вторичного применения металлических балок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226" y="1905000"/>
            <a:ext cx="2719386" cy="229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871" y="3053026"/>
            <a:ext cx="2830059" cy="277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30" y="1821024"/>
            <a:ext cx="3866029" cy="357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718" y="6378059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#URBANSPRINT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9615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Идеи вторичного использования переработанного железобетона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902222"/>
            <a:ext cx="3927475" cy="2945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679" y="2228850"/>
            <a:ext cx="3418969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7" y="1958975"/>
            <a:ext cx="4260932" cy="283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4768" y="6387584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#URBANSPRINT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5093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2596" y="0"/>
            <a:ext cx="8183880" cy="928694"/>
          </a:xfrm>
        </p:spPr>
        <p:txBody>
          <a:bodyPr/>
          <a:lstStyle/>
          <a:p>
            <a:pPr algn="ctr"/>
            <a:r>
              <a:rPr lang="ru-RU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Переработка кирпича</a:t>
            </a:r>
          </a:p>
        </p:txBody>
      </p:sp>
      <p:pic>
        <p:nvPicPr>
          <p:cNvPr id="10243" name="Picture 3" descr="F:\Экология\IMG_1860_bi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67504" y="1285861"/>
            <a:ext cx="3571900" cy="2351501"/>
          </a:xfrm>
          <a:prstGeom prst="rect">
            <a:avLst/>
          </a:prstGeom>
          <a:noFill/>
        </p:spPr>
      </p:pic>
      <p:pic>
        <p:nvPicPr>
          <p:cNvPr id="10242" name="Picture 2" descr="F:\Экология\boj_kirpih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238877" y="3357562"/>
            <a:ext cx="3959223" cy="303928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9591" y="1553670"/>
            <a:ext cx="4143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prstClr val="black"/>
                </a:solidFill>
              </a:rPr>
              <a:t>  Битый кирпич измельчают и повторно используют для производства плитки.</a:t>
            </a:r>
          </a:p>
        </p:txBody>
      </p:sp>
      <p:pic>
        <p:nvPicPr>
          <p:cNvPr id="6" name="Picture 2" descr="C:\Users\NinjAlex\Desktop\565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0287" y="4575988"/>
            <a:ext cx="4857557" cy="18208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53628" y="6391014"/>
            <a:ext cx="16459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#URBANSPRINT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38911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321</TotalTime>
  <Words>105</Words>
  <Application>Microsoft Office PowerPoint</Application>
  <PresentationFormat>Широкоэкранный</PresentationFormat>
  <Paragraphs>46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Легкий дым</vt:lpstr>
      <vt:lpstr>КЕЙС «Водно-зеленый каркас и зеленая архитектура» </vt:lpstr>
      <vt:lpstr>Объект: Недостроенный телецентр на Шаболовке</vt:lpstr>
      <vt:lpstr>  Строительные материалы:</vt:lpstr>
      <vt:lpstr>Презентация PowerPoint</vt:lpstr>
      <vt:lpstr>Ценности переработки строительных материалов</vt:lpstr>
      <vt:lpstr>Рециклинг железобетона и металлолома</vt:lpstr>
      <vt:lpstr>Идеи вторичного применения металлических балок</vt:lpstr>
      <vt:lpstr>Идеи вторичного использования переработанного железобетона</vt:lpstr>
      <vt:lpstr>Переработка кирпича</vt:lpstr>
      <vt:lpstr>Презентация PowerPoint</vt:lpstr>
    </vt:vector>
  </TitlesOfParts>
  <Company>Российская государственная библиотека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Читатель</dc:creator>
  <cp:lastModifiedBy>Валерия Петрова</cp:lastModifiedBy>
  <cp:revision>22</cp:revision>
  <dcterms:created xsi:type="dcterms:W3CDTF">2020-09-05T12:07:52Z</dcterms:created>
  <dcterms:modified xsi:type="dcterms:W3CDTF">2020-09-06T18:47:40Z</dcterms:modified>
</cp:coreProperties>
</file>