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6" r:id="rId4"/>
    <p:sldId id="280" r:id="rId5"/>
    <p:sldId id="265" r:id="rId6"/>
    <p:sldId id="278" r:id="rId7"/>
    <p:sldId id="257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FAD3E-515D-40B0-A4DC-15C8A04EE9F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B4BC-841D-4C8D-9289-12952729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B4BC-841D-4C8D-9289-1295272976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B4BC-841D-4C8D-9289-1295272976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zarpressa.ru/" TargetMode="External"/><Relationship Id="rId3" Type="http://schemas.openxmlformats.org/officeDocument/2006/relationships/hyperlink" Target="http://za-kultu.ru/" TargetMode="External"/><Relationship Id="rId7" Type="http://schemas.openxmlformats.org/officeDocument/2006/relationships/hyperlink" Target="http://ng58.ru/ad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ro.vesnik_volonter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gorodz.info/" TargetMode="External"/><Relationship Id="rId10" Type="http://schemas.openxmlformats.org/officeDocument/2006/relationships/hyperlink" Target="https://vk.com/juniorru" TargetMode="External"/><Relationship Id="rId4" Type="http://schemas.openxmlformats.org/officeDocument/2006/relationships/hyperlink" Target="http://rovesnik58.ru/" TargetMode="External"/><Relationship Id="rId9" Type="http://schemas.openxmlformats.org/officeDocument/2006/relationships/hyperlink" Target="http://trk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777241"/>
            <a:ext cx="10980380" cy="1718204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                      </a:t>
            </a:r>
            <a:r>
              <a:rPr lang="ru-RU" sz="2700" dirty="0" err="1" smtClean="0"/>
              <a:t>Молодёжно-досуговый</a:t>
            </a:r>
            <a:r>
              <a:rPr lang="ru-RU" sz="2700" dirty="0" smtClean="0"/>
              <a:t> центр  "Ровесник":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«От</a:t>
            </a:r>
            <a:r>
              <a:rPr lang="en-US" b="1" dirty="0" smtClean="0"/>
              <a:t> </a:t>
            </a:r>
            <a:r>
              <a:rPr lang="ru-RU" b="1" dirty="0" smtClean="0"/>
              <a:t> тимуровцев до добровольцев»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16" y="2214553"/>
            <a:ext cx="10336524" cy="87121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054" name="Picture 6" descr="ÐÐ°ÑÑÐ¸Ð½ÐºÐ¸ Ð¿Ð¾ Ð·Ð°Ð¿ÑÐ¾ÑÑ Ð´Ð¾Ð±ÑÐ¾Ð²Ð¾Ð»ÑÑÑ ÑÐ¾ÑÑÐ¸Ð¸ 2019 Ð»Ð¾Ð³Ð¾ÑÐ¸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82" y="3085766"/>
            <a:ext cx="7280366" cy="33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5" descr="bOssPmSlj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8" y="714356"/>
            <a:ext cx="1448610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702156"/>
            <a:ext cx="10872658" cy="798018"/>
          </a:xfrm>
        </p:spPr>
        <p:txBody>
          <a:bodyPr/>
          <a:lstStyle/>
          <a:p>
            <a:pPr algn="ctr"/>
            <a:r>
              <a:rPr lang="ru-RU" b="1" dirty="0" smtClean="0"/>
              <a:t>КОМАНДА ПРОЕКТА:</a:t>
            </a:r>
            <a:endParaRPr lang="ru-RU" b="1" dirty="0"/>
          </a:p>
        </p:txBody>
      </p:sp>
      <p:pic>
        <p:nvPicPr>
          <p:cNvPr id="5" name="Содержимое 4" descr="3B17w_VPnJ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9654" y="2000240"/>
            <a:ext cx="7858180" cy="44291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667900" y="2285992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Специалисты   Центра-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21 человек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Волонтёры –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56 человек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5" descr="bOssPmSlj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0" y="571480"/>
            <a:ext cx="1234296" cy="12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9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702156"/>
            <a:ext cx="10944096" cy="798018"/>
          </a:xfrm>
        </p:spPr>
        <p:txBody>
          <a:bodyPr/>
          <a:lstStyle/>
          <a:p>
            <a:r>
              <a:rPr lang="ru-RU" b="1" dirty="0" smtClean="0"/>
              <a:t>География  проекта: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712" y="2214554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10 закрытых административно-территориальных образований присутствия ГК атомной энергии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Росатом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»: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Железногорск,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Заречный Свердловской области,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Зеленогорск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ЗАТО г. Заречный Пензенской области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Лесной,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Новоуральск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Озёрск,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Саров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Северск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Снежинск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Трёхгорный.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398" y="200024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32E62">
                    <a:lumMod val="50000"/>
                  </a:srgbClr>
                </a:solidFill>
              </a:rPr>
              <a:t>ЗАТО г. Заречный Пензенской области</a:t>
            </a:r>
          </a:p>
        </p:txBody>
      </p:sp>
      <p:pic>
        <p:nvPicPr>
          <p:cNvPr id="8" name="Содержимое 8" descr="x_4969a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0182" y="1000108"/>
            <a:ext cx="5786478" cy="48378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целевые группы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22" y="1857364"/>
            <a:ext cx="8286808" cy="5000636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Несовершеннолетние от 14 до 18 лет, в том числе: 	- дети из многодетных семей;	- дети-сироты и дети, оставшиеся без попечения родителей; -подростки, находящиеся в конфликте с законом;– дети с ограниченными возможностями здоровья;–подростки, находящиеся на межведомственном учёте из семей в социально-опасном положении.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Жители города от 18 лет и старше,  среди них: -молодежь и студенты;- многодетные семьи; - временно безработные;– пенсионеры;- люди с ограниченными возможностями здоровья.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Городские общественные организации:  Клуб стратегического развития,  Совет предпринимателей, Детская дума, Молодёжный парламент , объединение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ДОБРОволец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Заречного»,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ЮнЗАРы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 Совет молодых специалистов  ПО «Старт», объединение МОО «Лига молодых Заречного», Совет отцов, женсовет г. Заречного, ассоциация многодетных семей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Ма-мы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 ООО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ЗАТО-единая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семья», и др.</a:t>
            </a:r>
          </a:p>
          <a:p>
            <a:endParaRPr lang="ru-RU" dirty="0"/>
          </a:p>
        </p:txBody>
      </p:sp>
      <p:pic>
        <p:nvPicPr>
          <p:cNvPr id="5" name="Содержимое 4" descr="YrPJeHnUY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44" y="2285992"/>
            <a:ext cx="3050116" cy="2714644"/>
          </a:xfrm>
          <a:prstGeom prst="roundRect">
            <a:avLst/>
          </a:prstGeom>
        </p:spPr>
      </p:pic>
      <p:pic>
        <p:nvPicPr>
          <p:cNvPr id="6" name="Содержимое 5" descr="bOssPmSlj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0" y="571480"/>
            <a:ext cx="1234296" cy="12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9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702156"/>
            <a:ext cx="9072626" cy="7265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проекта:  Развитие  волонтёрского центра</a:t>
            </a:r>
            <a:endParaRPr lang="ru-RU" b="1" dirty="0"/>
          </a:p>
        </p:txBody>
      </p:sp>
      <p:pic>
        <p:nvPicPr>
          <p:cNvPr id="4" name="Содержимое 9" descr="nNfVL7GFG6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64" y="2000240"/>
            <a:ext cx="3160560" cy="3678238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398" y="1714489"/>
            <a:ext cx="7500990" cy="540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Социологический опрос на тему «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Волонтёрство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в Заречном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 (не менее 2000 респондентов)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Информационно-рекламная компания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«Добровольцы, объединяйтесь!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 (не менее 5 000 участников)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«Школа СЧАСТЛИВОГО волонтёра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»- обучение и консультирование волонтёров по различным направлениям деятельности  для 25 добровольцев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Молодёжный слёт «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ЗАТО за добро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 (200 участников)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Конкурс волонтёрских инициатив (не менее 100 участников)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Тематическая смена  на базе ДОЛ «Звёздочка» (до 250 человек)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5" descr="bOssPmSljq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0" y="571480"/>
            <a:ext cx="1234296" cy="12173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024034" y="785794"/>
            <a:ext cx="964413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/>
              <a:t>система  поощрений и поддержки  волонтёров </a:t>
            </a:r>
            <a:endParaRPr lang="ru-RU" b="1" dirty="0"/>
          </a:p>
        </p:txBody>
      </p:sp>
      <p:pic>
        <p:nvPicPr>
          <p:cNvPr id="5" name="Содержимое 4" descr="xHqBj5iA87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522" y="2071678"/>
            <a:ext cx="4889039" cy="367823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63952" y="1788863"/>
            <a:ext cx="64294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ru-RU" sz="2000" b="1" cap="all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1600" b="1" cap="all" dirty="0" smtClean="0">
                <a:solidFill>
                  <a:schemeClr val="tx2"/>
                </a:solidFill>
                <a:ea typeface="+mj-ea"/>
                <a:cs typeface="+mj-cs"/>
              </a:rPr>
              <a:t>именная стипендия Главы Города 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chemeClr val="tx2"/>
                </a:solidFill>
                <a:ea typeface="+mj-ea"/>
                <a:cs typeface="+mj-cs"/>
              </a:rPr>
              <a:t>Почётный знак «Гордость заречного»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rgbClr val="C00000"/>
                </a:solidFill>
                <a:ea typeface="+mj-ea"/>
                <a:cs typeface="+mj-cs"/>
              </a:rPr>
              <a:t>Звание «Доброволец года»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chemeClr val="tx2"/>
                </a:solidFill>
                <a:ea typeface="+mj-ea"/>
                <a:cs typeface="+mj-cs"/>
              </a:rPr>
              <a:t>Доска почёта в  волонтёрском  центре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chemeClr val="tx2"/>
                </a:solidFill>
                <a:ea typeface="+mj-ea"/>
                <a:cs typeface="+mj-cs"/>
              </a:rPr>
              <a:t>Бесплатное Посещение учреждений культуры </a:t>
            </a:r>
            <a:r>
              <a:rPr lang="ru-RU" sz="1600" b="1" cap="all" dirty="0" smtClean="0">
                <a:solidFill>
                  <a:srgbClr val="C00000"/>
                </a:solidFill>
                <a:ea typeface="+mj-ea"/>
                <a:cs typeface="+mj-cs"/>
              </a:rPr>
              <a:t>и спорта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chemeClr val="tx2"/>
                </a:solidFill>
                <a:ea typeface="+mj-ea"/>
                <a:cs typeface="+mj-cs"/>
              </a:rPr>
              <a:t> Благодарственные письма волонтёрам и родителям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chemeClr val="tx2"/>
                </a:solidFill>
                <a:ea typeface="+mj-ea"/>
                <a:cs typeface="+mj-cs"/>
              </a:rPr>
              <a:t>  Письма поддержки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solidFill>
                  <a:srgbClr val="C00000"/>
                </a:solidFill>
                <a:ea typeface="+mj-ea"/>
                <a:cs typeface="+mj-cs"/>
              </a:rPr>
              <a:t>Бесплатный проезд на городском транспорте</a:t>
            </a:r>
          </a:p>
          <a:p>
            <a:pPr>
              <a:buFont typeface="Arial" pitchFamily="34" charset="0"/>
              <a:buChar char="•"/>
            </a:pPr>
            <a:endParaRPr lang="ru-RU" sz="2000" b="1" cap="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endParaRPr lang="ru-RU" sz="2000" b="1" cap="all" dirty="0" smtClean="0">
              <a:solidFill>
                <a:srgbClr val="EAE5EB">
                  <a:lumMod val="25000"/>
                </a:srgbClr>
              </a:solidFill>
              <a:ea typeface="+mj-ea"/>
              <a:cs typeface="+mj-cs"/>
            </a:endParaRPr>
          </a:p>
          <a:p>
            <a:endParaRPr lang="ru-RU" sz="2000" b="1" cap="all" dirty="0" smtClean="0">
              <a:solidFill>
                <a:srgbClr val="EAE5EB">
                  <a:lumMod val="25000"/>
                </a:srgbClr>
              </a:solidFill>
              <a:ea typeface="+mj-ea"/>
              <a:cs typeface="+mj-cs"/>
            </a:endParaRPr>
          </a:p>
          <a:p>
            <a:endParaRPr lang="ru-RU" sz="2000" b="1" cap="all" dirty="0" smtClean="0">
              <a:solidFill>
                <a:srgbClr val="EAE5EB">
                  <a:lumMod val="25000"/>
                </a:srgbClr>
              </a:solidFill>
              <a:ea typeface="+mj-ea"/>
              <a:cs typeface="+mj-cs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bOssPmSljq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0" y="571480"/>
            <a:ext cx="1234296" cy="12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802" y="714356"/>
            <a:ext cx="6715172" cy="1013800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Организационные мероприятия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47928" y="4069004"/>
            <a:ext cx="650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6" name="Содержимое 4" descr="2BeAM0L0v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522" y="2000240"/>
            <a:ext cx="4904317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bOssPmSlj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0" y="571480"/>
            <a:ext cx="1234296" cy="1217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0357" y="2376233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Согласование  межведомственного плана по  участию волонтёров в городских мероприятиях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Создание электронной базы адресов потенциальных участников событий для информирования их о мероприятиях различного уровня в сфере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волонтёрства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 (слётах, конкурсах, фестивалях и пр.)</a:t>
            </a:r>
          </a:p>
          <a:p>
            <a:pPr lvl="0" algn="just">
              <a:buFont typeface="Arial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Создание базы волонтёров центра с использованием единой информационной системы "Добровольцы России".</a:t>
            </a:r>
          </a:p>
          <a:p>
            <a:pPr lvl="0" algn="just"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702156"/>
            <a:ext cx="9301022" cy="1013800"/>
          </a:xfrm>
        </p:spPr>
        <p:txBody>
          <a:bodyPr/>
          <a:lstStyle/>
          <a:p>
            <a:r>
              <a:rPr lang="ru-RU" b="1" dirty="0" smtClean="0"/>
              <a:t>Информационное сопровождение проекта</a:t>
            </a:r>
            <a:endParaRPr lang="ru-RU" dirty="0"/>
          </a:p>
        </p:txBody>
      </p:sp>
      <p:pic>
        <p:nvPicPr>
          <p:cNvPr id="7" name="Содержимое 4" descr="volon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23" y="2000240"/>
            <a:ext cx="4786346" cy="3392486"/>
          </a:xfrm>
        </p:spPr>
      </p:pic>
      <p:sp>
        <p:nvSpPr>
          <p:cNvPr id="8" name="Прямоугольник 7"/>
          <p:cNvSpPr/>
          <p:nvPr/>
        </p:nvSpPr>
        <p:spPr>
          <a:xfrm>
            <a:off x="5381620" y="1779687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Сайты Департамента культуры г. Заречный Пензенской области </a:t>
            </a:r>
            <a:r>
              <a:rPr lang="ru-RU" u="sng" dirty="0" smtClean="0">
                <a:hlinkClick r:id="rId3"/>
              </a:rPr>
              <a:t>http://za-kultu.ru/</a:t>
            </a:r>
            <a:r>
              <a:rPr lang="ru-RU" u="sng" dirty="0" smtClean="0"/>
              <a:t>и</a:t>
            </a:r>
            <a:r>
              <a:rPr lang="ru-RU" dirty="0" smtClean="0"/>
              <a:t> МАУ МДЦ «Ровесник» </a:t>
            </a:r>
            <a:r>
              <a:rPr lang="ru-RU" u="sng" dirty="0" smtClean="0">
                <a:hlinkClick r:id="rId4"/>
              </a:rPr>
              <a:t>http://rovesnik58.ru/</a:t>
            </a:r>
            <a:r>
              <a:rPr lang="ru-RU" dirty="0" smtClean="0"/>
              <a:t>, портал «Город Z» </a:t>
            </a:r>
            <a:r>
              <a:rPr lang="ru-RU" u="sng" dirty="0" smtClean="0">
                <a:hlinkClick r:id="rId5"/>
              </a:rPr>
              <a:t>http://gorodz.info/</a:t>
            </a:r>
            <a:endParaRPr lang="ru-RU" u="sng" dirty="0" smtClean="0"/>
          </a:p>
          <a:p>
            <a:r>
              <a:rPr lang="ru-RU" dirty="0" smtClean="0"/>
              <a:t>В социальных сетях:</a:t>
            </a:r>
          </a:p>
          <a:p>
            <a:r>
              <a:rPr lang="ru-RU" dirty="0" smtClean="0"/>
              <a:t>  «</a:t>
            </a:r>
            <a:r>
              <a:rPr lang="ru-RU" dirty="0" err="1" smtClean="0"/>
              <a:t>ДОБРОволец</a:t>
            </a:r>
            <a:r>
              <a:rPr lang="ru-RU" dirty="0" smtClean="0"/>
              <a:t> города Заречного» </a:t>
            </a:r>
            <a:r>
              <a:rPr lang="ru-RU" u="sng" dirty="0" smtClean="0">
                <a:hlinkClick r:id="rId6"/>
              </a:rPr>
              <a:t>https://vk.com/ro.vesnik_volonter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«Наш город Заречный»  </a:t>
            </a:r>
            <a:r>
              <a:rPr lang="ru-RU" u="sng" dirty="0" smtClean="0">
                <a:hlinkClick r:id="rId7"/>
              </a:rPr>
              <a:t>http://ng58.ru/ads/</a:t>
            </a:r>
            <a:endParaRPr lang="ru-RU" u="sng" dirty="0" smtClean="0"/>
          </a:p>
          <a:p>
            <a:r>
              <a:rPr lang="ru-RU" dirty="0" smtClean="0"/>
              <a:t> «Заречье сегодня»  </a:t>
            </a:r>
            <a:r>
              <a:rPr lang="ru-RU" u="sng" dirty="0" smtClean="0">
                <a:hlinkClick r:id="rId8"/>
              </a:rPr>
              <a:t>http://zarpressa.ru/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ТРК «Заречный» </a:t>
            </a:r>
            <a:r>
              <a:rPr lang="ru-RU" u="sng" dirty="0" smtClean="0">
                <a:hlinkClick r:id="rId9"/>
              </a:rPr>
              <a:t>http://trkz.ru/</a:t>
            </a:r>
            <a:r>
              <a:rPr lang="ru-RU" dirty="0" smtClean="0"/>
              <a:t>.  детско-юношеская газета "Четвёртое измерение" (г. Заречный) </a:t>
            </a:r>
            <a:r>
              <a:rPr lang="ru-RU" u="sng" dirty="0" smtClean="0">
                <a:hlinkClick r:id="rId10"/>
              </a:rPr>
              <a:t>https://vk.com/juniorru</a:t>
            </a:r>
            <a:endParaRPr lang="ru-RU" dirty="0"/>
          </a:p>
        </p:txBody>
      </p:sp>
      <p:pic>
        <p:nvPicPr>
          <p:cNvPr id="6" name="Содержимое 5" descr="bOssPmSljq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60" y="571480"/>
            <a:ext cx="1234296" cy="12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816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312</Words>
  <Application>Microsoft Office PowerPoint</Application>
  <PresentationFormat>Широкоэкранный</PresentationFormat>
  <Paragraphs>76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Times New Roman</vt:lpstr>
      <vt:lpstr>Wingdings 2</vt:lpstr>
      <vt:lpstr>Дивиденд</vt:lpstr>
      <vt:lpstr>                      Молодёжно-досуговый центр  "Ровесник":           «От  тимуровцев до добровольцев» </vt:lpstr>
      <vt:lpstr>КОМАНДА ПРОЕКТА:</vt:lpstr>
      <vt:lpstr>География  проекта:</vt:lpstr>
      <vt:lpstr>                     целевые группы проекта:</vt:lpstr>
      <vt:lpstr>Цель проекта:  Развитие  волонтёрского центра</vt:lpstr>
      <vt:lpstr>   система  поощрений и поддержки  волонтёров </vt:lpstr>
      <vt:lpstr>Организационные мероприятия </vt:lpstr>
      <vt:lpstr>Информационное сопровождение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Молодёжно-досуговый центр  "Ровесник":           «От  тимуровцев до добровольцев»</dc:title>
  <dc:creator>СУУП</dc:creator>
  <cp:lastModifiedBy>Аннв А. Тузкова</cp:lastModifiedBy>
  <cp:revision>30</cp:revision>
  <dcterms:modified xsi:type="dcterms:W3CDTF">2019-12-20T13:10:09Z</dcterms:modified>
</cp:coreProperties>
</file>