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4000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Швейбс\Рабочий стол\для конкурса стратегических инициатив\Копия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973538" cy="62256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Швейбс\Рабочий стол\для конкурса стратегических инициатив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088710" cy="45498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Швейбс\Рабочий стол\для конкурса стратегических инициатив\dc19fcc4a11d8580b3f02f558af1f386b2b847120304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25163" cy="53438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Швейбс\Рабочий стол\для конкурса стратегических инициатив\1380700897_inval-s-detstv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858000" cy="4991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«Яркие ладошки», </a:t>
            </a:r>
            <a:br>
              <a:rPr lang="ru-RU" b="1" dirty="0" smtClean="0"/>
            </a:br>
            <a:r>
              <a:rPr lang="ru-RU" b="1" dirty="0" smtClean="0"/>
              <a:t>«Веселые пальчики»</a:t>
            </a:r>
            <a:endParaRPr lang="ru-RU" b="1" dirty="0"/>
          </a:p>
        </p:txBody>
      </p:sp>
      <p:pic>
        <p:nvPicPr>
          <p:cNvPr id="2050" name="Picture 2" descr="C:\Documents and Settings\Швейбс\Рабочий стол\для конкурса стратегических инициатив\501733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344816" cy="4612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Швейбс\Рабочий стол\для конкурса стратегических инициатив\DiaQRc1XcAE7g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24650" cy="5356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Швейбс\Рабочий стол\для конкурса стратегических инициатив\IMG-20190916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03984">
            <a:off x="689019" y="1133857"/>
            <a:ext cx="2968774" cy="5277821"/>
          </a:xfrm>
          <a:prstGeom prst="rect">
            <a:avLst/>
          </a:prstGeom>
          <a:noFill/>
        </p:spPr>
      </p:pic>
      <p:pic>
        <p:nvPicPr>
          <p:cNvPr id="7" name="Picture 2" descr="C:\Documents and Settings\Швейбс\Рабочий стол\для конкурса стратегических инициатив\IMG-20190916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3876">
            <a:off x="4711621" y="675984"/>
            <a:ext cx="3247707" cy="57102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Швейбс\Рабочий стол\для конкурса стратегических инициатив\IMG-20190916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04731"/>
            <a:ext cx="3960440" cy="52805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Швейбс\Рабочий стол\для конкурса стратегических инициатив\IMG-20190916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Швейбс\Рабочий стол\для конкурса стратегических инициатив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5885269" cy="57621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«Яркие ладошки»,  «Веселые пальчики»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Культура 1</cp:lastModifiedBy>
  <cp:revision>9</cp:revision>
  <dcterms:modified xsi:type="dcterms:W3CDTF">2019-09-17T10:06:14Z</dcterms:modified>
</cp:coreProperties>
</file>