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62" y="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7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3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64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29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7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0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1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2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30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2E67-811F-4E4B-9D6B-588367448D8C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FAA0B-CE69-48CD-9417-FDA06CDDA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8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50+ Tumblr Backgrounds: Free Photos &amp; Patterns - Theme Junk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349118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atin typeface="Bahnschrift Light Condensed" panose="020B0502040204020203" pitchFamily="34" charset="0"/>
              </a:rPr>
              <a:t>«Водно-зеленый каркас и зеленая архитектура»</a:t>
            </a:r>
            <a:endParaRPr lang="ru-RU" sz="5400" dirty="0">
              <a:latin typeface="Bahnschrift Ligh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2924944"/>
            <a:ext cx="6048672" cy="267765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Nova Cond Light" panose="020B0306020202020204" pitchFamily="34" charset="0"/>
              </a:rPr>
              <a:t>Система полной утилизации строительных конструкций и элементов в целях их повторного использования при строительстве новых объектов и производства товаров и материалов для города</a:t>
            </a:r>
            <a:endParaRPr lang="ru-RU" sz="2800" dirty="0">
              <a:latin typeface="Arial Nova Cond Light" panose="020B0306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59492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Автор: Шевченко А.И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8227" y="63186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Nova Cond Light" panose="020B0306020202020204" pitchFamily="34" charset="0"/>
              </a:rPr>
              <a:t>Команда «Багровый </a:t>
            </a:r>
            <a:r>
              <a:rPr lang="ru-RU" dirty="0" err="1" smtClean="0">
                <a:solidFill>
                  <a:srgbClr val="C00000"/>
                </a:solidFill>
                <a:latin typeface="Arial Nova Cond Light" panose="020B0306020202020204" pitchFamily="34" charset="0"/>
              </a:rPr>
              <a:t>фантомас</a:t>
            </a:r>
            <a:r>
              <a:rPr lang="ru-RU" dirty="0" smtClean="0">
                <a:solidFill>
                  <a:srgbClr val="C00000"/>
                </a:solidFill>
                <a:latin typeface="Arial Nova Cond Light" panose="020B0306020202020204" pitchFamily="34" charset="0"/>
              </a:rPr>
              <a:t>»</a:t>
            </a:r>
            <a:endParaRPr lang="ru-RU" dirty="0">
              <a:solidFill>
                <a:srgbClr val="C00000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бесшовная текстура дерево - Поиск в Google | Текстуры, Текстура древесины,  Дерев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Pin de Татьяна Алещенко en Дизайн | Marcos para texto, Disenos de unas,  Fondos para f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15" y="2996952"/>
            <a:ext cx="687986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нос зданий взрыво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50" y="148046"/>
            <a:ext cx="4767596" cy="309893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ГВОЗДИ МЕБЕЛЬНЫЕ ДЕКОРАТИВНЫЕ для производства и ремонта мебели от компании  КОЖЗАМ. СПб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23" t="34152" r="32554" b="34204"/>
          <a:stretch/>
        </p:blipFill>
        <p:spPr bwMode="auto">
          <a:xfrm>
            <a:off x="1893850" y="148046"/>
            <a:ext cx="107882" cy="1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ГВОЗДИ МЕБЕЛЬНЫЕ ДЕКОРАТИВНЫЕ для производства и ремонта мебели от компании  КОЖЗАМ. СП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23" t="34152" r="32554" b="34204"/>
          <a:stretch/>
        </p:blipFill>
        <p:spPr bwMode="auto">
          <a:xfrm>
            <a:off x="6560172" y="154275"/>
            <a:ext cx="101274" cy="9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93850" y="3453058"/>
            <a:ext cx="53285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Bahnschrift Light Condensed" panose="020B0502040204020203" pitchFamily="34" charset="0"/>
              </a:rPr>
              <a:t>Выберем многоквартирный дом, подлежащий сносу.</a:t>
            </a:r>
          </a:p>
          <a:p>
            <a:pPr fontAlgn="base"/>
            <a:r>
              <a:rPr lang="ru-RU" dirty="0" smtClean="0">
                <a:latin typeface="Bahnschrift Light Condensed" panose="020B0502040204020203" pitchFamily="34" charset="0"/>
              </a:rPr>
              <a:t>Найти его можно в следующем нормативном акте: решение Хабаровской городской Думы от  25 сентября 2012 года N 646</a:t>
            </a:r>
          </a:p>
          <a:p>
            <a:pPr fontAlgn="base"/>
            <a:r>
              <a:rPr lang="ru-RU" dirty="0" smtClean="0">
                <a:latin typeface="Bahnschrift Light Condensed" panose="020B0502040204020203" pitchFamily="34" charset="0"/>
              </a:rPr>
              <a:t>«Об </a:t>
            </a:r>
            <a:r>
              <a:rPr lang="ru-RU" dirty="0">
                <a:latin typeface="Bahnschrift Light Condensed" panose="020B0502040204020203" pitchFamily="34" charset="0"/>
              </a:rPr>
              <a:t>утверждении муниципальной Адресной программы по сносу и расселению многоквартирных жилых домов в целях развития застроенных территорий города Хабаровска на 2012-2030 </a:t>
            </a:r>
            <a:r>
              <a:rPr lang="ru-RU" dirty="0" smtClean="0">
                <a:latin typeface="Bahnschrift Light Condensed" panose="020B0502040204020203" pitchFamily="34" charset="0"/>
              </a:rPr>
              <a:t>годы </a:t>
            </a:r>
            <a:r>
              <a:rPr lang="ru-RU" dirty="0">
                <a:latin typeface="Bahnschrift Light Condensed" panose="020B0502040204020203" pitchFamily="34" charset="0"/>
              </a:rPr>
              <a:t>(с изменениями на 21 мая 2019 </a:t>
            </a:r>
            <a:r>
              <a:rPr lang="ru-RU" dirty="0" smtClean="0">
                <a:latin typeface="Bahnschrift Light Condensed" panose="020B0502040204020203" pitchFamily="34" charset="0"/>
              </a:rPr>
              <a:t>года)»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бесшовная текстура дерево - Поиск в Google | Текстуры, Текстура древесины,  Дерев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Тургенева, 43 в Хабаровске — 2ГИ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99921" cy="685800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бесшовная текстура дерево - Поиск в Google | Текстуры, Текстура древесины,  Дерев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9"/>
          <a:stretch/>
        </p:blipFill>
        <p:spPr bwMode="auto">
          <a:xfrm>
            <a:off x="0" y="0"/>
            <a:ext cx="5199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550420"/>
            <a:ext cx="2186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Г. Хабаровск, 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ул</a:t>
            </a:r>
            <a:r>
              <a:rPr lang="ru-RU" dirty="0">
                <a:latin typeface="Bookman Old Style" panose="02050604050505020204" pitchFamily="18" charset="0"/>
              </a:rPr>
              <a:t>. Тургенева, 43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6096" y="2860120"/>
            <a:ext cx="3944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ova Cond Light" panose="020B0306020202020204" pitchFamily="34" charset="0"/>
              </a:rPr>
              <a:t>Здание 1935 года постройки</a:t>
            </a:r>
          </a:p>
          <a:p>
            <a:r>
              <a:rPr lang="ru-RU" dirty="0" smtClean="0">
                <a:latin typeface="Arial Nova Cond Light" panose="020B0306020202020204" pitchFamily="34" charset="0"/>
              </a:rPr>
              <a:t>Тип дома: Многоквартирный </a:t>
            </a:r>
          </a:p>
          <a:p>
            <a:r>
              <a:rPr lang="ru-RU" dirty="0" smtClean="0">
                <a:latin typeface="Arial Nova Cond Light" panose="020B0306020202020204" pitchFamily="34" charset="0"/>
              </a:rPr>
              <a:t>Жилых помещений: 10</a:t>
            </a:r>
          </a:p>
          <a:p>
            <a:r>
              <a:rPr lang="ru-RU" dirty="0" smtClean="0">
                <a:latin typeface="Arial Nova Cond Light" panose="020B0306020202020204" pitchFamily="34" charset="0"/>
              </a:rPr>
              <a:t>Тип перекрытий: Деревянные</a:t>
            </a:r>
          </a:p>
          <a:p>
            <a:r>
              <a:rPr lang="ru-RU" dirty="0" smtClean="0">
                <a:latin typeface="Arial Nova Cond Light" panose="020B0306020202020204" pitchFamily="34" charset="0"/>
              </a:rPr>
              <a:t>Материал несущих стен: Деревянные</a:t>
            </a:r>
          </a:p>
          <a:p>
            <a:r>
              <a:rPr lang="ru-RU" dirty="0" smtClean="0">
                <a:latin typeface="Arial Nova Cond Light" panose="020B0306020202020204" pitchFamily="34" charset="0"/>
              </a:rPr>
              <a:t>Количество этажей: 2</a:t>
            </a:r>
          </a:p>
          <a:p>
            <a:r>
              <a:rPr lang="ru-RU" dirty="0" smtClean="0">
                <a:latin typeface="Arial Nova Cond Light" panose="020B0306020202020204" pitchFamily="34" charset="0"/>
              </a:rPr>
              <a:t>Несмотря на неаварийный статус дома, граждане крайне не удовлетворены его состоянием. </a:t>
            </a:r>
            <a:endParaRPr lang="ru-RU" dirty="0">
              <a:latin typeface="Arial Nova Cond Light" panose="020B0306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684" y="1196751"/>
            <a:ext cx="3620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ookman Old Style" panose="02050604050505020204" pitchFamily="18" charset="0"/>
              </a:rPr>
              <a:t>ОБЩИЕ СВЕДЕНИЯ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5 -3.01874E-6 L 0.6566 -3.0187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бесшовная текстура дерево - Поиск в Google | Текстуры, Текстура древесины,  Дерев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Pin de Татьяна Алещенко en Дизайн | Marcos para texto, Disenos de unas,  Fondos para f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79" y="1052736"/>
            <a:ext cx="687986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700808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ahnschrift Light" panose="020B0502040204020203" pitchFamily="34" charset="0"/>
              </a:rPr>
              <a:t>Согласно  данным жилищного фонда Хабаровска, тип фундамента дома не определен. Опираясь на изученные интернет-источники, можно предположить, что дом имеет в качестве фундамента преимущественно каменную кладку </a:t>
            </a:r>
            <a:r>
              <a:rPr lang="ru-RU" sz="2000" dirty="0">
                <a:latin typeface="Bahnschrift Light" panose="020B0502040204020203" pitchFamily="34" charset="0"/>
              </a:rPr>
              <a:t>с применением </a:t>
            </a:r>
            <a:r>
              <a:rPr lang="ru-RU" sz="2000" dirty="0" smtClean="0">
                <a:latin typeface="Bahnschrift Light" panose="020B0502040204020203" pitchFamily="34" charset="0"/>
              </a:rPr>
              <a:t>известняка либо бутобетон</a:t>
            </a:r>
            <a:r>
              <a:rPr lang="ru-RU" sz="2000" dirty="0">
                <a:latin typeface="Bahnschrift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27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качать текстуру в высоком разрешении: кирпичная стена текстура, скачать  фото, изображение, кирпичи, кирпичная кладка, bricks wall background textu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r="-1"/>
          <a:stretch/>
        </p:blipFill>
        <p:spPr bwMode="auto">
          <a:xfrm>
            <a:off x="-29604" y="1"/>
            <a:ext cx="91736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1443841"/>
            <a:ext cx="5472608" cy="35394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Бутобетон - пластичная бетонная смесь и каменное заполнение. </a:t>
            </a:r>
          </a:p>
          <a:p>
            <a:pPr marL="285750" indent="-285750">
              <a:buBlip>
                <a:blip r:embed="rId3"/>
              </a:buBlip>
            </a:pPr>
            <a:r>
              <a:rPr lang="ru-RU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Камень</a:t>
            </a:r>
          </a:p>
          <a:p>
            <a:pPr marL="285750" indent="-285750">
              <a:buBlip>
                <a:blip r:embed="rId3"/>
              </a:buBlip>
            </a:pPr>
            <a:r>
              <a:rPr lang="ru-RU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Бетон</a:t>
            </a:r>
          </a:p>
          <a:p>
            <a:pPr marL="285750" indent="-285750">
              <a:buBlip>
                <a:blip r:embed="rId3"/>
              </a:buBlip>
            </a:pPr>
            <a:r>
              <a:rPr lang="ru-RU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Древесина</a:t>
            </a:r>
          </a:p>
          <a:p>
            <a:pPr marL="285750" indent="-285750">
              <a:buBlip>
                <a:blip r:embed="rId3"/>
              </a:buBlip>
            </a:pPr>
            <a:r>
              <a:rPr lang="ru-RU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Стекло</a:t>
            </a:r>
          </a:p>
          <a:p>
            <a:pPr marL="285750" indent="-285750">
              <a:buBlip>
                <a:blip r:embed="rId3"/>
              </a:buBlip>
            </a:pPr>
            <a:r>
              <a:rPr lang="ru-RU" sz="28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Шифер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736" y="738610"/>
            <a:ext cx="6552728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Состав здания </a:t>
            </a:r>
            <a:endParaRPr lang="ru-RU" sz="3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качать текстуру в высоком разрешении: кирпичная стена текстура, скачать  фото, изображение, кирпичи, кирпичная кладка, bricks wall background textu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r="-1"/>
          <a:stretch/>
        </p:blipFill>
        <p:spPr bwMode="auto">
          <a:xfrm>
            <a:off x="0" y="1"/>
            <a:ext cx="91736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8044112" cy="5909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Script" panose="030B0504020000000003" pitchFamily="66" charset="0"/>
              </a:rPr>
              <a:t>Утилизация </a:t>
            </a:r>
            <a:r>
              <a:rPr lang="ru-RU" b="1" dirty="0" smtClean="0">
                <a:latin typeface="Segoe Script" panose="030B0504020000000003" pitchFamily="66" charset="0"/>
              </a:rPr>
              <a:t>бетона, шифера и камня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Техника, призванная обеспечить переработку бетона, – это специальная установка (в ней бетон разделяется на компоненты) и погрузчик вакуумный. Преобразование отходов осуществляется сразу на заводах, вторичное использование шлака позволяет сэкономить на изготовлении новых объемов, а непригодной массы при этом не </a:t>
            </a:r>
            <a:r>
              <a:rPr lang="ru-RU" dirty="0" smtClean="0"/>
              <a:t>остается.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27584" y="956936"/>
            <a:ext cx="77768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</a:t>
            </a:r>
            <a:r>
              <a:rPr lang="ru-RU" sz="2000" dirty="0" smtClean="0"/>
              <a:t>Бетон, камень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dirty="0" smtClean="0"/>
              <a:t>       </a:t>
            </a:r>
            <a:r>
              <a:rPr lang="ru-RU" sz="2000" dirty="0" smtClean="0"/>
              <a:t>(Дробление бетона, камня)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" name="Стрелка вниз 1"/>
          <p:cNvSpPr/>
          <p:nvPr/>
        </p:nvSpPr>
        <p:spPr>
          <a:xfrm>
            <a:off x="4533375" y="1369878"/>
            <a:ext cx="395308" cy="54695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240383">
            <a:off x="3817870" y="2175763"/>
            <a:ext cx="395308" cy="127908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3284707"/>
            <a:ext cx="1917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Тротуарная </a:t>
            </a:r>
            <a:r>
              <a:rPr lang="ru-RU" dirty="0"/>
              <a:t>плитка, асфальт, железобетонные изделия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67255" y="3275155"/>
            <a:ext cx="3366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Вторничный </a:t>
            </a:r>
            <a:r>
              <a:rPr lang="ru-RU" dirty="0"/>
              <a:t>бетонный щебень </a:t>
            </a:r>
            <a:r>
              <a:rPr lang="ru-RU" dirty="0" smtClean="0"/>
              <a:t>Строительство </a:t>
            </a:r>
            <a:r>
              <a:rPr lang="ru-RU" dirty="0"/>
              <a:t>дорог, прокладка коммуникаций, засыпка болот, </a:t>
            </a:r>
          </a:p>
          <a:p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 rot="19549506">
            <a:off x="5257154" y="2152981"/>
            <a:ext cx="395308" cy="127908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2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ес-бесценный дар природы — Газета «Алатырские вести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76672"/>
            <a:ext cx="8044112" cy="5632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Script" panose="030B0504020000000003" pitchFamily="66" charset="0"/>
              </a:rPr>
              <a:t>Утилизация </a:t>
            </a:r>
            <a:r>
              <a:rPr lang="ru-RU" b="1" dirty="0" smtClean="0">
                <a:latin typeface="Segoe Script" panose="030B0504020000000003" pitchFamily="66" charset="0"/>
              </a:rPr>
              <a:t>древесины</a:t>
            </a:r>
          </a:p>
          <a:p>
            <a:pPr algn="ctr"/>
            <a:endParaRPr lang="ru-RU" b="1" dirty="0" smtClean="0">
              <a:latin typeface="Segoe Script" panose="030B0504020000000003" pitchFamily="66" charset="0"/>
            </a:endParaRPr>
          </a:p>
          <a:p>
            <a:pPr algn="ctr"/>
            <a:r>
              <a:rPr lang="ru-RU" b="1" dirty="0" smtClean="0">
                <a:latin typeface="Segoe Script" panose="030B0504020000000003" pitchFamily="66" charset="0"/>
              </a:rPr>
              <a:t>Отходы</a:t>
            </a:r>
          </a:p>
          <a:p>
            <a:pPr algn="ctr"/>
            <a:endParaRPr lang="ru-RU" b="1" dirty="0">
              <a:latin typeface="Segoe Script" panose="030B0504020000000003" pitchFamily="66" charset="0"/>
            </a:endParaRPr>
          </a:p>
          <a:p>
            <a:endParaRPr lang="ru-RU" b="1" dirty="0" smtClean="0"/>
          </a:p>
          <a:p>
            <a:endParaRPr lang="ru-RU" b="1" dirty="0" smtClean="0"/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Используются следующие инструменты: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err="1"/>
              <a:t>Щ</a:t>
            </a:r>
            <a:r>
              <a:rPr lang="ru-RU" b="1" dirty="0" err="1" smtClean="0"/>
              <a:t>епорез</a:t>
            </a:r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err="1"/>
              <a:t>Г</a:t>
            </a:r>
            <a:r>
              <a:rPr lang="ru-RU" b="1" dirty="0" err="1" smtClean="0"/>
              <a:t>ранулятор</a:t>
            </a:r>
            <a:r>
              <a:rPr lang="ru-RU" dirty="0"/>
              <a:t> </a:t>
            </a:r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/>
              <a:t>С</a:t>
            </a:r>
            <a:r>
              <a:rPr lang="ru-RU" b="1" dirty="0" smtClean="0"/>
              <a:t>ушилка</a:t>
            </a:r>
            <a:r>
              <a:rPr lang="ru-RU" dirty="0"/>
              <a:t> 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/>
              <a:t>У</a:t>
            </a:r>
            <a:r>
              <a:rPr lang="ru-RU" b="1" dirty="0" smtClean="0"/>
              <a:t>паковочный станок</a:t>
            </a:r>
            <a:endParaRPr lang="ru-RU" b="1" dirty="0" smtClean="0">
              <a:latin typeface="Segoe Script" panose="030B0504020000000003" pitchFamily="66" charset="0"/>
            </a:endParaRPr>
          </a:p>
          <a:p>
            <a:pPr algn="ctr"/>
            <a:endParaRPr lang="ru-RU" b="1" dirty="0">
              <a:latin typeface="Segoe Script" panose="030B0504020000000003" pitchFamily="66" charset="0"/>
            </a:endParaRP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r>
              <a:rPr lang="ru-RU" dirty="0" smtClean="0">
                <a:latin typeface="Bahnschrift Light"/>
              </a:rPr>
              <a:t>                                         </a:t>
            </a:r>
          </a:p>
          <a:p>
            <a:endParaRPr lang="ru-RU" dirty="0">
              <a:latin typeface="Bahnschrift Light"/>
            </a:endParaRPr>
          </a:p>
          <a:p>
            <a:endParaRPr lang="ru-RU" dirty="0" smtClean="0">
              <a:latin typeface="Bahnschrift Light"/>
            </a:endParaRPr>
          </a:p>
          <a:p>
            <a:endParaRPr lang="ru-RU" dirty="0">
              <a:latin typeface="Bahnschrift Light"/>
            </a:endParaRPr>
          </a:p>
          <a:p>
            <a:endParaRPr lang="ru-RU" dirty="0" smtClean="0">
              <a:latin typeface="Bahnschrift Light"/>
            </a:endParaRPr>
          </a:p>
          <a:p>
            <a:endParaRPr lang="ru-RU" dirty="0"/>
          </a:p>
        </p:txBody>
      </p:sp>
      <p:sp>
        <p:nvSpPr>
          <p:cNvPr id="2" name="Стрелка вниз 1"/>
          <p:cNvSpPr/>
          <p:nvPr/>
        </p:nvSpPr>
        <p:spPr>
          <a:xfrm>
            <a:off x="4489600" y="1340768"/>
            <a:ext cx="432048" cy="64807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2195736" y="3573016"/>
            <a:ext cx="432048" cy="64807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482999" y="3573016"/>
            <a:ext cx="432048" cy="64807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5634" y="4293096"/>
            <a:ext cx="3783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Bahnschrift Light"/>
              </a:rPr>
              <a:t>Опилки:</a:t>
            </a:r>
            <a:endParaRPr lang="ru-RU" dirty="0" smtClean="0">
              <a:latin typeface="Bahnschrift Light"/>
            </a:endParaRPr>
          </a:p>
          <a:p>
            <a:r>
              <a:rPr lang="ru-RU" dirty="0" smtClean="0">
                <a:latin typeface="Bahnschrift Light"/>
              </a:rPr>
              <a:t>кирпичи, гипсовые листы, топливо, </a:t>
            </a:r>
            <a:r>
              <a:rPr lang="ru-RU" dirty="0" smtClean="0"/>
              <a:t>подкормки </a:t>
            </a:r>
            <a:r>
              <a:rPr lang="ru-RU" dirty="0"/>
              <a:t>для </a:t>
            </a:r>
            <a:r>
              <a:rPr lang="ru-RU" dirty="0" smtClean="0"/>
              <a:t>растений, </a:t>
            </a:r>
            <a:r>
              <a:rPr lang="ru-RU" b="1" dirty="0"/>
              <a:t>производство ДСП, ДВП, МДФ</a:t>
            </a:r>
            <a:r>
              <a:rPr lang="ru-RU" dirty="0"/>
              <a:t>, мебельных </a:t>
            </a:r>
            <a:r>
              <a:rPr lang="ru-RU" dirty="0" smtClean="0"/>
              <a:t>конструкций, использование в качестве фильтра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>
              <a:latin typeface="Bahnschrift Ligh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5624" y="4293096"/>
            <a:ext cx="402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Bahnschrift Light"/>
              </a:rPr>
              <a:t>Стружка:</a:t>
            </a:r>
            <a:endParaRPr lang="ru-RU" dirty="0" smtClean="0">
              <a:latin typeface="Bahnschrift Light"/>
            </a:endParaRPr>
          </a:p>
          <a:p>
            <a:r>
              <a:rPr lang="ru-RU" dirty="0" smtClean="0">
                <a:latin typeface="Bahnschrift Light"/>
              </a:rPr>
              <a:t>древесно-стружечные </a:t>
            </a:r>
            <a:r>
              <a:rPr lang="ru-RU" dirty="0">
                <a:latin typeface="Bahnschrift Light"/>
              </a:rPr>
              <a:t>и цементно-стружечные плиты, которые используются при строительстве домов.</a:t>
            </a:r>
          </a:p>
        </p:txBody>
      </p:sp>
    </p:spTree>
    <p:extLst>
      <p:ext uri="{BB962C8B-B14F-4D97-AF65-F5344CB8AC3E}">
        <p14:creationId xmlns:p14="http://schemas.microsoft.com/office/powerpoint/2010/main" val="32371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Изучен феномен изменения молекул стекла при определенной температу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" y="0"/>
            <a:ext cx="9140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Segoe Script" panose="030B0504020000000003" pitchFamily="66" charset="0"/>
              </a:rPr>
              <a:t>Утилизация </a:t>
            </a:r>
            <a:r>
              <a:rPr lang="ru-RU" sz="28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стекла</a:t>
            </a:r>
            <a:r>
              <a:rPr lang="ru-RU" sz="2800" b="1" dirty="0">
                <a:solidFill>
                  <a:srgbClr val="7030A0"/>
                </a:solidFill>
                <a:latin typeface="Segoe Script" panose="030B0504020000000003" pitchFamily="66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Segoe Script" panose="030B0504020000000003" pitchFamily="66" charset="0"/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8472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Комплектация цеха:</a:t>
            </a:r>
          </a:p>
          <a:p>
            <a:pPr algn="ctr"/>
            <a:r>
              <a:rPr lang="ru-RU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печь</a:t>
            </a:r>
            <a:r>
              <a:rPr lang="ru-RU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</a:p>
          <a:p>
            <a:pPr algn="ctr"/>
            <a:r>
              <a:rPr lang="ru-RU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формовочные станки;</a:t>
            </a:r>
          </a:p>
          <a:p>
            <a:pPr algn="ctr"/>
            <a:r>
              <a:rPr lang="ru-RU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шредеры и сепараторы;</a:t>
            </a:r>
          </a:p>
          <a:p>
            <a:pPr algn="ctr"/>
            <a:r>
              <a:rPr lang="ru-RU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сушилки</a:t>
            </a:r>
            <a:r>
              <a:rPr lang="ru-RU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fontAlgn="base">
              <a:buNone/>
            </a:pPr>
            <a:r>
              <a:rPr lang="ru-RU" sz="1800" dirty="0" smtClean="0"/>
              <a:t>Отделение </a:t>
            </a:r>
            <a:r>
              <a:rPr lang="ru-RU" sz="1800" dirty="0"/>
              <a:t>от </a:t>
            </a:r>
            <a:r>
              <a:rPr lang="ru-RU" sz="1800" dirty="0" err="1"/>
              <a:t>стеклобоя</a:t>
            </a:r>
            <a:r>
              <a:rPr lang="ru-RU" sz="1800" dirty="0"/>
              <a:t> всех не стеклянных компонентов. Размалывание боя и отделение оставшихся металлических частей с помощью магнитов. </a:t>
            </a:r>
            <a:endParaRPr lang="ru-RU" sz="1800" dirty="0" smtClean="0"/>
          </a:p>
          <a:p>
            <a:pPr marL="0" indent="0" fontAlgn="base">
              <a:buNone/>
            </a:pPr>
            <a:endParaRPr lang="ru-RU" sz="1800" dirty="0"/>
          </a:p>
          <a:p>
            <a:pPr marL="0" indent="0" fontAlgn="base">
              <a:buNone/>
            </a:pPr>
            <a:r>
              <a:rPr lang="ru-RU" sz="1800" dirty="0" smtClean="0"/>
              <a:t>Отправка </a:t>
            </a:r>
            <a:r>
              <a:rPr lang="ru-RU" sz="1800" dirty="0"/>
              <a:t>полученной смеси на вторичное изготовление тары. </a:t>
            </a:r>
            <a:endParaRPr lang="ru-RU" sz="1800" dirty="0" smtClean="0"/>
          </a:p>
          <a:p>
            <a:pPr marL="0" indent="0" fontAlgn="base">
              <a:buNone/>
            </a:pPr>
            <a:endParaRPr lang="ru-RU" sz="1800" dirty="0"/>
          </a:p>
          <a:p>
            <a:pPr marL="0" indent="0" fontAlgn="base">
              <a:buNone/>
            </a:pPr>
            <a:endParaRPr lang="ru-RU" sz="1800" dirty="0"/>
          </a:p>
          <a:p>
            <a:pPr fontAlgn="base"/>
            <a:r>
              <a:rPr lang="ru-RU" sz="1800" b="1" dirty="0"/>
              <a:t>Этап третий.</a:t>
            </a:r>
            <a:r>
              <a:rPr lang="ru-RU" sz="1800" dirty="0"/>
              <a:t> Разливание стекольной массы в формовочные емкости, выдувание новых бутылок.</a:t>
            </a:r>
          </a:p>
          <a:p>
            <a:pPr algn="ctr"/>
            <a:endParaRPr lang="ru-RU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283968" y="3267669"/>
            <a:ext cx="504056" cy="449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371565" y="4005064"/>
            <a:ext cx="416459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25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Бетон, текстура бетона, скачать фото, beton texture background, image,  цемен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17496" r="16729" b="21004"/>
          <a:stretch/>
        </p:blipFill>
        <p:spPr bwMode="auto">
          <a:xfrm>
            <a:off x="11458" y="0"/>
            <a:ext cx="9121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Трава PNG фото, скачать изображения травы в формате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3" r="-1"/>
          <a:stretch/>
        </p:blipFill>
        <p:spPr bwMode="auto">
          <a:xfrm>
            <a:off x="0" y="4128622"/>
            <a:ext cx="9144000" cy="27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348</Words>
  <Application>Microsoft Office PowerPoint</Application>
  <PresentationFormat>Экран (4:3)</PresentationFormat>
  <Paragraphs>86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Утилизация стекла 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Елизаветасупер</dc:creator>
  <cp:lastModifiedBy>Елизаветасупер</cp:lastModifiedBy>
  <cp:revision>49</cp:revision>
  <dcterms:created xsi:type="dcterms:W3CDTF">2020-09-05T23:53:55Z</dcterms:created>
  <dcterms:modified xsi:type="dcterms:W3CDTF">2020-09-06T12:31:20Z</dcterms:modified>
</cp:coreProperties>
</file>