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6" r:id="rId5"/>
    <p:sldId id="263" r:id="rId6"/>
    <p:sldId id="264" r:id="rId7"/>
    <p:sldId id="265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BC4FA-DF1B-43D5-8F76-14CDC4C52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968C57-6CB9-4CFB-9D06-95C16869D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1700CE-E56B-4F05-AA2D-7AA7094A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7E92-FBE7-48A2-90C8-94A1C5ABF06E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CE024-1D64-43F2-927B-C651E312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8CA79D-F4A3-499D-B1D3-DC28C098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9718-A9E7-4206-97E7-2BDB7A7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1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DE48D-1F61-4B41-AA0F-2CCA3D82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569FB7-C25A-43B2-BDB7-644D5A1D7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D2B6A-F375-4F06-8841-CD8B2CBF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7E92-FBE7-48A2-90C8-94A1C5ABF06E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E46D4-0F40-4EEB-858F-EF69A797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72AA2-1A47-4216-BF51-9B8FE151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9718-A9E7-4206-97E7-2BDB7A7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58BEB3-F09B-4C75-8929-85C05E81B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4F107-7579-4C19-9033-14E440186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AAE2DD-91F3-4E13-B188-A6DA47BF6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7E92-FBE7-48A2-90C8-94A1C5ABF06E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531B5B-164C-4BCC-A366-18EA6C37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99F45B-8181-40EF-AE4C-BDD7F736A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9718-A9E7-4206-97E7-2BDB7A7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2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6F304-8EF6-4366-B3BC-E41B39F9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85F80F-D77A-497F-8E8A-E0D10EBC1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570AD-CFE6-4D45-B64E-67C05F75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7E92-FBE7-48A2-90C8-94A1C5ABF06E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1A2CE8-2221-4AA6-9BCA-EA059DFA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0930C-A53B-4614-B5D8-CED921E3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9718-A9E7-4206-97E7-2BDB7A7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4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E7DDB-9937-4A21-918B-BA2E42DD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F5CF35-2A51-486E-9544-E100B9737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16110E-0662-4D3C-94B6-A164BFBA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7E92-FBE7-48A2-90C8-94A1C5ABF06E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02497-A947-4100-BB0E-8C827423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E9601-6286-40E0-9C04-5620F26A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9718-A9E7-4206-97E7-2BDB7A7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2BCF7-933B-4689-B556-BA571687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AFE5B-37C8-423A-9F3B-EDCB7CE3E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90BBA1-33E4-4B6E-AE21-E269EE1FD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0015B0-C3AD-4228-8943-9064711E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7E92-FBE7-48A2-90C8-94A1C5ABF06E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1CDA92-F933-4D04-AE88-6D213503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C7BDE-A9C0-4864-B10D-076C0EDE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9718-A9E7-4206-97E7-2BDB7A7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6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7E98E-F7D2-4621-9EC0-CBE02F1D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602A72-FDFF-482A-8335-E3BDE15B0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F5D814-C639-4118-BF4A-A49DE7228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B24D69-BEFA-4613-B389-9B0CD67A0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874394-DD66-40CA-9806-0A832364E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9C7B43-EA39-44E4-A64D-859B122C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7E92-FBE7-48A2-90C8-94A1C5ABF06E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FFE763-93BE-4ADF-B05C-54CD9DE6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44E2D1-89B6-4012-B907-E52F6B9E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9718-A9E7-4206-97E7-2BDB7A7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A34D0-29D3-442D-906C-1D5A1D3A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0362A2-47BB-465C-8211-A779F1C9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7E92-FBE7-48A2-90C8-94A1C5ABF06E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97E067-0E1F-4119-A2B6-9E37A8B8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B37D8A-2244-4C29-BADE-CA35E9E9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9718-A9E7-4206-97E7-2BDB7A7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6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AD5AA7-955A-436E-AC12-4413CB7E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7E92-FBE7-48A2-90C8-94A1C5ABF06E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C2CFE6-9329-4583-89D1-12D59D29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6CD7A1-E8B8-4653-AD07-ECCB1B11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9718-A9E7-4206-97E7-2BDB7A7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5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34AA5-CF43-4E0D-8B1D-28115344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FA4F1-A93A-4F3B-99E9-60BC8A89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2EF6AB-9279-4A48-AD04-44DBF33BE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E8A6B-AE1E-46C4-B610-0607FA30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7E92-FBE7-48A2-90C8-94A1C5ABF06E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AAD28A-9B83-41B5-9DF0-16134DE7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65053E-0926-49C8-85C1-41D70A88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9718-A9E7-4206-97E7-2BDB7A7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38BD1-3C95-42E9-B832-AF292292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BB1D65-A9BF-484F-A556-A859D956B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CBF2A9-10C3-4518-816F-8DF03E5EC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3F19B-2CE8-4DE8-BC75-E5BB0AC71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7E92-FBE7-48A2-90C8-94A1C5ABF06E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6FCF05-54DC-42C9-97FC-EE90A1B6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6EC542-FA42-463D-BB0E-FC37D288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9718-A9E7-4206-97E7-2BDB7A7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4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229D5-77D4-40BD-897D-93690DAD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93744A-2A61-4531-B434-B33E6D693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F510A-D9B3-473A-A67D-5118790C4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E7E92-FBE7-48A2-90C8-94A1C5ABF06E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B7769B-44ED-4561-B47A-487B8A8D1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2CCD8-526D-420A-89C1-0924871F5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9718-A9E7-4206-97E7-2BDB7A7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7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80E5A-BAC3-4494-B18D-B9467CA5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49A450-D0DC-4D02-9CB5-1145F4A88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6786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0846CA-19F1-4A3A-99AC-5D0331A9C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8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2A80E5-20CF-41D5-9BBB-379C2B5FB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3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F7876C-3AA2-485A-A62D-6B399EA2B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6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A22A27-A8DB-4A08-AABE-FCC280298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F4C48D-9D03-428E-8C0F-908BCB315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4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9AC8B4-693A-4176-A06B-5747E50DB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6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C2977E-34F6-44AA-A768-22C9CD686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16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Власов</dc:creator>
  <cp:lastModifiedBy>Илья Власов</cp:lastModifiedBy>
  <cp:revision>13</cp:revision>
  <dcterms:created xsi:type="dcterms:W3CDTF">2020-09-06T09:34:09Z</dcterms:created>
  <dcterms:modified xsi:type="dcterms:W3CDTF">2020-09-06T20:49:48Z</dcterms:modified>
</cp:coreProperties>
</file>