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60" r:id="rId6"/>
    <p:sldId id="261" r:id="rId7"/>
    <p:sldId id="265" r:id="rId8"/>
    <p:sldId id="262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1C67-A29B-4886-A51B-B1F64071D91F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4E59-1585-41CD-B6C7-80DC0F819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1C67-A29B-4886-A51B-B1F64071D91F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4E59-1585-41CD-B6C7-80DC0F819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1C67-A29B-4886-A51B-B1F64071D91F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4E59-1585-41CD-B6C7-80DC0F819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1C67-A29B-4886-A51B-B1F64071D91F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4E59-1585-41CD-B6C7-80DC0F819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1C67-A29B-4886-A51B-B1F64071D91F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4E59-1585-41CD-B6C7-80DC0F819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1C67-A29B-4886-A51B-B1F64071D91F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4E59-1585-41CD-B6C7-80DC0F819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1C67-A29B-4886-A51B-B1F64071D91F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4E59-1585-41CD-B6C7-80DC0F819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1C67-A29B-4886-A51B-B1F64071D91F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4E59-1585-41CD-B6C7-80DC0F819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1C67-A29B-4886-A51B-B1F64071D91F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4E59-1585-41CD-B6C7-80DC0F819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1C67-A29B-4886-A51B-B1F64071D91F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4E59-1585-41CD-B6C7-80DC0F819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F1C67-A29B-4886-A51B-B1F64071D91F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4E59-1585-41CD-B6C7-80DC0F819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F1C67-A29B-4886-A51B-B1F64071D91F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A4E59-1585-41CD-B6C7-80DC0F819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Book Antiqua" pitchFamily="18" charset="0"/>
              </a:rPr>
              <a:t>ПРОЕКТ РЕНОВАЦИИ ТЕРРИТОРИИ ВОЕННОГО ГОРОДКА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>
                <a:latin typeface="Book Antiqua" pitchFamily="18" charset="0"/>
              </a:rPr>
              <a:t>Текущее состояние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1800" dirty="0">
                <a:latin typeface="Book Antiqua" pitchFamily="18" charset="0"/>
              </a:rPr>
              <a:t>	В настоящее время на территории Военного городка 1910—1913 гг. постройки размещаются различные воинские части и прилегающая к ним жилая зона. Большая часть используется по первоначальному назначению до сих пор. Двух-, трехэтажные здания на ул. Тополевая, возводившиеся как квартиры для офицеров, являются жилыми домами; казарменные помещения по-прежнему служат для размещения солдат срочной службы или приспособлены для общежитий; ряд объектов используется как административные помещения. </a:t>
            </a:r>
            <a:br>
              <a:rPr lang="ru-RU" sz="1800" dirty="0">
                <a:latin typeface="Book Antiqua" pitchFamily="18" charset="0"/>
              </a:rPr>
            </a:br>
            <a:r>
              <a:rPr lang="ru-RU" sz="1800" dirty="0">
                <a:latin typeface="Book Antiqua" pitchFamily="18" charset="0"/>
              </a:rPr>
              <a:t>        </a:t>
            </a:r>
          </a:p>
          <a:p>
            <a:r>
              <a:rPr lang="ru-RU" sz="1800" dirty="0">
                <a:latin typeface="Book Antiqua" pitchFamily="18" charset="0"/>
              </a:rPr>
              <a:t>          Проектируемая территория в настоящее время неблагоустроенна, естественное озеленение расположено хаотично. Многие здания находятся в аварийном состоянии, включая историческую застройку.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>
                <a:latin typeface="Book Antiqua" pitchFamily="18" charset="0"/>
              </a:rPr>
              <a:t>Концепция проектирования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1800" dirty="0">
                <a:latin typeface="Book Antiqua" pitchFamily="18" charset="0"/>
              </a:rPr>
              <a:t>В настоящее время большую часть территории военного городка</a:t>
            </a:r>
          </a:p>
          <a:p>
            <a:pPr>
              <a:buNone/>
            </a:pPr>
            <a:r>
              <a:rPr lang="ru-RU" sz="1800" dirty="0">
                <a:latin typeface="Book Antiqua" pitchFamily="18" charset="0"/>
              </a:rPr>
              <a:t>занимают закрытые воинские части. После передачи земельных участков</a:t>
            </a:r>
          </a:p>
          <a:p>
            <a:pPr>
              <a:buNone/>
            </a:pPr>
            <a:r>
              <a:rPr lang="ru-RU" sz="1800" dirty="0">
                <a:latin typeface="Book Antiqua" pitchFamily="18" charset="0"/>
              </a:rPr>
              <a:t>Министерства обороны РФ в собственность Новосибирской области и</a:t>
            </a:r>
          </a:p>
          <a:p>
            <a:pPr>
              <a:buNone/>
            </a:pPr>
            <a:r>
              <a:rPr lang="ru-RU" sz="1800" dirty="0">
                <a:latin typeface="Book Antiqua" pitchFamily="18" charset="0"/>
              </a:rPr>
              <a:t>города Новосибирска необходимо разработать новое функциональное</a:t>
            </a:r>
          </a:p>
          <a:p>
            <a:pPr>
              <a:buNone/>
            </a:pPr>
            <a:r>
              <a:rPr lang="ru-RU" sz="1800" dirty="0">
                <a:latin typeface="Book Antiqua" pitchFamily="18" charset="0"/>
              </a:rPr>
              <a:t>зонирование .</a:t>
            </a:r>
          </a:p>
          <a:p>
            <a:pPr>
              <a:buNone/>
            </a:pPr>
            <a:r>
              <a:rPr lang="ru-RU" sz="1800" dirty="0">
                <a:latin typeface="Book Antiqua" pitchFamily="18" charset="0"/>
              </a:rPr>
              <a:t>По проекту новое функциональное зонирование предусматривает: </a:t>
            </a:r>
          </a:p>
          <a:p>
            <a:pPr>
              <a:buNone/>
            </a:pPr>
            <a:endParaRPr lang="ru-RU" sz="1800" dirty="0">
              <a:latin typeface="Book Antiqua" pitchFamily="18" charset="0"/>
            </a:endParaRPr>
          </a:p>
          <a:p>
            <a:pPr>
              <a:buNone/>
            </a:pPr>
            <a:r>
              <a:rPr lang="ru-RU" sz="1800" dirty="0">
                <a:latin typeface="Book Antiqua" pitchFamily="18" charset="0"/>
              </a:rPr>
              <a:t>-  рекреационную зону</a:t>
            </a:r>
          </a:p>
          <a:p>
            <a:pPr>
              <a:buNone/>
            </a:pPr>
            <a:r>
              <a:rPr lang="ru-RU" sz="1800" dirty="0">
                <a:latin typeface="Book Antiqua" pitchFamily="18" charset="0"/>
              </a:rPr>
              <a:t>-  зону образовательных учреждений </a:t>
            </a:r>
          </a:p>
          <a:p>
            <a:pPr>
              <a:buNone/>
            </a:pPr>
            <a:r>
              <a:rPr lang="ru-RU" sz="1800" dirty="0">
                <a:latin typeface="Book Antiqua" pitchFamily="18" charset="0"/>
              </a:rPr>
              <a:t>-  спортивно-оздоровительную зону </a:t>
            </a:r>
          </a:p>
          <a:p>
            <a:pPr>
              <a:buNone/>
            </a:pPr>
            <a:r>
              <a:rPr lang="ru-RU" sz="1800" dirty="0">
                <a:latin typeface="Book Antiqua" pitchFamily="18" charset="0"/>
              </a:rPr>
              <a:t>-  зону жилой застройки повышенной </a:t>
            </a:r>
          </a:p>
          <a:p>
            <a:pPr>
              <a:buNone/>
            </a:pPr>
            <a:r>
              <a:rPr lang="ru-RU" sz="1800" dirty="0">
                <a:latin typeface="Book Antiqua" pitchFamily="18" charset="0"/>
              </a:rPr>
              <a:t>этажности</a:t>
            </a:r>
          </a:p>
          <a:p>
            <a:pPr>
              <a:buNone/>
            </a:pPr>
            <a:r>
              <a:rPr lang="ru-RU" sz="1800" dirty="0">
                <a:latin typeface="Book Antiqua" pitchFamily="18" charset="0"/>
              </a:rPr>
              <a:t>-   зону жилой застройки средней этажности</a:t>
            </a:r>
          </a:p>
          <a:p>
            <a:pPr>
              <a:buNone/>
            </a:pPr>
            <a:r>
              <a:rPr lang="ru-RU" sz="1800" dirty="0">
                <a:latin typeface="Book Antiqua" pitchFamily="18" charset="0"/>
              </a:rPr>
              <a:t>-   административную зону</a:t>
            </a:r>
          </a:p>
          <a:p>
            <a:pPr>
              <a:buNone/>
            </a:pPr>
            <a:endParaRPr lang="ru-RU" sz="1800" dirty="0">
              <a:latin typeface="Book Antiqua" pitchFamily="18" charset="0"/>
            </a:endParaRPr>
          </a:p>
          <a:p>
            <a:pPr>
              <a:buNone/>
            </a:pPr>
            <a:r>
              <a:rPr lang="ru-RU" sz="1800" dirty="0">
                <a:latin typeface="Book Antiqua" pitchFamily="18" charset="0"/>
              </a:rPr>
              <a:t> </a:t>
            </a:r>
          </a:p>
          <a:p>
            <a:pPr>
              <a:buNone/>
            </a:pPr>
            <a:endParaRPr lang="ru-RU" sz="1800" dirty="0">
              <a:latin typeface="Book Antiqua" pitchFamily="18" charset="0"/>
            </a:endParaRPr>
          </a:p>
          <a:p>
            <a:pPr>
              <a:buNone/>
            </a:pPr>
            <a:r>
              <a:rPr lang="ru-RU" b="1" dirty="0"/>
              <a:t>           </a:t>
            </a:r>
            <a:r>
              <a:rPr lang="ru-RU" sz="1200" dirty="0">
                <a:latin typeface="Book Antiqua" pitchFamily="18" charset="0"/>
              </a:rPr>
              <a:t>Рис.1 Функциональное зонирование военного городка</a:t>
            </a:r>
          </a:p>
        </p:txBody>
      </p:sp>
      <p:pic>
        <p:nvPicPr>
          <p:cNvPr id="5" name="Рисунок 4" descr="E:\Зонирование для пояснительной записки.jpg"/>
          <p:cNvPicPr/>
          <p:nvPr/>
        </p:nvPicPr>
        <p:blipFill>
          <a:blip r:embed="rId2" cstate="print"/>
          <a:srcRect l="56710" r="-85" b="16418"/>
          <a:stretch>
            <a:fillRect/>
          </a:stretch>
        </p:blipFill>
        <p:spPr bwMode="auto">
          <a:xfrm>
            <a:off x="5148064" y="3122113"/>
            <a:ext cx="3744416" cy="361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>
                <a:latin typeface="Book Antiqua" pitchFamily="18" charset="0"/>
              </a:rPr>
              <a:t>Транспортное обслуживание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>
                <a:latin typeface="Book Antiqua" pitchFamily="18" charset="0"/>
              </a:rPr>
              <a:t>       	В целях развития транспортного обслуживания территории проектом планировки предусматривается: реконструкция и расширение улично-дорожной сети в пределах установленных красных линий по ул. Василия </a:t>
            </a:r>
            <a:r>
              <a:rPr lang="ru-RU" sz="1600" dirty="0" err="1">
                <a:latin typeface="Book Antiqua" pitchFamily="18" charset="0"/>
              </a:rPr>
              <a:t>Старощука</a:t>
            </a:r>
            <a:r>
              <a:rPr lang="ru-RU" sz="1600" dirty="0">
                <a:latin typeface="Book Antiqua" pitchFamily="18" charset="0"/>
              </a:rPr>
              <a:t> и ул. Тополевая, создание магистральной улицы общегородского значения непрерывного движения от ул. Фрунзе, по северной границе планируемой территории (рис 2). </a:t>
            </a:r>
            <a:br>
              <a:rPr lang="ru-RU" sz="1600" dirty="0">
                <a:latin typeface="Book Antiqua" pitchFamily="18" charset="0"/>
              </a:rPr>
            </a:br>
            <a:r>
              <a:rPr lang="ru-RU" sz="1600" dirty="0">
                <a:latin typeface="Book Antiqua" pitchFamily="18" charset="0"/>
              </a:rPr>
              <a:t>Пешеходное движение организуется вдоль всех улиц и дорог по тротуарам, на участках с бульварами по их аллеям.</a:t>
            </a:r>
          </a:p>
          <a:p>
            <a:pPr>
              <a:buNone/>
            </a:pPr>
            <a:endParaRPr lang="ru-RU" sz="1050" dirty="0">
              <a:latin typeface="Book Antiqua" pitchFamily="18" charset="0"/>
            </a:endParaRPr>
          </a:p>
          <a:p>
            <a:pPr>
              <a:buNone/>
            </a:pPr>
            <a:endParaRPr lang="ru-RU" sz="1050" dirty="0">
              <a:latin typeface="Book Antiqua" pitchFamily="18" charset="0"/>
            </a:endParaRPr>
          </a:p>
          <a:p>
            <a:pPr>
              <a:buNone/>
            </a:pPr>
            <a:endParaRPr lang="ru-RU" sz="1050" dirty="0">
              <a:latin typeface="Book Antiqua" pitchFamily="18" charset="0"/>
            </a:endParaRPr>
          </a:p>
          <a:p>
            <a:pPr>
              <a:buNone/>
            </a:pPr>
            <a:endParaRPr lang="ru-RU" sz="1050" dirty="0">
              <a:latin typeface="Book Antiqua" pitchFamily="18" charset="0"/>
            </a:endParaRPr>
          </a:p>
          <a:p>
            <a:pPr>
              <a:buNone/>
            </a:pPr>
            <a:endParaRPr lang="ru-RU" sz="1050" dirty="0">
              <a:latin typeface="Book Antiqua" pitchFamily="18" charset="0"/>
            </a:endParaRPr>
          </a:p>
          <a:p>
            <a:pPr>
              <a:buNone/>
            </a:pPr>
            <a:endParaRPr lang="ru-RU" sz="1050" dirty="0">
              <a:latin typeface="Book Antiqua" pitchFamily="18" charset="0"/>
            </a:endParaRPr>
          </a:p>
          <a:p>
            <a:pPr>
              <a:buNone/>
            </a:pPr>
            <a:endParaRPr lang="ru-RU" sz="1050" dirty="0">
              <a:latin typeface="Book Antiqua" pitchFamily="18" charset="0"/>
            </a:endParaRPr>
          </a:p>
          <a:p>
            <a:pPr>
              <a:buNone/>
            </a:pPr>
            <a:endParaRPr lang="ru-RU" sz="1050" dirty="0">
              <a:latin typeface="Book Antiqua" pitchFamily="18" charset="0"/>
            </a:endParaRPr>
          </a:p>
          <a:p>
            <a:pPr>
              <a:buNone/>
            </a:pPr>
            <a:endParaRPr lang="ru-RU" sz="1050" dirty="0">
              <a:latin typeface="Book Antiqua" pitchFamily="18" charset="0"/>
            </a:endParaRPr>
          </a:p>
          <a:p>
            <a:pPr>
              <a:buNone/>
            </a:pPr>
            <a:endParaRPr lang="ru-RU" sz="1050" dirty="0">
              <a:latin typeface="Book Antiqua" pitchFamily="18" charset="0"/>
            </a:endParaRPr>
          </a:p>
          <a:p>
            <a:pPr>
              <a:buNone/>
            </a:pPr>
            <a:endParaRPr lang="ru-RU" sz="1050" dirty="0">
              <a:latin typeface="Book Antiqua" pitchFamily="18" charset="0"/>
            </a:endParaRPr>
          </a:p>
          <a:p>
            <a:pPr>
              <a:buNone/>
            </a:pPr>
            <a:endParaRPr lang="ru-RU" sz="1050" dirty="0">
              <a:latin typeface="Book Antiqua" pitchFamily="18" charset="0"/>
            </a:endParaRPr>
          </a:p>
          <a:p>
            <a:pPr>
              <a:buNone/>
            </a:pPr>
            <a:endParaRPr lang="ru-RU" sz="1050" dirty="0">
              <a:latin typeface="Book Antiqua" pitchFamily="18" charset="0"/>
            </a:endParaRPr>
          </a:p>
          <a:p>
            <a:pPr>
              <a:buNone/>
            </a:pPr>
            <a:r>
              <a:rPr lang="ru-RU" sz="1050" dirty="0">
                <a:latin typeface="Book Antiqua" pitchFamily="18" charset="0"/>
              </a:rPr>
              <a:t>                             </a:t>
            </a:r>
            <a:r>
              <a:rPr lang="ru-RU" sz="1100" dirty="0">
                <a:latin typeface="Book Antiqua" pitchFamily="18" charset="0"/>
              </a:rPr>
              <a:t>Рис.2 Функциональное зонирование военного городка</a:t>
            </a:r>
            <a:endParaRPr lang="ru-RU" sz="1100" dirty="0"/>
          </a:p>
        </p:txBody>
      </p:sp>
      <p:pic>
        <p:nvPicPr>
          <p:cNvPr id="4" name="Рисунок 3" descr="K:\Дороги для пояснительной записки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t="7279" r="7762" b="22783"/>
          <a:stretch/>
        </p:blipFill>
        <p:spPr bwMode="auto">
          <a:xfrm>
            <a:off x="5292080" y="3437786"/>
            <a:ext cx="3645713" cy="31912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:\1 Именные папки\Карина Аржанникова\Тополевая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544214"/>
            <a:ext cx="3888432" cy="311074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>
                <a:latin typeface="Book Antiqua" pitchFamily="18" charset="0"/>
              </a:rPr>
              <a:t>Благоустройство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latin typeface="Book Antiqua" pitchFamily="18" charset="0"/>
              </a:rPr>
              <a:t>Комплекс мер по созданию культурно-паркового центра включает в себя организацию парков и скверов разной тематической направленности объединенных в единый рекреационный кластер развитыми пешеходными связями. Зеленый массив берет свое начало на юго-западе территории с предложенного проектом пешеходного бульвара по ул. Тополевой и завершается на северо-востоке обширной парковой зоной с предполагаемой площадкой для проведения публичных мероприятий. 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A:\1 Именные папки\Карина Аржанникова\Тополевая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89040"/>
            <a:ext cx="4114743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A:\1 Именные папки\Карина Аржанникова\Тополевая\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409802"/>
            <a:ext cx="7632848" cy="4293477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900" dirty="0">
                <a:latin typeface="Book Antiqua" pitchFamily="18" charset="0"/>
              </a:rPr>
              <a:t>              </a:t>
            </a:r>
            <a:r>
              <a:rPr lang="ru-RU" sz="1700" dirty="0">
                <a:latin typeface="Book Antiqua" pitchFamily="18" charset="0"/>
              </a:rPr>
              <a:t>Проект предполагает отказаться от идеи застройки территории и организовать городской парк с современной и удобной инфраструктурой, где каждый житель может найти себе занятие и место. Территория может стать площадкой для проведения культурных программ и больших городских проектов, жизненно необходимой городу. Создание культурных, </a:t>
            </a:r>
            <a:r>
              <a:rPr lang="ru-RU" sz="1700" dirty="0" err="1">
                <a:latin typeface="Book Antiqua" pitchFamily="18" charset="0"/>
              </a:rPr>
              <a:t>досуговых</a:t>
            </a:r>
            <a:r>
              <a:rPr lang="ru-RU" sz="1700" dirty="0">
                <a:latin typeface="Book Antiqua" pitchFamily="18" charset="0"/>
              </a:rPr>
              <a:t>, образовательных центров, выставочных пространств необходимо для повышения привлекательности территории и её функционального насыщения.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188640"/>
            <a:ext cx="741682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Реконструкция стадиона на юго-востоке проектируемой территории, создание вокруг него единого спортивно-оздоровительного кластера, включающего в себя комплекс спортивно-оздоровительных объектов 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600" dirty="0">
                <a:latin typeface="Book Antiqua" pitchFamily="18" charset="0"/>
                <a:ea typeface="Calibri" pitchFamily="34" charset="0"/>
                <a:cs typeface="Times New Roman" pitchFamily="18" charset="0"/>
              </a:rPr>
              <a:t>  Существующий плавательный бассейн СКА (реконструкция)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 Универсальный фехтовальный манеж (новое строительство)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600" dirty="0">
                <a:latin typeface="Book Antiqua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600" dirty="0">
                <a:latin typeface="Book Antiqua" pitchFamily="18" charset="0"/>
              </a:rPr>
              <a:t>Центр экстремальных видов спорта </a:t>
            </a:r>
            <a:r>
              <a:rPr lang="ru-RU" sz="1600" dirty="0">
                <a:latin typeface="Book Antiqua" pitchFamily="18" charset="0"/>
                <a:ea typeface="Calibri" pitchFamily="34" charset="0"/>
                <a:cs typeface="Times New Roman" pitchFamily="18" charset="0"/>
              </a:rPr>
              <a:t>(новое строительство)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600" dirty="0">
                <a:latin typeface="Book Antiqua" pitchFamily="18" charset="0"/>
                <a:ea typeface="Calibri" pitchFamily="34" charset="0"/>
                <a:cs typeface="Times New Roman" pitchFamily="18" charset="0"/>
              </a:rPr>
              <a:t>  Стадион СКА с площадками для летних видов спорта (реконструкция)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  Бассейн под открытым небом </a:t>
            </a:r>
            <a:r>
              <a:rPr lang="ru-RU" sz="1600" dirty="0">
                <a:latin typeface="Book Antiqua" pitchFamily="18" charset="0"/>
                <a:ea typeface="Calibri" pitchFamily="34" charset="0"/>
                <a:cs typeface="Times New Roman" pitchFamily="18" charset="0"/>
              </a:rPr>
              <a:t>(новое строительство)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1026" name="Picture 2" descr="A:\1 Именные папки\Карина Аржанникова\Тополевая\подача бас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2429" y="2492896"/>
            <a:ext cx="5802312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>
                <a:latin typeface="Book Antiqua" pitchFamily="18" charset="0"/>
              </a:rPr>
              <a:t>	       Промышленные и коммунально-складские объекты в границах планируемой территории предусматриваются на поэтапный вынос.</a:t>
            </a:r>
            <a:br>
              <a:rPr lang="ru-RU" sz="1800" dirty="0">
                <a:latin typeface="Book Antiqua" pitchFamily="18" charset="0"/>
              </a:rPr>
            </a:br>
            <a:r>
              <a:rPr lang="ru-RU" sz="1800" dirty="0">
                <a:latin typeface="Book Antiqua" pitchFamily="18" charset="0"/>
              </a:rPr>
              <a:t> 	 Проект предусматривает организацию выделенных полос для движения велосипедистов и адаптацию территории к нуждам </a:t>
            </a:r>
            <a:r>
              <a:rPr lang="ru-RU" sz="1800" dirty="0" err="1">
                <a:latin typeface="Book Antiqua" pitchFamily="18" charset="0"/>
              </a:rPr>
              <a:t>маломобильных</a:t>
            </a:r>
            <a:r>
              <a:rPr lang="ru-RU" sz="1800" dirty="0">
                <a:latin typeface="Book Antiqua" pitchFamily="18" charset="0"/>
              </a:rPr>
              <a:t> групп населения.</a:t>
            </a:r>
          </a:p>
        </p:txBody>
      </p:sp>
      <p:pic>
        <p:nvPicPr>
          <p:cNvPr id="3074" name="Picture 2" descr="A:\1 Именные папки\Карина Аржанникова\Тополевая\визуалка свет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611560" y="2060848"/>
            <a:ext cx="8116181" cy="4565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1143000"/>
          </a:xfrm>
        </p:spPr>
        <p:txBody>
          <a:bodyPr/>
          <a:lstStyle/>
          <a:p>
            <a:r>
              <a:rPr lang="ru-RU" dirty="0">
                <a:latin typeface="Book Antiqua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256</Words>
  <Application>Microsoft Office PowerPoint</Application>
  <PresentationFormat>Экран (4:3)</PresentationFormat>
  <Paragraphs>51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Book Antiqua</vt:lpstr>
      <vt:lpstr>Calibri</vt:lpstr>
      <vt:lpstr>Times New Roman</vt:lpstr>
      <vt:lpstr>Тема Office</vt:lpstr>
      <vt:lpstr>ПРОЕКТ РЕНОВАЦИИ ТЕРРИТОРИИ ВОЕННОГО ГОРОДКА</vt:lpstr>
      <vt:lpstr>Текущее состояние</vt:lpstr>
      <vt:lpstr>Концепция проектирования</vt:lpstr>
      <vt:lpstr>Транспортное обслуживание</vt:lpstr>
      <vt:lpstr>Благоустройство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РЕНОВАЦИИ ТЕРРИТОРИИ ВОЕННОГО ГОРОДКА</dc:title>
  <dc:creator>user</dc:creator>
  <cp:lastModifiedBy>Пользователь</cp:lastModifiedBy>
  <cp:revision>13</cp:revision>
  <dcterms:created xsi:type="dcterms:W3CDTF">2018-05-30T09:52:23Z</dcterms:created>
  <dcterms:modified xsi:type="dcterms:W3CDTF">2020-02-06T05:05:54Z</dcterms:modified>
</cp:coreProperties>
</file>