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  <a:srgbClr val="3F2ADE"/>
    <a:srgbClr val="7534D4"/>
    <a:srgbClr val="316FD5"/>
    <a:srgbClr val="1BB8D7"/>
    <a:srgbClr val="30D4B9"/>
    <a:srgbClr val="25DD85"/>
    <a:srgbClr val="3CB40C"/>
    <a:srgbClr val="20E51E"/>
    <a:srgbClr val="48D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3DC93-CAC0-440F-B11A-20E81C57733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348AAC-4D75-402D-B4FE-4E9F5419A010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800" dirty="0" smtClean="0">
              <a:latin typeface="Book Antiqua" panose="02040602050305030304" pitchFamily="18" charset="0"/>
            </a:rPr>
            <a:t>1. Организовать </a:t>
          </a:r>
          <a:r>
            <a:rPr lang="ru-RU" sz="1800" dirty="0" smtClean="0">
              <a:latin typeface="Book Antiqua" panose="02040602050305030304" pitchFamily="18" charset="0"/>
            </a:rPr>
            <a:t>семинары-практикумы  </a:t>
          </a:r>
          <a:r>
            <a:rPr lang="ru-RU" sz="1800" dirty="0" smtClean="0">
              <a:latin typeface="Book Antiqua" panose="02040602050305030304" pitchFamily="18" charset="0"/>
            </a:rPr>
            <a:t>с волонтерскими группами</a:t>
          </a:r>
          <a:endParaRPr lang="ru-RU" sz="1800" dirty="0">
            <a:latin typeface="Book Antiqua" panose="02040602050305030304" pitchFamily="18" charset="0"/>
          </a:endParaRPr>
        </a:p>
      </dgm:t>
    </dgm:pt>
    <dgm:pt modelId="{0781A31C-8BCA-4538-AA21-BCF4B50FCFD1}" type="parTrans" cxnId="{22737C66-B0B0-4465-AA82-976FB82DACF3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F44689BB-9AF5-4EF0-9E7D-08765A154770}" type="sibTrans" cxnId="{22737C66-B0B0-4465-AA82-976FB82DACF3}">
      <dgm:prSet custT="1"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52D04BFE-1D4B-42AD-8999-DA39D3878A61}">
      <dgm:prSet phldrT="[Текст]" custT="1"/>
      <dgm:spPr>
        <a:solidFill>
          <a:srgbClr val="FFD757"/>
        </a:solidFill>
      </dgm:spPr>
      <dgm:t>
        <a:bodyPr/>
        <a:lstStyle/>
        <a:p>
          <a:r>
            <a:rPr lang="ru-RU" sz="1800" dirty="0" smtClean="0">
              <a:latin typeface="Book Antiqua" panose="02040602050305030304" pitchFamily="18" charset="0"/>
            </a:rPr>
            <a:t>2. Привлечь студентов, которые будут вовлечены в тесное взаимодействие с людьми с </a:t>
          </a:r>
          <a:r>
            <a:rPr lang="ru-RU" sz="1800" dirty="0" smtClean="0">
              <a:latin typeface="Book Antiqua" panose="02040602050305030304" pitchFamily="18" charset="0"/>
            </a:rPr>
            <a:t>ОВЗ</a:t>
          </a:r>
          <a:endParaRPr lang="ru-RU" sz="1800" dirty="0">
            <a:latin typeface="Book Antiqua" panose="02040602050305030304" pitchFamily="18" charset="0"/>
          </a:endParaRPr>
        </a:p>
      </dgm:t>
    </dgm:pt>
    <dgm:pt modelId="{DC756145-54D7-484A-92C2-3608CD3D58C6}" type="parTrans" cxnId="{712257E7-48E2-4883-A442-5B9A6E131B34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500A8A17-9C5D-4119-A65E-034F7657C387}" type="sibTrans" cxnId="{712257E7-48E2-4883-A442-5B9A6E131B34}">
      <dgm:prSet custT="1"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6FFA0641-9D6D-41C5-9BD4-F1A120298B22}">
      <dgm:prSet phldrT="[Текст]" custT="1"/>
      <dgm:spPr/>
      <dgm:t>
        <a:bodyPr/>
        <a:lstStyle/>
        <a:p>
          <a:r>
            <a:rPr lang="ru-RU" sz="1800" dirty="0" smtClean="0">
              <a:latin typeface="Book Antiqua" panose="02040602050305030304" pitchFamily="18" charset="0"/>
            </a:rPr>
            <a:t>3. Разработка </a:t>
          </a:r>
          <a:r>
            <a:rPr lang="ru-RU" sz="1800" dirty="0" smtClean="0">
              <a:latin typeface="Book Antiqua" panose="02040602050305030304" pitchFamily="18" charset="0"/>
            </a:rPr>
            <a:t>заданий на </a:t>
          </a:r>
          <a:r>
            <a:rPr lang="ru-RU" sz="1800" dirty="0" err="1" smtClean="0">
              <a:latin typeface="Book Antiqua" panose="02040602050305030304" pitchFamily="18" charset="0"/>
            </a:rPr>
            <a:t>командообразование</a:t>
          </a:r>
          <a:r>
            <a:rPr lang="ru-RU" sz="1800" dirty="0" smtClean="0">
              <a:latin typeface="Book Antiqua" panose="02040602050305030304" pitchFamily="18" charset="0"/>
            </a:rPr>
            <a:t> и </a:t>
          </a:r>
          <a:r>
            <a:rPr lang="ru-RU" sz="1800" dirty="0" err="1" smtClean="0">
              <a:latin typeface="Book Antiqua" panose="02040602050305030304" pitchFamily="18" charset="0"/>
            </a:rPr>
            <a:t>квест</a:t>
          </a:r>
          <a:endParaRPr lang="ru-RU" sz="1800" dirty="0">
            <a:latin typeface="Book Antiqua" panose="02040602050305030304" pitchFamily="18" charset="0"/>
          </a:endParaRPr>
        </a:p>
      </dgm:t>
    </dgm:pt>
    <dgm:pt modelId="{7B54A0DA-56D8-4120-B26A-4463EA646AD3}" type="parTrans" cxnId="{C498ACAF-0C51-474B-9E44-E04329EB4A5D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07D7612F-7501-421E-AE19-EEE63EA88763}" type="sibTrans" cxnId="{C498ACAF-0C51-474B-9E44-E04329EB4A5D}">
      <dgm:prSet custT="1"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34DD6C0C-E9B2-4CBE-95A9-E882A31BA7A9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dirty="0" smtClean="0">
              <a:latin typeface="Book Antiqua" panose="02040602050305030304" pitchFamily="18" charset="0"/>
            </a:rPr>
            <a:t>4. Проведение </a:t>
          </a:r>
          <a:r>
            <a:rPr lang="ru-RU" sz="1800" dirty="0" err="1" smtClean="0">
              <a:latin typeface="Book Antiqua" panose="02040602050305030304" pitchFamily="18" charset="0"/>
            </a:rPr>
            <a:t>квест</a:t>
          </a:r>
          <a:r>
            <a:rPr lang="ru-RU" sz="1800" dirty="0" smtClean="0">
              <a:latin typeface="Book Antiqua" panose="02040602050305030304" pitchFamily="18" charset="0"/>
            </a:rPr>
            <a:t>-игры</a:t>
          </a:r>
          <a:endParaRPr lang="ru-RU" sz="1800" dirty="0">
            <a:latin typeface="Book Antiqua" panose="02040602050305030304" pitchFamily="18" charset="0"/>
          </a:endParaRPr>
        </a:p>
      </dgm:t>
    </dgm:pt>
    <dgm:pt modelId="{B1999337-E3F5-4366-B40B-C8165E6BF53F}" type="parTrans" cxnId="{7D4A9C69-6B4B-4794-B1A0-167D24544ACB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6896EA86-0A1B-4C05-83C8-5F00A55F4298}" type="sibTrans" cxnId="{7D4A9C69-6B4B-4794-B1A0-167D24544ACB}">
      <dgm:prSet custT="1"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CC58E873-3227-4A52-8FEC-532ACC72ACAA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800" dirty="0" smtClean="0">
              <a:latin typeface="Book Antiqua" panose="02040602050305030304" pitchFamily="18" charset="0"/>
            </a:rPr>
            <a:t>5. Подведение итогов и </a:t>
          </a:r>
          <a:r>
            <a:rPr lang="ru-RU" sz="1800" dirty="0" smtClean="0">
              <a:latin typeface="Book Antiqua" panose="02040602050305030304" pitchFamily="18" charset="0"/>
            </a:rPr>
            <a:t>обратная связь</a:t>
          </a:r>
          <a:endParaRPr lang="ru-RU" sz="1800" dirty="0">
            <a:latin typeface="Book Antiqua" panose="02040602050305030304" pitchFamily="18" charset="0"/>
          </a:endParaRPr>
        </a:p>
      </dgm:t>
    </dgm:pt>
    <dgm:pt modelId="{47C68300-817A-426B-A40A-1B9E0324ED35}" type="parTrans" cxnId="{9C1C5BA4-8543-4D31-A31C-E903589485DA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B167D200-C866-4866-B39F-66EF9FD3F323}" type="sibTrans" cxnId="{9C1C5BA4-8543-4D31-A31C-E903589485DA}">
      <dgm:prSet/>
      <dgm:spPr/>
      <dgm:t>
        <a:bodyPr/>
        <a:lstStyle/>
        <a:p>
          <a:endParaRPr lang="ru-RU" sz="1800">
            <a:latin typeface="Book Antiqua" panose="02040602050305030304" pitchFamily="18" charset="0"/>
          </a:endParaRPr>
        </a:p>
      </dgm:t>
    </dgm:pt>
    <dgm:pt modelId="{989082D3-3095-402F-819D-27557C2D1237}" type="pres">
      <dgm:prSet presAssocID="{DD73DC93-CAC0-440F-B11A-20E81C57733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1AB2A8-E29E-4B9E-B9C1-D5264D657A0A}" type="pres">
      <dgm:prSet presAssocID="{DD73DC93-CAC0-440F-B11A-20E81C57733D}" presName="dummyMaxCanvas" presStyleCnt="0">
        <dgm:presLayoutVars/>
      </dgm:prSet>
      <dgm:spPr/>
    </dgm:pt>
    <dgm:pt modelId="{A673075C-DC21-496F-9DDC-777F1FF8ADE3}" type="pres">
      <dgm:prSet presAssocID="{DD73DC93-CAC0-440F-B11A-20E81C57733D}" presName="FiveNodes_1" presStyleLbl="node1" presStyleIdx="0" presStyleCnt="5" custScaleX="116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28F1E-92E9-4583-B09C-B1C9F776464A}" type="pres">
      <dgm:prSet presAssocID="{DD73DC93-CAC0-440F-B11A-20E81C57733D}" presName="FiveNodes_2" presStyleLbl="node1" presStyleIdx="1" presStyleCnt="5" custScaleX="119480" custScaleY="100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9B6B4-4512-4175-A00A-E442C7F6A78F}" type="pres">
      <dgm:prSet presAssocID="{DD73DC93-CAC0-440F-B11A-20E81C57733D}" presName="FiveNodes_3" presStyleLbl="node1" presStyleIdx="2" presStyleCnt="5" custScaleX="110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78991-93E3-4209-9C5C-72FBDF957BBF}" type="pres">
      <dgm:prSet presAssocID="{DD73DC93-CAC0-440F-B11A-20E81C57733D}" presName="FiveNodes_4" presStyleLbl="node1" presStyleIdx="3" presStyleCnt="5" custScaleX="103897" custLinFactNeighborX="-325" custLinFactNeighborY="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3D7DA-7F9B-4160-8572-CF3216FEA036}" type="pres">
      <dgm:prSet presAssocID="{DD73DC93-CAC0-440F-B11A-20E81C57733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D906B-14A0-4AAB-BCC3-190DD3AC060B}" type="pres">
      <dgm:prSet presAssocID="{DD73DC93-CAC0-440F-B11A-20E81C57733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D5989-12D1-44A1-ABA6-079CA3717E99}" type="pres">
      <dgm:prSet presAssocID="{DD73DC93-CAC0-440F-B11A-20E81C57733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836E4-0092-476F-8AB7-448D5259C94F}" type="pres">
      <dgm:prSet presAssocID="{DD73DC93-CAC0-440F-B11A-20E81C57733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E27B5-E405-4BAE-BAC8-35C202CEB80A}" type="pres">
      <dgm:prSet presAssocID="{DD73DC93-CAC0-440F-B11A-20E81C57733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52E07-1A0A-4AC0-A3C7-38E3408265C4}" type="pres">
      <dgm:prSet presAssocID="{DD73DC93-CAC0-440F-B11A-20E81C57733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B599C-ADC1-4862-A9EF-77AE65702406}" type="pres">
      <dgm:prSet presAssocID="{DD73DC93-CAC0-440F-B11A-20E81C57733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93B41-29DD-4C55-8247-C35EA1E9C8EA}" type="pres">
      <dgm:prSet presAssocID="{DD73DC93-CAC0-440F-B11A-20E81C57733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A8BB7-752F-4F01-A48F-8FCA33A9218B}" type="pres">
      <dgm:prSet presAssocID="{DD73DC93-CAC0-440F-B11A-20E81C57733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94CF3-D796-4229-B82E-15E8A88895ED}" type="pres">
      <dgm:prSet presAssocID="{DD73DC93-CAC0-440F-B11A-20E81C57733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CD7305-D22A-4508-898E-AE16DE60DAFF}" type="presOf" srcId="{CC58E873-3227-4A52-8FEC-532ACC72ACAA}" destId="{F4D3D7DA-7F9B-4160-8572-CF3216FEA036}" srcOrd="0" destOrd="0" presId="urn:microsoft.com/office/officeart/2005/8/layout/vProcess5"/>
    <dgm:cxn modelId="{143A8648-DCAD-48ED-A366-B59CA13F9766}" type="presOf" srcId="{52D04BFE-1D4B-42AD-8999-DA39D3878A61}" destId="{AFDB599C-ADC1-4862-A9EF-77AE65702406}" srcOrd="1" destOrd="0" presId="urn:microsoft.com/office/officeart/2005/8/layout/vProcess5"/>
    <dgm:cxn modelId="{2F865B47-03BF-4DAB-9537-58FC122A74AD}" type="presOf" srcId="{52D04BFE-1D4B-42AD-8999-DA39D3878A61}" destId="{F0D28F1E-92E9-4583-B09C-B1C9F776464A}" srcOrd="0" destOrd="0" presId="urn:microsoft.com/office/officeart/2005/8/layout/vProcess5"/>
    <dgm:cxn modelId="{9C1C5BA4-8543-4D31-A31C-E903589485DA}" srcId="{DD73DC93-CAC0-440F-B11A-20E81C57733D}" destId="{CC58E873-3227-4A52-8FEC-532ACC72ACAA}" srcOrd="4" destOrd="0" parTransId="{47C68300-817A-426B-A40A-1B9E0324ED35}" sibTransId="{B167D200-C866-4866-B39F-66EF9FD3F323}"/>
    <dgm:cxn modelId="{68C71AB7-B19B-41F2-AFD8-0DB85D5A1078}" type="presOf" srcId="{F44689BB-9AF5-4EF0-9E7D-08765A154770}" destId="{6DBD906B-14A0-4AAB-BCC3-190DD3AC060B}" srcOrd="0" destOrd="0" presId="urn:microsoft.com/office/officeart/2005/8/layout/vProcess5"/>
    <dgm:cxn modelId="{0365F41F-6508-4C73-A7B1-35DA5AD0B816}" type="presOf" srcId="{6896EA86-0A1B-4C05-83C8-5F00A55F4298}" destId="{541E27B5-E405-4BAE-BAC8-35C202CEB80A}" srcOrd="0" destOrd="0" presId="urn:microsoft.com/office/officeart/2005/8/layout/vProcess5"/>
    <dgm:cxn modelId="{7033DE47-B406-4E01-A5D2-8BEB9326BF72}" type="presOf" srcId="{07D7612F-7501-421E-AE19-EEE63EA88763}" destId="{A0D836E4-0092-476F-8AB7-448D5259C94F}" srcOrd="0" destOrd="0" presId="urn:microsoft.com/office/officeart/2005/8/layout/vProcess5"/>
    <dgm:cxn modelId="{C024755A-1A77-47DA-949C-7A0BA9AC441F}" type="presOf" srcId="{500A8A17-9C5D-4119-A65E-034F7657C387}" destId="{6ADD5989-12D1-44A1-ABA6-079CA3717E99}" srcOrd="0" destOrd="0" presId="urn:microsoft.com/office/officeart/2005/8/layout/vProcess5"/>
    <dgm:cxn modelId="{AA13CF23-889B-4CF7-84A0-90117403C2DC}" type="presOf" srcId="{34DD6C0C-E9B2-4CBE-95A9-E882A31BA7A9}" destId="{575A8BB7-752F-4F01-A48F-8FCA33A9218B}" srcOrd="1" destOrd="0" presId="urn:microsoft.com/office/officeart/2005/8/layout/vProcess5"/>
    <dgm:cxn modelId="{EB422CAF-C804-40AC-A647-EA06BF5C3EBA}" type="presOf" srcId="{6A348AAC-4D75-402D-B4FE-4E9F5419A010}" destId="{A673075C-DC21-496F-9DDC-777F1FF8ADE3}" srcOrd="0" destOrd="0" presId="urn:microsoft.com/office/officeart/2005/8/layout/vProcess5"/>
    <dgm:cxn modelId="{712257E7-48E2-4883-A442-5B9A6E131B34}" srcId="{DD73DC93-CAC0-440F-B11A-20E81C57733D}" destId="{52D04BFE-1D4B-42AD-8999-DA39D3878A61}" srcOrd="1" destOrd="0" parTransId="{DC756145-54D7-484A-92C2-3608CD3D58C6}" sibTransId="{500A8A17-9C5D-4119-A65E-034F7657C387}"/>
    <dgm:cxn modelId="{4424BB6C-8F37-4D6B-982E-AC6ACBF596FB}" type="presOf" srcId="{6FFA0641-9D6D-41C5-9BD4-F1A120298B22}" destId="{8DD9B6B4-4512-4175-A00A-E442C7F6A78F}" srcOrd="0" destOrd="0" presId="urn:microsoft.com/office/officeart/2005/8/layout/vProcess5"/>
    <dgm:cxn modelId="{A863011B-E42E-4E67-9467-5399302AA846}" type="presOf" srcId="{CC58E873-3227-4A52-8FEC-532ACC72ACAA}" destId="{9CD94CF3-D796-4229-B82E-15E8A88895ED}" srcOrd="1" destOrd="0" presId="urn:microsoft.com/office/officeart/2005/8/layout/vProcess5"/>
    <dgm:cxn modelId="{C498ACAF-0C51-474B-9E44-E04329EB4A5D}" srcId="{DD73DC93-CAC0-440F-B11A-20E81C57733D}" destId="{6FFA0641-9D6D-41C5-9BD4-F1A120298B22}" srcOrd="2" destOrd="0" parTransId="{7B54A0DA-56D8-4120-B26A-4463EA646AD3}" sibTransId="{07D7612F-7501-421E-AE19-EEE63EA88763}"/>
    <dgm:cxn modelId="{B46A4317-5B0C-4D87-BEB3-E9E97E22DA2E}" type="presOf" srcId="{DD73DC93-CAC0-440F-B11A-20E81C57733D}" destId="{989082D3-3095-402F-819D-27557C2D1237}" srcOrd="0" destOrd="0" presId="urn:microsoft.com/office/officeart/2005/8/layout/vProcess5"/>
    <dgm:cxn modelId="{82007492-8766-499C-9098-2169545B23C5}" type="presOf" srcId="{34DD6C0C-E9B2-4CBE-95A9-E882A31BA7A9}" destId="{B8878991-93E3-4209-9C5C-72FBDF957BBF}" srcOrd="0" destOrd="0" presId="urn:microsoft.com/office/officeart/2005/8/layout/vProcess5"/>
    <dgm:cxn modelId="{7D4A9C69-6B4B-4794-B1A0-167D24544ACB}" srcId="{DD73DC93-CAC0-440F-B11A-20E81C57733D}" destId="{34DD6C0C-E9B2-4CBE-95A9-E882A31BA7A9}" srcOrd="3" destOrd="0" parTransId="{B1999337-E3F5-4366-B40B-C8165E6BF53F}" sibTransId="{6896EA86-0A1B-4C05-83C8-5F00A55F4298}"/>
    <dgm:cxn modelId="{7AFF4D67-C2AB-4985-B63D-9161A6BF5564}" type="presOf" srcId="{6FFA0641-9D6D-41C5-9BD4-F1A120298B22}" destId="{14093B41-29DD-4C55-8247-C35EA1E9C8EA}" srcOrd="1" destOrd="0" presId="urn:microsoft.com/office/officeart/2005/8/layout/vProcess5"/>
    <dgm:cxn modelId="{22737C66-B0B0-4465-AA82-976FB82DACF3}" srcId="{DD73DC93-CAC0-440F-B11A-20E81C57733D}" destId="{6A348AAC-4D75-402D-B4FE-4E9F5419A010}" srcOrd="0" destOrd="0" parTransId="{0781A31C-8BCA-4538-AA21-BCF4B50FCFD1}" sibTransId="{F44689BB-9AF5-4EF0-9E7D-08765A154770}"/>
    <dgm:cxn modelId="{62B25B26-4610-4AB7-8178-E2229329A65A}" type="presOf" srcId="{6A348AAC-4D75-402D-B4FE-4E9F5419A010}" destId="{93252E07-1A0A-4AC0-A3C7-38E3408265C4}" srcOrd="1" destOrd="0" presId="urn:microsoft.com/office/officeart/2005/8/layout/vProcess5"/>
    <dgm:cxn modelId="{1EA7ECD2-657C-43DF-A9FA-97D0F4F684CE}" type="presParOf" srcId="{989082D3-3095-402F-819D-27557C2D1237}" destId="{C11AB2A8-E29E-4B9E-B9C1-D5264D657A0A}" srcOrd="0" destOrd="0" presId="urn:microsoft.com/office/officeart/2005/8/layout/vProcess5"/>
    <dgm:cxn modelId="{4570CBC0-35D6-4EB7-858B-0A801428CC84}" type="presParOf" srcId="{989082D3-3095-402F-819D-27557C2D1237}" destId="{A673075C-DC21-496F-9DDC-777F1FF8ADE3}" srcOrd="1" destOrd="0" presId="urn:microsoft.com/office/officeart/2005/8/layout/vProcess5"/>
    <dgm:cxn modelId="{EB535498-F1CA-4BB2-AE76-62A28D8AEE96}" type="presParOf" srcId="{989082D3-3095-402F-819D-27557C2D1237}" destId="{F0D28F1E-92E9-4583-B09C-B1C9F776464A}" srcOrd="2" destOrd="0" presId="urn:microsoft.com/office/officeart/2005/8/layout/vProcess5"/>
    <dgm:cxn modelId="{55E9D2D0-34C5-4630-8040-1D7FAFE2DEDE}" type="presParOf" srcId="{989082D3-3095-402F-819D-27557C2D1237}" destId="{8DD9B6B4-4512-4175-A00A-E442C7F6A78F}" srcOrd="3" destOrd="0" presId="urn:microsoft.com/office/officeart/2005/8/layout/vProcess5"/>
    <dgm:cxn modelId="{E199DA45-28EA-4868-8DC9-DB26996F70CB}" type="presParOf" srcId="{989082D3-3095-402F-819D-27557C2D1237}" destId="{B8878991-93E3-4209-9C5C-72FBDF957BBF}" srcOrd="4" destOrd="0" presId="urn:microsoft.com/office/officeart/2005/8/layout/vProcess5"/>
    <dgm:cxn modelId="{AF154A2C-0F8D-4217-9D77-ECCF455E0E16}" type="presParOf" srcId="{989082D3-3095-402F-819D-27557C2D1237}" destId="{F4D3D7DA-7F9B-4160-8572-CF3216FEA036}" srcOrd="5" destOrd="0" presId="urn:microsoft.com/office/officeart/2005/8/layout/vProcess5"/>
    <dgm:cxn modelId="{30D66283-5EB5-49B3-8E74-5787A494DAA0}" type="presParOf" srcId="{989082D3-3095-402F-819D-27557C2D1237}" destId="{6DBD906B-14A0-4AAB-BCC3-190DD3AC060B}" srcOrd="6" destOrd="0" presId="urn:microsoft.com/office/officeart/2005/8/layout/vProcess5"/>
    <dgm:cxn modelId="{62002157-8482-4B98-A892-8FDF2C372542}" type="presParOf" srcId="{989082D3-3095-402F-819D-27557C2D1237}" destId="{6ADD5989-12D1-44A1-ABA6-079CA3717E99}" srcOrd="7" destOrd="0" presId="urn:microsoft.com/office/officeart/2005/8/layout/vProcess5"/>
    <dgm:cxn modelId="{48BCFEA1-4B26-4C9D-BA52-A08A12B78E55}" type="presParOf" srcId="{989082D3-3095-402F-819D-27557C2D1237}" destId="{A0D836E4-0092-476F-8AB7-448D5259C94F}" srcOrd="8" destOrd="0" presId="urn:microsoft.com/office/officeart/2005/8/layout/vProcess5"/>
    <dgm:cxn modelId="{6F6D5DDD-4BA7-4EFC-A8B5-58A638B89F34}" type="presParOf" srcId="{989082D3-3095-402F-819D-27557C2D1237}" destId="{541E27B5-E405-4BAE-BAC8-35C202CEB80A}" srcOrd="9" destOrd="0" presId="urn:microsoft.com/office/officeart/2005/8/layout/vProcess5"/>
    <dgm:cxn modelId="{B595B60B-3FB1-4E9F-A40C-949718235C86}" type="presParOf" srcId="{989082D3-3095-402F-819D-27557C2D1237}" destId="{93252E07-1A0A-4AC0-A3C7-38E3408265C4}" srcOrd="10" destOrd="0" presId="urn:microsoft.com/office/officeart/2005/8/layout/vProcess5"/>
    <dgm:cxn modelId="{3B9F27E0-F787-44FE-BF12-3CBCA55FC416}" type="presParOf" srcId="{989082D3-3095-402F-819D-27557C2D1237}" destId="{AFDB599C-ADC1-4862-A9EF-77AE65702406}" srcOrd="11" destOrd="0" presId="urn:microsoft.com/office/officeart/2005/8/layout/vProcess5"/>
    <dgm:cxn modelId="{8A0931AE-D14E-4762-A8C4-AE348467EDDD}" type="presParOf" srcId="{989082D3-3095-402F-819D-27557C2D1237}" destId="{14093B41-29DD-4C55-8247-C35EA1E9C8EA}" srcOrd="12" destOrd="0" presId="urn:microsoft.com/office/officeart/2005/8/layout/vProcess5"/>
    <dgm:cxn modelId="{11DFCF39-02DF-4260-90D5-D741D7A756E5}" type="presParOf" srcId="{989082D3-3095-402F-819D-27557C2D1237}" destId="{575A8BB7-752F-4F01-A48F-8FCA33A9218B}" srcOrd="13" destOrd="0" presId="urn:microsoft.com/office/officeart/2005/8/layout/vProcess5"/>
    <dgm:cxn modelId="{22DF36E6-3E15-4089-BB9B-F08BAAC9D262}" type="presParOf" srcId="{989082D3-3095-402F-819D-27557C2D1237}" destId="{9CD94CF3-D796-4229-B82E-15E8A88895E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9981E-39D9-4985-AEAF-082302259BCB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FD01D87-2D9B-4014-867C-5381D7C841F0}">
      <dgm:prSet custT="1"/>
      <dgm:spPr/>
      <dgm:t>
        <a:bodyPr/>
        <a:lstStyle/>
        <a:p>
          <a:pPr rtl="0"/>
          <a:r>
            <a:rPr lang="ru-RU" sz="2400" dirty="0" smtClean="0">
              <a:latin typeface="Book Antiqua" panose="02040602050305030304" pitchFamily="18" charset="0"/>
            </a:rPr>
            <a:t>Люди с ограниченными возможностями здоровья от 18 </a:t>
          </a:r>
          <a:r>
            <a:rPr lang="ru-RU" sz="2400" dirty="0" smtClean="0">
              <a:latin typeface="Book Antiqua" panose="02040602050305030304" pitchFamily="18" charset="0"/>
            </a:rPr>
            <a:t>лет</a:t>
          </a:r>
          <a:endParaRPr lang="ru-RU" sz="2400" dirty="0">
            <a:latin typeface="Book Antiqua" panose="02040602050305030304" pitchFamily="18" charset="0"/>
          </a:endParaRPr>
        </a:p>
      </dgm:t>
    </dgm:pt>
    <dgm:pt modelId="{87850378-C191-4FC3-A483-70482E0B8CA4}" type="parTrans" cxnId="{EE04305E-C15A-442C-B72D-EA6B73DB2A8B}">
      <dgm:prSet/>
      <dgm:spPr/>
      <dgm:t>
        <a:bodyPr/>
        <a:lstStyle/>
        <a:p>
          <a:endParaRPr lang="ru-RU"/>
        </a:p>
      </dgm:t>
    </dgm:pt>
    <dgm:pt modelId="{EBA6A16F-B330-49C1-95A6-3345193852F3}" type="sibTrans" cxnId="{EE04305E-C15A-442C-B72D-EA6B73DB2A8B}">
      <dgm:prSet/>
      <dgm:spPr/>
      <dgm:t>
        <a:bodyPr/>
        <a:lstStyle/>
        <a:p>
          <a:endParaRPr lang="ru-RU"/>
        </a:p>
      </dgm:t>
    </dgm:pt>
    <dgm:pt modelId="{B1677E54-1B4C-4C54-B68A-B325052BDC34}">
      <dgm:prSet custT="1"/>
      <dgm:spPr>
        <a:solidFill>
          <a:srgbClr val="00B050">
            <a:alpha val="50000"/>
          </a:srgbClr>
        </a:solidFill>
      </dgm:spPr>
      <dgm:t>
        <a:bodyPr/>
        <a:lstStyle/>
        <a:p>
          <a:pPr rtl="0"/>
          <a:r>
            <a:rPr lang="ru-RU" sz="2400" dirty="0" smtClean="0">
              <a:latin typeface="Book Antiqua" panose="02040602050305030304" pitchFamily="18" charset="0"/>
            </a:rPr>
            <a:t>Молодежь </a:t>
          </a:r>
          <a:endParaRPr lang="ru-RU" sz="2400" dirty="0" smtClean="0">
            <a:latin typeface="Book Antiqua" panose="02040602050305030304" pitchFamily="18" charset="0"/>
          </a:endParaRPr>
        </a:p>
        <a:p>
          <a:pPr rtl="0"/>
          <a:r>
            <a:rPr lang="ru-RU" sz="2400" dirty="0" smtClean="0">
              <a:latin typeface="Book Antiqua" panose="02040602050305030304" pitchFamily="18" charset="0"/>
            </a:rPr>
            <a:t>и</a:t>
          </a:r>
        </a:p>
        <a:p>
          <a:pPr rtl="0"/>
          <a:r>
            <a:rPr lang="ru-RU" sz="2400" dirty="0" smtClean="0">
              <a:latin typeface="Book Antiqua" panose="02040602050305030304" pitchFamily="18" charset="0"/>
            </a:rPr>
            <a:t> студенты </a:t>
          </a:r>
          <a:endParaRPr lang="ru-RU" sz="2400" dirty="0">
            <a:latin typeface="Book Antiqua" panose="02040602050305030304" pitchFamily="18" charset="0"/>
          </a:endParaRPr>
        </a:p>
      </dgm:t>
    </dgm:pt>
    <dgm:pt modelId="{C37050C5-3C5A-4683-8D58-8F07AED234AA}" type="parTrans" cxnId="{02088FA3-AFBA-419C-94C3-6E925E9088B1}">
      <dgm:prSet/>
      <dgm:spPr/>
      <dgm:t>
        <a:bodyPr/>
        <a:lstStyle/>
        <a:p>
          <a:endParaRPr lang="ru-RU"/>
        </a:p>
      </dgm:t>
    </dgm:pt>
    <dgm:pt modelId="{92FE69D0-725B-438D-B5B9-4E1CD1E754CE}" type="sibTrans" cxnId="{02088FA3-AFBA-419C-94C3-6E925E9088B1}">
      <dgm:prSet/>
      <dgm:spPr/>
      <dgm:t>
        <a:bodyPr/>
        <a:lstStyle/>
        <a:p>
          <a:endParaRPr lang="ru-RU"/>
        </a:p>
      </dgm:t>
    </dgm:pt>
    <dgm:pt modelId="{66393594-8A2B-42B8-BD4E-4D1FC85CC0B5}" type="pres">
      <dgm:prSet presAssocID="{D2C9981E-39D9-4985-AEAF-082302259B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D5840D-B033-49FE-A259-BDB6516A5356}" type="pres">
      <dgm:prSet presAssocID="{6FD01D87-2D9B-4014-867C-5381D7C841F0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60E65-1C25-48D7-9FCB-5F54A308CDEA}" type="pres">
      <dgm:prSet presAssocID="{EBA6A16F-B330-49C1-95A6-3345193852F3}" presName="space" presStyleCnt="0"/>
      <dgm:spPr/>
    </dgm:pt>
    <dgm:pt modelId="{00F17C97-2C82-4AEE-8913-9BE6A50BD1B9}" type="pres">
      <dgm:prSet presAssocID="{B1677E54-1B4C-4C54-B68A-B325052BDC34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04305E-C15A-442C-B72D-EA6B73DB2A8B}" srcId="{D2C9981E-39D9-4985-AEAF-082302259BCB}" destId="{6FD01D87-2D9B-4014-867C-5381D7C841F0}" srcOrd="0" destOrd="0" parTransId="{87850378-C191-4FC3-A483-70482E0B8CA4}" sibTransId="{EBA6A16F-B330-49C1-95A6-3345193852F3}"/>
    <dgm:cxn modelId="{5D377A09-02B8-47A4-94B7-8C3443E43EAE}" type="presOf" srcId="{B1677E54-1B4C-4C54-B68A-B325052BDC34}" destId="{00F17C97-2C82-4AEE-8913-9BE6A50BD1B9}" srcOrd="0" destOrd="0" presId="urn:microsoft.com/office/officeart/2005/8/layout/venn3"/>
    <dgm:cxn modelId="{1528A3CA-A269-48F9-95BE-DFBD5AC41E1A}" type="presOf" srcId="{6FD01D87-2D9B-4014-867C-5381D7C841F0}" destId="{8BD5840D-B033-49FE-A259-BDB6516A5356}" srcOrd="0" destOrd="0" presId="urn:microsoft.com/office/officeart/2005/8/layout/venn3"/>
    <dgm:cxn modelId="{02088FA3-AFBA-419C-94C3-6E925E9088B1}" srcId="{D2C9981E-39D9-4985-AEAF-082302259BCB}" destId="{B1677E54-1B4C-4C54-B68A-B325052BDC34}" srcOrd="1" destOrd="0" parTransId="{C37050C5-3C5A-4683-8D58-8F07AED234AA}" sibTransId="{92FE69D0-725B-438D-B5B9-4E1CD1E754CE}"/>
    <dgm:cxn modelId="{F5AD523B-5449-403F-838E-6AF64C4CA1FF}" type="presOf" srcId="{D2C9981E-39D9-4985-AEAF-082302259BCB}" destId="{66393594-8A2B-42B8-BD4E-4D1FC85CC0B5}" srcOrd="0" destOrd="0" presId="urn:microsoft.com/office/officeart/2005/8/layout/venn3"/>
    <dgm:cxn modelId="{8521C3C4-5C64-4939-8B73-F2DA0BF2A223}" type="presParOf" srcId="{66393594-8A2B-42B8-BD4E-4D1FC85CC0B5}" destId="{8BD5840D-B033-49FE-A259-BDB6516A5356}" srcOrd="0" destOrd="0" presId="urn:microsoft.com/office/officeart/2005/8/layout/venn3"/>
    <dgm:cxn modelId="{F8FA9808-C08C-4348-99D6-2228F4F5EC4C}" type="presParOf" srcId="{66393594-8A2B-42B8-BD4E-4D1FC85CC0B5}" destId="{01B60E65-1C25-48D7-9FCB-5F54A308CDEA}" srcOrd="1" destOrd="0" presId="urn:microsoft.com/office/officeart/2005/8/layout/venn3"/>
    <dgm:cxn modelId="{C1FA9068-99B3-4BC7-820E-ABF16EFEB8DB}" type="presParOf" srcId="{66393594-8A2B-42B8-BD4E-4D1FC85CC0B5}" destId="{00F17C97-2C82-4AEE-8913-9BE6A50BD1B9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2F70A7-0331-47BF-A1D3-703202907A1B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767ABF5-7598-48A6-A697-28D4D67EC2CE}">
      <dgm:prSet custT="1"/>
      <dgm:spPr>
        <a:solidFill>
          <a:srgbClr val="3CB40C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Работа над </a:t>
          </a:r>
          <a:r>
            <a:rPr lang="ru-RU" sz="1400" dirty="0" err="1" smtClean="0">
              <a:latin typeface="Book Antiqua" panose="02040602050305030304" pitchFamily="18" charset="0"/>
            </a:rPr>
            <a:t>квестами</a:t>
          </a:r>
          <a:r>
            <a:rPr lang="ru-RU" sz="1400" dirty="0" smtClean="0">
              <a:latin typeface="Book Antiqua" panose="02040602050305030304" pitchFamily="18" charset="0"/>
            </a:rPr>
            <a:t> для людей с ОВЗ имеет свою специфику, непосредственно связанную с особенностями их развития.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67F5C3C8-44C9-47E0-B203-CCB83FC048D1}" type="parTrans" cxnId="{4B4D40DA-964F-47B9-B2A8-5F3BD33DF645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2D2EE95E-02AE-4F80-A515-683320D4E0A8}" type="sibTrans" cxnId="{4B4D40DA-964F-47B9-B2A8-5F3BD33DF645}">
      <dgm:prSet custT="1"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9F01DDEE-4F57-4F55-AABA-C59072BB53B0}">
      <dgm:prSet custT="1"/>
      <dgm:spPr>
        <a:solidFill>
          <a:srgbClr val="20E51E"/>
        </a:solidFill>
      </dgm:spPr>
      <dgm:t>
        <a:bodyPr/>
        <a:lstStyle/>
        <a:p>
          <a:pPr algn="ctr" rtl="0"/>
          <a:r>
            <a:rPr lang="ru-RU" sz="1400" dirty="0" err="1" smtClean="0">
              <a:latin typeface="Book Antiqua" panose="02040602050305030304" pitchFamily="18" charset="0"/>
            </a:rPr>
            <a:t>Квест</a:t>
          </a:r>
          <a:r>
            <a:rPr lang="ru-RU" sz="1400" dirty="0" smtClean="0">
              <a:latin typeface="Book Antiqua" panose="02040602050305030304" pitchFamily="18" charset="0"/>
            </a:rPr>
            <a:t>-игра реализовывается в </a:t>
          </a:r>
          <a:r>
            <a:rPr lang="ru-RU" sz="1400" dirty="0" smtClean="0">
              <a:latin typeface="Book Antiqua" panose="02040602050305030304" pitchFamily="18" charset="0"/>
            </a:rPr>
            <a:t>течение </a:t>
          </a:r>
          <a:r>
            <a:rPr lang="ru-RU" sz="1400" dirty="0" smtClean="0">
              <a:latin typeface="Book Antiqua" panose="02040602050305030304" pitchFamily="18" charset="0"/>
            </a:rPr>
            <a:t>одного дня. 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393743F9-DE4D-4216-82D4-EF3539A95852}" type="parTrans" cxnId="{E349145F-9104-47EE-9368-1BA2693BB0E1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2544173F-EAAF-4CCD-89A4-408895836DA9}" type="sibTrans" cxnId="{E349145F-9104-47EE-9368-1BA2693BB0E1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CD7F23F5-198F-4EE9-B4C6-BC89C33C8CFF}">
      <dgm:prSet custT="1"/>
      <dgm:spPr>
        <a:solidFill>
          <a:srgbClr val="25DD85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В организации </a:t>
          </a:r>
          <a:r>
            <a:rPr lang="ru-RU" sz="1400" dirty="0" err="1" smtClean="0">
              <a:latin typeface="Book Antiqua" panose="02040602050305030304" pitchFamily="18" charset="0"/>
            </a:rPr>
            <a:t>квеста</a:t>
          </a:r>
          <a:r>
            <a:rPr lang="ru-RU" sz="1400" dirty="0" smtClean="0">
              <a:latin typeface="Book Antiqua" panose="02040602050305030304" pitchFamily="18" charset="0"/>
            </a:rPr>
            <a:t> активно участвуют волонтеры.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4618FD69-FF2E-487C-8235-D7EC29F4A7FB}" type="parTrans" cxnId="{35EAF03B-8F63-4EF8-85AD-6E65BF3DCA48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664C96FB-0389-4E5C-B0CE-4540B10D35D1}" type="sibTrans" cxnId="{35EAF03B-8F63-4EF8-85AD-6E65BF3DCA48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64635A3B-FB65-4024-AB7E-24BB58E6B063}">
      <dgm:prSet custT="1"/>
      <dgm:spPr>
        <a:solidFill>
          <a:srgbClr val="30D4B9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Студенты привлечены в игру для формирования </a:t>
          </a:r>
          <a:r>
            <a:rPr lang="ru-RU" sz="1400" dirty="0" err="1" smtClean="0">
              <a:latin typeface="Book Antiqua" panose="02040602050305030304" pitchFamily="18" charset="0"/>
            </a:rPr>
            <a:t>безбарьерной</a:t>
          </a:r>
          <a:r>
            <a:rPr lang="ru-RU" sz="1400" dirty="0" smtClean="0">
              <a:latin typeface="Book Antiqua" panose="02040602050305030304" pitchFamily="18" charset="0"/>
            </a:rPr>
            <a:t> среды для людей с ограниченными возможностями </a:t>
          </a:r>
          <a:r>
            <a:rPr lang="ru-RU" sz="1400" dirty="0" smtClean="0">
              <a:latin typeface="Book Antiqua" panose="02040602050305030304" pitchFamily="18" charset="0"/>
            </a:rPr>
            <a:t>здоровья.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5F60B1E9-8FB1-4366-B321-E4DC1FBA9701}" type="parTrans" cxnId="{E19A6C4C-60C2-4D2F-8E28-28672CE8D8FE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717D5627-EB2F-4FD4-B20C-283D6FF10EFA}" type="sibTrans" cxnId="{E19A6C4C-60C2-4D2F-8E28-28672CE8D8FE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6AF0E05D-3EC6-40D6-9348-94A3144E67E2}">
      <dgm:prSet custT="1"/>
      <dgm:spPr>
        <a:solidFill>
          <a:srgbClr val="1BB8D7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Игра состоит из двух частей: знакомство и </a:t>
          </a:r>
          <a:r>
            <a:rPr lang="ru-RU" sz="1400" dirty="0" err="1" smtClean="0">
              <a:latin typeface="Book Antiqua" panose="02040602050305030304" pitchFamily="18" charset="0"/>
            </a:rPr>
            <a:t>квест</a:t>
          </a:r>
          <a:r>
            <a:rPr lang="ru-RU" sz="1400" dirty="0" smtClean="0">
              <a:latin typeface="Book Antiqua" panose="02040602050305030304" pitchFamily="18" charset="0"/>
            </a:rPr>
            <a:t>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115EA218-C7B4-4EA7-A9D4-36716C06F0E9}" type="parTrans" cxnId="{96D9B7E9-24F2-4628-B64C-C9C57B8F6529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F0802814-F216-40E4-AB6D-15DE37910900}" type="sibTrans" cxnId="{96D9B7E9-24F2-4628-B64C-C9C57B8F6529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DE4B89E5-79ED-40B6-9A13-240C90907F39}">
      <dgm:prSet custT="1"/>
      <dgm:spPr>
        <a:solidFill>
          <a:srgbClr val="316FD5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Знакомство представляет собой несколько простых заданий на </a:t>
          </a:r>
          <a:r>
            <a:rPr lang="ru-RU" sz="1400" dirty="0" err="1" smtClean="0">
              <a:latin typeface="Book Antiqua" panose="02040602050305030304" pitchFamily="18" charset="0"/>
            </a:rPr>
            <a:t>командообразование</a:t>
          </a:r>
          <a:r>
            <a:rPr lang="ru-RU" sz="1400" dirty="0" smtClean="0">
              <a:latin typeface="Book Antiqua" panose="02040602050305030304" pitchFamily="18" charset="0"/>
            </a:rPr>
            <a:t>, в ходе которых участники раскрепостятся и наладят контакт с остальными игроками.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8CCF1048-B5D9-4104-9F42-DF665EB1FFBF}" type="parTrans" cxnId="{99867135-8BAC-4885-9C15-6E27D2E6F17E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57553611-9DB9-47E2-A5EF-112A31909009}" type="sibTrans" cxnId="{99867135-8BAC-4885-9C15-6E27D2E6F17E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BE522A1B-B102-4FEE-9DEC-F78EAD476020}">
      <dgm:prSet custT="1"/>
      <dgm:spPr>
        <a:solidFill>
          <a:srgbClr val="3F2ADE"/>
        </a:solidFill>
      </dgm:spPr>
      <dgm:t>
        <a:bodyPr/>
        <a:lstStyle/>
        <a:p>
          <a:pPr algn="ctr" rtl="0"/>
          <a:r>
            <a:rPr lang="ru-RU" sz="1400" dirty="0" err="1" smtClean="0">
              <a:latin typeface="Book Antiqua" panose="02040602050305030304" pitchFamily="18" charset="0"/>
            </a:rPr>
            <a:t>Квест</a:t>
          </a:r>
          <a:r>
            <a:rPr lang="ru-RU" sz="1400" dirty="0" smtClean="0">
              <a:latin typeface="Book Antiqua" panose="02040602050305030304" pitchFamily="18" charset="0"/>
            </a:rPr>
            <a:t> состоит из пяти этапов, включающих в себя игровые моменты, упражнения, направленные на решение поставленных задач, и имеют определенную структуру: приветствие, введение в процесс, выполнение задания, переход к следующему этапу.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B4AFE61F-4A1F-44B9-A84F-A3A3A403839E}" type="parTrans" cxnId="{B25B2905-56BD-430F-8390-F4D1CB619C3F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87FB8E0E-21EB-4288-BA4A-49378C173169}" type="sibTrans" cxnId="{B25B2905-56BD-430F-8390-F4D1CB619C3F}">
      <dgm:prSet custT="1"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0E1D3F95-D1F8-4FC5-8F06-8191953B7A14}">
      <dgm:prSet custT="1"/>
      <dgm:spPr>
        <a:solidFill>
          <a:srgbClr val="7534D4"/>
        </a:solidFill>
      </dgm:spPr>
      <dgm:t>
        <a:bodyPr/>
        <a:lstStyle/>
        <a:p>
          <a:pPr algn="ctr" rtl="0"/>
          <a:r>
            <a:rPr lang="ru-RU" sz="1400" dirty="0" smtClean="0">
              <a:latin typeface="Book Antiqua" panose="02040602050305030304" pitchFamily="18" charset="0"/>
            </a:rPr>
            <a:t>По завершению </a:t>
          </a:r>
          <a:r>
            <a:rPr lang="ru-RU" sz="1400" dirty="0" err="1" smtClean="0">
              <a:latin typeface="Book Antiqua" panose="02040602050305030304" pitchFamily="18" charset="0"/>
            </a:rPr>
            <a:t>квеста</a:t>
          </a:r>
          <a:r>
            <a:rPr lang="ru-RU" sz="1400" dirty="0" smtClean="0">
              <a:latin typeface="Book Antiqua" panose="02040602050305030304" pitchFamily="18" charset="0"/>
            </a:rPr>
            <a:t> подводятся </a:t>
          </a:r>
          <a:r>
            <a:rPr lang="ru-RU" sz="1400" dirty="0" smtClean="0">
              <a:latin typeface="Book Antiqua" panose="02040602050305030304" pitchFamily="18" charset="0"/>
            </a:rPr>
            <a:t>итоги, </a:t>
          </a:r>
          <a:r>
            <a:rPr lang="ru-RU" sz="1400" dirty="0" smtClean="0">
              <a:latin typeface="Book Antiqua" panose="02040602050305030304" pitchFamily="18" charset="0"/>
            </a:rPr>
            <a:t>и организовывается чаепитие с участниками и организаторами игры в дружеской обстановке с целью получения обратной связи. </a:t>
          </a:r>
          <a:endParaRPr lang="ru-RU" sz="1400" dirty="0">
            <a:latin typeface="Book Antiqua" panose="02040602050305030304" pitchFamily="18" charset="0"/>
          </a:endParaRPr>
        </a:p>
      </dgm:t>
    </dgm:pt>
    <dgm:pt modelId="{55D1C854-0BD3-45BB-80BB-13899131A72C}" type="parTrans" cxnId="{1694F510-C2F9-40B6-9DFA-BCC32B035C87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06233441-DCF9-4659-A793-A6195C083465}" type="sibTrans" cxnId="{1694F510-C2F9-40B6-9DFA-BCC32B035C87}">
      <dgm:prSet/>
      <dgm:spPr/>
      <dgm:t>
        <a:bodyPr/>
        <a:lstStyle/>
        <a:p>
          <a:pPr algn="ctr"/>
          <a:endParaRPr lang="ru-RU" sz="1400">
            <a:latin typeface="Book Antiqua" panose="02040602050305030304" pitchFamily="18" charset="0"/>
          </a:endParaRPr>
        </a:p>
      </dgm:t>
    </dgm:pt>
    <dgm:pt modelId="{41BE8230-06D2-4F76-8F52-F33D001C733D}" type="pres">
      <dgm:prSet presAssocID="{D92F70A7-0331-47BF-A1D3-703202907A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CA332-E114-402B-8FE9-977FEACDF0EB}" type="pres">
      <dgm:prSet presAssocID="{D767ABF5-7598-48A6-A697-28D4D67EC2C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12B98-9592-4784-A57E-DF45A2191CC0}" type="pres">
      <dgm:prSet presAssocID="{2D2EE95E-02AE-4F80-A515-683320D4E0A8}" presName="sibTrans" presStyleLbl="sibTrans1D1" presStyleIdx="0" presStyleCnt="7"/>
      <dgm:spPr/>
      <dgm:t>
        <a:bodyPr/>
        <a:lstStyle/>
        <a:p>
          <a:endParaRPr lang="ru-RU"/>
        </a:p>
      </dgm:t>
    </dgm:pt>
    <dgm:pt modelId="{F9B9862E-DE31-4710-BC17-4E6A4BD541E3}" type="pres">
      <dgm:prSet presAssocID="{2D2EE95E-02AE-4F80-A515-683320D4E0A8}" presName="connectorText" presStyleLbl="sibTrans1D1" presStyleIdx="0" presStyleCnt="7"/>
      <dgm:spPr/>
      <dgm:t>
        <a:bodyPr/>
        <a:lstStyle/>
        <a:p>
          <a:endParaRPr lang="ru-RU"/>
        </a:p>
      </dgm:t>
    </dgm:pt>
    <dgm:pt modelId="{776B5CD9-B7E0-478F-BF0D-3F06E2D6D28A}" type="pres">
      <dgm:prSet presAssocID="{9F01DDEE-4F57-4F55-AABA-C59072BB53B0}" presName="node" presStyleLbl="node1" presStyleIdx="1" presStyleCnt="8" custScaleX="79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1AB718-3E00-4B00-8C9A-E27A6034AEE5}" type="pres">
      <dgm:prSet presAssocID="{2544173F-EAAF-4CCD-89A4-408895836DA9}" presName="sibTrans" presStyleLbl="sibTrans1D1" presStyleIdx="1" presStyleCnt="7"/>
      <dgm:spPr/>
      <dgm:t>
        <a:bodyPr/>
        <a:lstStyle/>
        <a:p>
          <a:endParaRPr lang="ru-RU"/>
        </a:p>
      </dgm:t>
    </dgm:pt>
    <dgm:pt modelId="{84545DFB-7F55-427F-BB55-F540C182704F}" type="pres">
      <dgm:prSet presAssocID="{2544173F-EAAF-4CCD-89A4-408895836DA9}" presName="connectorText" presStyleLbl="sibTrans1D1" presStyleIdx="1" presStyleCnt="7"/>
      <dgm:spPr/>
      <dgm:t>
        <a:bodyPr/>
        <a:lstStyle/>
        <a:p>
          <a:endParaRPr lang="ru-RU"/>
        </a:p>
      </dgm:t>
    </dgm:pt>
    <dgm:pt modelId="{6F64D4BD-2F21-4A10-A8D8-BFAD270880CA}" type="pres">
      <dgm:prSet presAssocID="{CD7F23F5-198F-4EE9-B4C6-BC89C33C8CFF}" presName="node" presStyleLbl="node1" presStyleIdx="2" presStyleCnt="8" custScaleX="94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3427C-21D2-41F2-9847-A89501635857}" type="pres">
      <dgm:prSet presAssocID="{664C96FB-0389-4E5C-B0CE-4540B10D35D1}" presName="sibTrans" presStyleLbl="sibTrans1D1" presStyleIdx="2" presStyleCnt="7"/>
      <dgm:spPr/>
      <dgm:t>
        <a:bodyPr/>
        <a:lstStyle/>
        <a:p>
          <a:endParaRPr lang="ru-RU"/>
        </a:p>
      </dgm:t>
    </dgm:pt>
    <dgm:pt modelId="{CF8F223F-301E-4D6B-865D-BB7FA9AACB0E}" type="pres">
      <dgm:prSet presAssocID="{664C96FB-0389-4E5C-B0CE-4540B10D35D1}" presName="connectorText" presStyleLbl="sibTrans1D1" presStyleIdx="2" presStyleCnt="7"/>
      <dgm:spPr/>
      <dgm:t>
        <a:bodyPr/>
        <a:lstStyle/>
        <a:p>
          <a:endParaRPr lang="ru-RU"/>
        </a:p>
      </dgm:t>
    </dgm:pt>
    <dgm:pt modelId="{223D33F7-1854-481C-BA32-103CCB24AEC9}" type="pres">
      <dgm:prSet presAssocID="{64635A3B-FB65-4024-AB7E-24BB58E6B06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F429B-C75F-4818-9389-D608DD0C1399}" type="pres">
      <dgm:prSet presAssocID="{717D5627-EB2F-4FD4-B20C-283D6FF10EFA}" presName="sibTrans" presStyleLbl="sibTrans1D1" presStyleIdx="3" presStyleCnt="7"/>
      <dgm:spPr/>
      <dgm:t>
        <a:bodyPr/>
        <a:lstStyle/>
        <a:p>
          <a:endParaRPr lang="ru-RU"/>
        </a:p>
      </dgm:t>
    </dgm:pt>
    <dgm:pt modelId="{57940679-185F-4AC1-B8C5-F694DAA96281}" type="pres">
      <dgm:prSet presAssocID="{717D5627-EB2F-4FD4-B20C-283D6FF10EFA}" presName="connectorText" presStyleLbl="sibTrans1D1" presStyleIdx="3" presStyleCnt="7"/>
      <dgm:spPr/>
      <dgm:t>
        <a:bodyPr/>
        <a:lstStyle/>
        <a:p>
          <a:endParaRPr lang="ru-RU"/>
        </a:p>
      </dgm:t>
    </dgm:pt>
    <dgm:pt modelId="{E9948E1F-636A-4102-A106-3F2B6995A36B}" type="pres">
      <dgm:prSet presAssocID="{6AF0E05D-3EC6-40D6-9348-94A3144E67E2}" presName="node" presStyleLbl="node1" presStyleIdx="4" presStyleCnt="8" custScaleX="74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FE89C-3CF1-4CD8-92A4-87F88374C1DF}" type="pres">
      <dgm:prSet presAssocID="{F0802814-F216-40E4-AB6D-15DE37910900}" presName="sibTrans" presStyleLbl="sibTrans1D1" presStyleIdx="4" presStyleCnt="7"/>
      <dgm:spPr/>
      <dgm:t>
        <a:bodyPr/>
        <a:lstStyle/>
        <a:p>
          <a:endParaRPr lang="ru-RU"/>
        </a:p>
      </dgm:t>
    </dgm:pt>
    <dgm:pt modelId="{CA28C740-41DD-40FE-9FB4-ECF2B5ED56D2}" type="pres">
      <dgm:prSet presAssocID="{F0802814-F216-40E4-AB6D-15DE37910900}" presName="connectorText" presStyleLbl="sibTrans1D1" presStyleIdx="4" presStyleCnt="7"/>
      <dgm:spPr/>
      <dgm:t>
        <a:bodyPr/>
        <a:lstStyle/>
        <a:p>
          <a:endParaRPr lang="ru-RU"/>
        </a:p>
      </dgm:t>
    </dgm:pt>
    <dgm:pt modelId="{FD0559E0-D81B-4F4A-8396-C42E9C373AEB}" type="pres">
      <dgm:prSet presAssocID="{DE4B89E5-79ED-40B6-9A13-240C90907F39}" presName="node" presStyleLbl="node1" presStyleIdx="5" presStyleCnt="8" custScaleX="124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1E5604-D7B4-42A3-B391-CE144F39900E}" type="pres">
      <dgm:prSet presAssocID="{57553611-9DB9-47E2-A5EF-112A31909009}" presName="sibTrans" presStyleLbl="sibTrans1D1" presStyleIdx="5" presStyleCnt="7"/>
      <dgm:spPr/>
      <dgm:t>
        <a:bodyPr/>
        <a:lstStyle/>
        <a:p>
          <a:endParaRPr lang="ru-RU"/>
        </a:p>
      </dgm:t>
    </dgm:pt>
    <dgm:pt modelId="{0624B0EE-CC60-4018-9765-274BE34511D7}" type="pres">
      <dgm:prSet presAssocID="{57553611-9DB9-47E2-A5EF-112A31909009}" presName="connectorText" presStyleLbl="sibTrans1D1" presStyleIdx="5" presStyleCnt="7"/>
      <dgm:spPr/>
      <dgm:t>
        <a:bodyPr/>
        <a:lstStyle/>
        <a:p>
          <a:endParaRPr lang="ru-RU"/>
        </a:p>
      </dgm:t>
    </dgm:pt>
    <dgm:pt modelId="{7E3D29C9-798B-4C38-930E-F4D2BCB73972}" type="pres">
      <dgm:prSet presAssocID="{BE522A1B-B102-4FEE-9DEC-F78EAD476020}" presName="node" presStyleLbl="node1" presStyleIdx="6" presStyleCnt="8" custScaleX="159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5C5D9-CE34-4FC0-BFA7-2CAEFE517674}" type="pres">
      <dgm:prSet presAssocID="{87FB8E0E-21EB-4288-BA4A-49378C173169}" presName="sibTrans" presStyleLbl="sibTrans1D1" presStyleIdx="6" presStyleCnt="7"/>
      <dgm:spPr/>
      <dgm:t>
        <a:bodyPr/>
        <a:lstStyle/>
        <a:p>
          <a:endParaRPr lang="ru-RU"/>
        </a:p>
      </dgm:t>
    </dgm:pt>
    <dgm:pt modelId="{EB304ABF-E195-4A33-A12D-6AC2264BD5FF}" type="pres">
      <dgm:prSet presAssocID="{87FB8E0E-21EB-4288-BA4A-49378C173169}" presName="connectorText" presStyleLbl="sibTrans1D1" presStyleIdx="6" presStyleCnt="7"/>
      <dgm:spPr/>
      <dgm:t>
        <a:bodyPr/>
        <a:lstStyle/>
        <a:p>
          <a:endParaRPr lang="ru-RU"/>
        </a:p>
      </dgm:t>
    </dgm:pt>
    <dgm:pt modelId="{2AEA2B63-1918-4923-8A84-EBBC69F4E373}" type="pres">
      <dgm:prSet presAssocID="{0E1D3F95-D1F8-4FC5-8F06-8191953B7A14}" presName="node" presStyleLbl="node1" presStyleIdx="7" presStyleCnt="8" custScaleX="139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7DBC78-51CF-4E64-B48B-229BC623F588}" type="presOf" srcId="{57553611-9DB9-47E2-A5EF-112A31909009}" destId="{D21E5604-D7B4-42A3-B391-CE144F39900E}" srcOrd="0" destOrd="0" presId="urn:microsoft.com/office/officeart/2005/8/layout/bProcess3"/>
    <dgm:cxn modelId="{39907AB8-28AF-4B64-920E-52F660451809}" type="presOf" srcId="{57553611-9DB9-47E2-A5EF-112A31909009}" destId="{0624B0EE-CC60-4018-9765-274BE34511D7}" srcOrd="1" destOrd="0" presId="urn:microsoft.com/office/officeart/2005/8/layout/bProcess3"/>
    <dgm:cxn modelId="{B25B2905-56BD-430F-8390-F4D1CB619C3F}" srcId="{D92F70A7-0331-47BF-A1D3-703202907A1B}" destId="{BE522A1B-B102-4FEE-9DEC-F78EAD476020}" srcOrd="6" destOrd="0" parTransId="{B4AFE61F-4A1F-44B9-A84F-A3A3A403839E}" sibTransId="{87FB8E0E-21EB-4288-BA4A-49378C173169}"/>
    <dgm:cxn modelId="{F5FCC742-7B09-4A84-B180-8311A161FF54}" type="presOf" srcId="{664C96FB-0389-4E5C-B0CE-4540B10D35D1}" destId="{CF8F223F-301E-4D6B-865D-BB7FA9AACB0E}" srcOrd="1" destOrd="0" presId="urn:microsoft.com/office/officeart/2005/8/layout/bProcess3"/>
    <dgm:cxn modelId="{E81D002A-F739-40C7-A6F0-F117F7675DCF}" type="presOf" srcId="{87FB8E0E-21EB-4288-BA4A-49378C173169}" destId="{EB304ABF-E195-4A33-A12D-6AC2264BD5FF}" srcOrd="1" destOrd="0" presId="urn:microsoft.com/office/officeart/2005/8/layout/bProcess3"/>
    <dgm:cxn modelId="{8E92FA36-C471-400E-A06D-9A656768BEFA}" type="presOf" srcId="{6AF0E05D-3EC6-40D6-9348-94A3144E67E2}" destId="{E9948E1F-636A-4102-A106-3F2B6995A36B}" srcOrd="0" destOrd="0" presId="urn:microsoft.com/office/officeart/2005/8/layout/bProcess3"/>
    <dgm:cxn modelId="{4B4D40DA-964F-47B9-B2A8-5F3BD33DF645}" srcId="{D92F70A7-0331-47BF-A1D3-703202907A1B}" destId="{D767ABF5-7598-48A6-A697-28D4D67EC2CE}" srcOrd="0" destOrd="0" parTransId="{67F5C3C8-44C9-47E0-B203-CCB83FC048D1}" sibTransId="{2D2EE95E-02AE-4F80-A515-683320D4E0A8}"/>
    <dgm:cxn modelId="{35EAF03B-8F63-4EF8-85AD-6E65BF3DCA48}" srcId="{D92F70A7-0331-47BF-A1D3-703202907A1B}" destId="{CD7F23F5-198F-4EE9-B4C6-BC89C33C8CFF}" srcOrd="2" destOrd="0" parTransId="{4618FD69-FF2E-487C-8235-D7EC29F4A7FB}" sibTransId="{664C96FB-0389-4E5C-B0CE-4540B10D35D1}"/>
    <dgm:cxn modelId="{E36D9BF5-63D0-422A-BA92-D23601649E28}" type="presOf" srcId="{2544173F-EAAF-4CCD-89A4-408895836DA9}" destId="{84545DFB-7F55-427F-BB55-F540C182704F}" srcOrd="1" destOrd="0" presId="urn:microsoft.com/office/officeart/2005/8/layout/bProcess3"/>
    <dgm:cxn modelId="{CE49008F-8116-46C3-80F4-B788EC21E3A3}" type="presOf" srcId="{2544173F-EAAF-4CCD-89A4-408895836DA9}" destId="{791AB718-3E00-4B00-8C9A-E27A6034AEE5}" srcOrd="0" destOrd="0" presId="urn:microsoft.com/office/officeart/2005/8/layout/bProcess3"/>
    <dgm:cxn modelId="{70B0D715-CE60-4200-B7AD-736BEE2EF104}" type="presOf" srcId="{9F01DDEE-4F57-4F55-AABA-C59072BB53B0}" destId="{776B5CD9-B7E0-478F-BF0D-3F06E2D6D28A}" srcOrd="0" destOrd="0" presId="urn:microsoft.com/office/officeart/2005/8/layout/bProcess3"/>
    <dgm:cxn modelId="{B45391DA-03B4-484E-9A30-4ADF80C3B193}" type="presOf" srcId="{F0802814-F216-40E4-AB6D-15DE37910900}" destId="{CA28C740-41DD-40FE-9FB4-ECF2B5ED56D2}" srcOrd="1" destOrd="0" presId="urn:microsoft.com/office/officeart/2005/8/layout/bProcess3"/>
    <dgm:cxn modelId="{3F8FDE6A-C8E7-4443-895C-5FBF1BC539A7}" type="presOf" srcId="{DE4B89E5-79ED-40B6-9A13-240C90907F39}" destId="{FD0559E0-D81B-4F4A-8396-C42E9C373AEB}" srcOrd="0" destOrd="0" presId="urn:microsoft.com/office/officeart/2005/8/layout/bProcess3"/>
    <dgm:cxn modelId="{7F2380C5-3289-4E35-9F84-E7C2BBEF8DAF}" type="presOf" srcId="{D92F70A7-0331-47BF-A1D3-703202907A1B}" destId="{41BE8230-06D2-4F76-8F52-F33D001C733D}" srcOrd="0" destOrd="0" presId="urn:microsoft.com/office/officeart/2005/8/layout/bProcess3"/>
    <dgm:cxn modelId="{9D1E6425-1D42-48C4-843A-6FD79D758BD8}" type="presOf" srcId="{2D2EE95E-02AE-4F80-A515-683320D4E0A8}" destId="{F9B9862E-DE31-4710-BC17-4E6A4BD541E3}" srcOrd="1" destOrd="0" presId="urn:microsoft.com/office/officeart/2005/8/layout/bProcess3"/>
    <dgm:cxn modelId="{8162E021-B86C-4FDF-9124-EC3732A1A834}" type="presOf" srcId="{717D5627-EB2F-4FD4-B20C-283D6FF10EFA}" destId="{29BF429B-C75F-4818-9389-D608DD0C1399}" srcOrd="0" destOrd="0" presId="urn:microsoft.com/office/officeart/2005/8/layout/bProcess3"/>
    <dgm:cxn modelId="{0D9B5359-5548-40A2-BFCD-793BBE280324}" type="presOf" srcId="{87FB8E0E-21EB-4288-BA4A-49378C173169}" destId="{6D45C5D9-CE34-4FC0-BFA7-2CAEFE517674}" srcOrd="0" destOrd="0" presId="urn:microsoft.com/office/officeart/2005/8/layout/bProcess3"/>
    <dgm:cxn modelId="{8EE2C9AB-08FC-459B-BABC-D23B90FC83E7}" type="presOf" srcId="{717D5627-EB2F-4FD4-B20C-283D6FF10EFA}" destId="{57940679-185F-4AC1-B8C5-F694DAA96281}" srcOrd="1" destOrd="0" presId="urn:microsoft.com/office/officeart/2005/8/layout/bProcess3"/>
    <dgm:cxn modelId="{F06FDA8C-9AE2-4AB2-9051-378E122B95ED}" type="presOf" srcId="{2D2EE95E-02AE-4F80-A515-683320D4E0A8}" destId="{9FF12B98-9592-4784-A57E-DF45A2191CC0}" srcOrd="0" destOrd="0" presId="urn:microsoft.com/office/officeart/2005/8/layout/bProcess3"/>
    <dgm:cxn modelId="{E19A6C4C-60C2-4D2F-8E28-28672CE8D8FE}" srcId="{D92F70A7-0331-47BF-A1D3-703202907A1B}" destId="{64635A3B-FB65-4024-AB7E-24BB58E6B063}" srcOrd="3" destOrd="0" parTransId="{5F60B1E9-8FB1-4366-B321-E4DC1FBA9701}" sibTransId="{717D5627-EB2F-4FD4-B20C-283D6FF10EFA}"/>
    <dgm:cxn modelId="{A3825414-DBE5-474A-9A0B-1D9262252D43}" type="presOf" srcId="{64635A3B-FB65-4024-AB7E-24BB58E6B063}" destId="{223D33F7-1854-481C-BA32-103CCB24AEC9}" srcOrd="0" destOrd="0" presId="urn:microsoft.com/office/officeart/2005/8/layout/bProcess3"/>
    <dgm:cxn modelId="{96D9B7E9-24F2-4628-B64C-C9C57B8F6529}" srcId="{D92F70A7-0331-47BF-A1D3-703202907A1B}" destId="{6AF0E05D-3EC6-40D6-9348-94A3144E67E2}" srcOrd="4" destOrd="0" parTransId="{115EA218-C7B4-4EA7-A9D4-36716C06F0E9}" sibTransId="{F0802814-F216-40E4-AB6D-15DE37910900}"/>
    <dgm:cxn modelId="{1694F510-C2F9-40B6-9DFA-BCC32B035C87}" srcId="{D92F70A7-0331-47BF-A1D3-703202907A1B}" destId="{0E1D3F95-D1F8-4FC5-8F06-8191953B7A14}" srcOrd="7" destOrd="0" parTransId="{55D1C854-0BD3-45BB-80BB-13899131A72C}" sibTransId="{06233441-DCF9-4659-A793-A6195C083465}"/>
    <dgm:cxn modelId="{99867135-8BAC-4885-9C15-6E27D2E6F17E}" srcId="{D92F70A7-0331-47BF-A1D3-703202907A1B}" destId="{DE4B89E5-79ED-40B6-9A13-240C90907F39}" srcOrd="5" destOrd="0" parTransId="{8CCF1048-B5D9-4104-9F42-DF665EB1FFBF}" sibTransId="{57553611-9DB9-47E2-A5EF-112A31909009}"/>
    <dgm:cxn modelId="{9644D0B0-BCB2-4195-BAD4-8C1FAE3EED22}" type="presOf" srcId="{F0802814-F216-40E4-AB6D-15DE37910900}" destId="{D4FFE89C-3CF1-4CD8-92A4-87F88374C1DF}" srcOrd="0" destOrd="0" presId="urn:microsoft.com/office/officeart/2005/8/layout/bProcess3"/>
    <dgm:cxn modelId="{8B0FC70F-385D-4ADB-B9E6-FF138C24D829}" type="presOf" srcId="{664C96FB-0389-4E5C-B0CE-4540B10D35D1}" destId="{E583427C-21D2-41F2-9847-A89501635857}" srcOrd="0" destOrd="0" presId="urn:microsoft.com/office/officeart/2005/8/layout/bProcess3"/>
    <dgm:cxn modelId="{43A24D34-21CC-4F9D-83CC-A81C7ED561B1}" type="presOf" srcId="{BE522A1B-B102-4FEE-9DEC-F78EAD476020}" destId="{7E3D29C9-798B-4C38-930E-F4D2BCB73972}" srcOrd="0" destOrd="0" presId="urn:microsoft.com/office/officeart/2005/8/layout/bProcess3"/>
    <dgm:cxn modelId="{68C5E8E2-26B3-4CA2-94C1-22FAD5EDA9E1}" type="presOf" srcId="{0E1D3F95-D1F8-4FC5-8F06-8191953B7A14}" destId="{2AEA2B63-1918-4923-8A84-EBBC69F4E373}" srcOrd="0" destOrd="0" presId="urn:microsoft.com/office/officeart/2005/8/layout/bProcess3"/>
    <dgm:cxn modelId="{72678EB1-062B-4CD6-8018-AF377CD40818}" type="presOf" srcId="{CD7F23F5-198F-4EE9-B4C6-BC89C33C8CFF}" destId="{6F64D4BD-2F21-4A10-A8D8-BFAD270880CA}" srcOrd="0" destOrd="0" presId="urn:microsoft.com/office/officeart/2005/8/layout/bProcess3"/>
    <dgm:cxn modelId="{E349145F-9104-47EE-9368-1BA2693BB0E1}" srcId="{D92F70A7-0331-47BF-A1D3-703202907A1B}" destId="{9F01DDEE-4F57-4F55-AABA-C59072BB53B0}" srcOrd="1" destOrd="0" parTransId="{393743F9-DE4D-4216-82D4-EF3539A95852}" sibTransId="{2544173F-EAAF-4CCD-89A4-408895836DA9}"/>
    <dgm:cxn modelId="{AF49D236-B85C-48D1-AF4F-0A042E281FC3}" type="presOf" srcId="{D767ABF5-7598-48A6-A697-28D4D67EC2CE}" destId="{671CA332-E114-402B-8FE9-977FEACDF0EB}" srcOrd="0" destOrd="0" presId="urn:microsoft.com/office/officeart/2005/8/layout/bProcess3"/>
    <dgm:cxn modelId="{E94F4675-DB49-49AB-9A14-A05A21B230FC}" type="presParOf" srcId="{41BE8230-06D2-4F76-8F52-F33D001C733D}" destId="{671CA332-E114-402B-8FE9-977FEACDF0EB}" srcOrd="0" destOrd="0" presId="urn:microsoft.com/office/officeart/2005/8/layout/bProcess3"/>
    <dgm:cxn modelId="{C409E696-B9B9-4480-A352-5EF0F8ACACC8}" type="presParOf" srcId="{41BE8230-06D2-4F76-8F52-F33D001C733D}" destId="{9FF12B98-9592-4784-A57E-DF45A2191CC0}" srcOrd="1" destOrd="0" presId="urn:microsoft.com/office/officeart/2005/8/layout/bProcess3"/>
    <dgm:cxn modelId="{E44147D0-0E8D-4B8A-A730-5A18A2D7C311}" type="presParOf" srcId="{9FF12B98-9592-4784-A57E-DF45A2191CC0}" destId="{F9B9862E-DE31-4710-BC17-4E6A4BD541E3}" srcOrd="0" destOrd="0" presId="urn:microsoft.com/office/officeart/2005/8/layout/bProcess3"/>
    <dgm:cxn modelId="{02F46FE0-06D1-4965-820D-8F7C861C974D}" type="presParOf" srcId="{41BE8230-06D2-4F76-8F52-F33D001C733D}" destId="{776B5CD9-B7E0-478F-BF0D-3F06E2D6D28A}" srcOrd="2" destOrd="0" presId="urn:microsoft.com/office/officeart/2005/8/layout/bProcess3"/>
    <dgm:cxn modelId="{F1059B4E-26C6-4049-AF93-4E2BB5D34EBC}" type="presParOf" srcId="{41BE8230-06D2-4F76-8F52-F33D001C733D}" destId="{791AB718-3E00-4B00-8C9A-E27A6034AEE5}" srcOrd="3" destOrd="0" presId="urn:microsoft.com/office/officeart/2005/8/layout/bProcess3"/>
    <dgm:cxn modelId="{A7C74C83-52C0-4330-8632-5DEA939A6E33}" type="presParOf" srcId="{791AB718-3E00-4B00-8C9A-E27A6034AEE5}" destId="{84545DFB-7F55-427F-BB55-F540C182704F}" srcOrd="0" destOrd="0" presId="urn:microsoft.com/office/officeart/2005/8/layout/bProcess3"/>
    <dgm:cxn modelId="{548FE2F2-4402-460B-B2C3-1EEE63766E3B}" type="presParOf" srcId="{41BE8230-06D2-4F76-8F52-F33D001C733D}" destId="{6F64D4BD-2F21-4A10-A8D8-BFAD270880CA}" srcOrd="4" destOrd="0" presId="urn:microsoft.com/office/officeart/2005/8/layout/bProcess3"/>
    <dgm:cxn modelId="{3A62103E-86F7-4C06-A08B-528DF0C84EF7}" type="presParOf" srcId="{41BE8230-06D2-4F76-8F52-F33D001C733D}" destId="{E583427C-21D2-41F2-9847-A89501635857}" srcOrd="5" destOrd="0" presId="urn:microsoft.com/office/officeart/2005/8/layout/bProcess3"/>
    <dgm:cxn modelId="{01F740A1-DD2F-47D7-A67E-2E243543E75A}" type="presParOf" srcId="{E583427C-21D2-41F2-9847-A89501635857}" destId="{CF8F223F-301E-4D6B-865D-BB7FA9AACB0E}" srcOrd="0" destOrd="0" presId="urn:microsoft.com/office/officeart/2005/8/layout/bProcess3"/>
    <dgm:cxn modelId="{100FC4AC-CAAB-4B5B-A577-4DB8A30352F6}" type="presParOf" srcId="{41BE8230-06D2-4F76-8F52-F33D001C733D}" destId="{223D33F7-1854-481C-BA32-103CCB24AEC9}" srcOrd="6" destOrd="0" presId="urn:microsoft.com/office/officeart/2005/8/layout/bProcess3"/>
    <dgm:cxn modelId="{44603AA6-C3A7-4055-880D-9BBACCC38AFF}" type="presParOf" srcId="{41BE8230-06D2-4F76-8F52-F33D001C733D}" destId="{29BF429B-C75F-4818-9389-D608DD0C1399}" srcOrd="7" destOrd="0" presId="urn:microsoft.com/office/officeart/2005/8/layout/bProcess3"/>
    <dgm:cxn modelId="{64D14803-18D0-448F-AE23-AAF2B05DCAAE}" type="presParOf" srcId="{29BF429B-C75F-4818-9389-D608DD0C1399}" destId="{57940679-185F-4AC1-B8C5-F694DAA96281}" srcOrd="0" destOrd="0" presId="urn:microsoft.com/office/officeart/2005/8/layout/bProcess3"/>
    <dgm:cxn modelId="{23B3032D-0F98-470B-8D23-514B0C71733C}" type="presParOf" srcId="{41BE8230-06D2-4F76-8F52-F33D001C733D}" destId="{E9948E1F-636A-4102-A106-3F2B6995A36B}" srcOrd="8" destOrd="0" presId="urn:microsoft.com/office/officeart/2005/8/layout/bProcess3"/>
    <dgm:cxn modelId="{DB8A5C80-8BE4-43EC-B121-CC2E91ED3E66}" type="presParOf" srcId="{41BE8230-06D2-4F76-8F52-F33D001C733D}" destId="{D4FFE89C-3CF1-4CD8-92A4-87F88374C1DF}" srcOrd="9" destOrd="0" presId="urn:microsoft.com/office/officeart/2005/8/layout/bProcess3"/>
    <dgm:cxn modelId="{C6F24DE9-6A99-4A58-B791-CF6BF51864AF}" type="presParOf" srcId="{D4FFE89C-3CF1-4CD8-92A4-87F88374C1DF}" destId="{CA28C740-41DD-40FE-9FB4-ECF2B5ED56D2}" srcOrd="0" destOrd="0" presId="urn:microsoft.com/office/officeart/2005/8/layout/bProcess3"/>
    <dgm:cxn modelId="{9D6EAB53-0E5F-43B5-96B8-EF73DD49A784}" type="presParOf" srcId="{41BE8230-06D2-4F76-8F52-F33D001C733D}" destId="{FD0559E0-D81B-4F4A-8396-C42E9C373AEB}" srcOrd="10" destOrd="0" presId="urn:microsoft.com/office/officeart/2005/8/layout/bProcess3"/>
    <dgm:cxn modelId="{20EE34DE-D656-42D3-BE7B-F6A05BFC108F}" type="presParOf" srcId="{41BE8230-06D2-4F76-8F52-F33D001C733D}" destId="{D21E5604-D7B4-42A3-B391-CE144F39900E}" srcOrd="11" destOrd="0" presId="urn:microsoft.com/office/officeart/2005/8/layout/bProcess3"/>
    <dgm:cxn modelId="{82E450A3-8C94-4477-B5CA-237448C60BC4}" type="presParOf" srcId="{D21E5604-D7B4-42A3-B391-CE144F39900E}" destId="{0624B0EE-CC60-4018-9765-274BE34511D7}" srcOrd="0" destOrd="0" presId="urn:microsoft.com/office/officeart/2005/8/layout/bProcess3"/>
    <dgm:cxn modelId="{43A99AC1-87EE-4E34-B827-BD6B2044CC59}" type="presParOf" srcId="{41BE8230-06D2-4F76-8F52-F33D001C733D}" destId="{7E3D29C9-798B-4C38-930E-F4D2BCB73972}" srcOrd="12" destOrd="0" presId="urn:microsoft.com/office/officeart/2005/8/layout/bProcess3"/>
    <dgm:cxn modelId="{821F30FA-3591-467A-8A35-9352829BB774}" type="presParOf" srcId="{41BE8230-06D2-4F76-8F52-F33D001C733D}" destId="{6D45C5D9-CE34-4FC0-BFA7-2CAEFE517674}" srcOrd="13" destOrd="0" presId="urn:microsoft.com/office/officeart/2005/8/layout/bProcess3"/>
    <dgm:cxn modelId="{DCD030E6-662A-4443-99C2-9316BAB4C70B}" type="presParOf" srcId="{6D45C5D9-CE34-4FC0-BFA7-2CAEFE517674}" destId="{EB304ABF-E195-4A33-A12D-6AC2264BD5FF}" srcOrd="0" destOrd="0" presId="urn:microsoft.com/office/officeart/2005/8/layout/bProcess3"/>
    <dgm:cxn modelId="{44F75BD4-036D-49A5-9959-DABB9FA08F38}" type="presParOf" srcId="{41BE8230-06D2-4F76-8F52-F33D001C733D}" destId="{2AEA2B63-1918-4923-8A84-EBBC69F4E373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3075C-DC21-496F-9DDC-777F1FF8ADE3}">
      <dsp:nvSpPr>
        <dsp:cNvPr id="0" name=""/>
        <dsp:cNvSpPr/>
      </dsp:nvSpPr>
      <dsp:spPr>
        <a:xfrm>
          <a:off x="-225028" y="0"/>
          <a:ext cx="6444728" cy="67286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Book Antiqua" panose="02040602050305030304" pitchFamily="18" charset="0"/>
            </a:rPr>
            <a:t>1. Организовать </a:t>
          </a:r>
          <a:r>
            <a:rPr lang="ru-RU" sz="1800" kern="1200" dirty="0" smtClean="0">
              <a:latin typeface="Book Antiqua" panose="02040602050305030304" pitchFamily="18" charset="0"/>
            </a:rPr>
            <a:t>семинары-практикумы  </a:t>
          </a:r>
          <a:r>
            <a:rPr lang="ru-RU" sz="1800" kern="1200" dirty="0" smtClean="0">
              <a:latin typeface="Book Antiqua" panose="02040602050305030304" pitchFamily="18" charset="0"/>
            </a:rPr>
            <a:t>с волонтерскими группами</a:t>
          </a:r>
          <a:endParaRPr lang="ru-RU" sz="1800" kern="1200" dirty="0">
            <a:latin typeface="Book Antiqua" panose="02040602050305030304" pitchFamily="18" charset="0"/>
          </a:endParaRPr>
        </a:p>
      </dsp:txBody>
      <dsp:txXfrm>
        <a:off x="-205321" y="19707"/>
        <a:ext cx="5515680" cy="633449"/>
      </dsp:txXfrm>
    </dsp:sp>
    <dsp:sp modelId="{F0D28F1E-92E9-4583-B09C-B1C9F776464A}">
      <dsp:nvSpPr>
        <dsp:cNvPr id="0" name=""/>
        <dsp:cNvSpPr/>
      </dsp:nvSpPr>
      <dsp:spPr>
        <a:xfrm>
          <a:off x="99028" y="765334"/>
          <a:ext cx="6624707" cy="674828"/>
        </a:xfrm>
        <a:prstGeom prst="roundRect">
          <a:avLst>
            <a:gd name="adj" fmla="val 10000"/>
          </a:avLst>
        </a:prstGeom>
        <a:solidFill>
          <a:srgbClr val="FFD75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Book Antiqua" panose="02040602050305030304" pitchFamily="18" charset="0"/>
            </a:rPr>
            <a:t>2. Привлечь студентов, которые будут вовлечены в тесное взаимодействие с людьми с </a:t>
          </a:r>
          <a:r>
            <a:rPr lang="ru-RU" sz="1800" kern="1200" dirty="0" smtClean="0">
              <a:latin typeface="Book Antiqua" panose="02040602050305030304" pitchFamily="18" charset="0"/>
            </a:rPr>
            <a:t>ОВЗ</a:t>
          </a:r>
          <a:endParaRPr lang="ru-RU" sz="1800" kern="1200" dirty="0">
            <a:latin typeface="Book Antiqua" panose="02040602050305030304" pitchFamily="18" charset="0"/>
          </a:endParaRPr>
        </a:p>
      </dsp:txBody>
      <dsp:txXfrm>
        <a:off x="118793" y="785099"/>
        <a:ext cx="5567915" cy="635298"/>
      </dsp:txXfrm>
    </dsp:sp>
    <dsp:sp modelId="{8DD9B6B4-4512-4175-A00A-E442C7F6A78F}">
      <dsp:nvSpPr>
        <dsp:cNvPr id="0" name=""/>
        <dsp:cNvSpPr/>
      </dsp:nvSpPr>
      <dsp:spPr>
        <a:xfrm>
          <a:off x="765077" y="1532633"/>
          <a:ext cx="6120701" cy="672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Book Antiqua" panose="02040602050305030304" pitchFamily="18" charset="0"/>
            </a:rPr>
            <a:t>3. Разработка </a:t>
          </a:r>
          <a:r>
            <a:rPr lang="ru-RU" sz="1800" kern="1200" dirty="0" smtClean="0">
              <a:latin typeface="Book Antiqua" panose="02040602050305030304" pitchFamily="18" charset="0"/>
            </a:rPr>
            <a:t>заданий на </a:t>
          </a:r>
          <a:r>
            <a:rPr lang="ru-RU" sz="1800" kern="1200" dirty="0" err="1" smtClean="0">
              <a:latin typeface="Book Antiqua" panose="02040602050305030304" pitchFamily="18" charset="0"/>
            </a:rPr>
            <a:t>командообразование</a:t>
          </a:r>
          <a:r>
            <a:rPr lang="ru-RU" sz="1800" kern="1200" dirty="0" smtClean="0">
              <a:latin typeface="Book Antiqua" panose="02040602050305030304" pitchFamily="18" charset="0"/>
            </a:rPr>
            <a:t> и </a:t>
          </a:r>
          <a:r>
            <a:rPr lang="ru-RU" sz="1800" kern="1200" dirty="0" err="1" smtClean="0">
              <a:latin typeface="Book Antiqua" panose="02040602050305030304" pitchFamily="18" charset="0"/>
            </a:rPr>
            <a:t>квест</a:t>
          </a:r>
          <a:endParaRPr lang="ru-RU" sz="1800" kern="1200" dirty="0">
            <a:latin typeface="Book Antiqua" panose="02040602050305030304" pitchFamily="18" charset="0"/>
          </a:endParaRPr>
        </a:p>
      </dsp:txBody>
      <dsp:txXfrm>
        <a:off x="784784" y="1552340"/>
        <a:ext cx="5141419" cy="633449"/>
      </dsp:txXfrm>
    </dsp:sp>
    <dsp:sp modelId="{B8878991-93E3-4209-9C5C-72FBDF957BBF}">
      <dsp:nvSpPr>
        <dsp:cNvPr id="0" name=""/>
        <dsp:cNvSpPr/>
      </dsp:nvSpPr>
      <dsp:spPr>
        <a:xfrm>
          <a:off x="1341109" y="2304258"/>
          <a:ext cx="5760689" cy="67286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Book Antiqua" panose="02040602050305030304" pitchFamily="18" charset="0"/>
            </a:rPr>
            <a:t>4. Проведение </a:t>
          </a:r>
          <a:r>
            <a:rPr lang="ru-RU" sz="1800" kern="1200" dirty="0" err="1" smtClean="0">
              <a:latin typeface="Book Antiqua" panose="02040602050305030304" pitchFamily="18" charset="0"/>
            </a:rPr>
            <a:t>квест</a:t>
          </a:r>
          <a:r>
            <a:rPr lang="ru-RU" sz="1800" kern="1200" dirty="0" smtClean="0">
              <a:latin typeface="Book Antiqua" panose="02040602050305030304" pitchFamily="18" charset="0"/>
            </a:rPr>
            <a:t>-игры</a:t>
          </a:r>
          <a:endParaRPr lang="ru-RU" sz="1800" kern="1200" dirty="0">
            <a:latin typeface="Book Antiqua" panose="02040602050305030304" pitchFamily="18" charset="0"/>
          </a:endParaRPr>
        </a:p>
      </dsp:txBody>
      <dsp:txXfrm>
        <a:off x="1360816" y="2323965"/>
        <a:ext cx="4836689" cy="633449"/>
      </dsp:txXfrm>
    </dsp:sp>
    <dsp:sp modelId="{F4D3D7DA-7F9B-4160-8572-CF3216FEA036}">
      <dsp:nvSpPr>
        <dsp:cNvPr id="0" name=""/>
        <dsp:cNvSpPr/>
      </dsp:nvSpPr>
      <dsp:spPr>
        <a:xfrm>
          <a:off x="1881212" y="3065266"/>
          <a:ext cx="5544616" cy="672863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Book Antiqua" panose="02040602050305030304" pitchFamily="18" charset="0"/>
            </a:rPr>
            <a:t>5. Подведение итогов и </a:t>
          </a:r>
          <a:r>
            <a:rPr lang="ru-RU" sz="1800" kern="1200" dirty="0" smtClean="0">
              <a:latin typeface="Book Antiqua" panose="02040602050305030304" pitchFamily="18" charset="0"/>
            </a:rPr>
            <a:t>обратная связь</a:t>
          </a:r>
          <a:endParaRPr lang="ru-RU" sz="1800" kern="1200" dirty="0">
            <a:latin typeface="Book Antiqua" panose="02040602050305030304" pitchFamily="18" charset="0"/>
          </a:endParaRPr>
        </a:p>
      </dsp:txBody>
      <dsp:txXfrm>
        <a:off x="1900919" y="3084973"/>
        <a:ext cx="4653794" cy="633449"/>
      </dsp:txXfrm>
    </dsp:sp>
    <dsp:sp modelId="{6DBD906B-14A0-4AAB-BCC3-190DD3AC060B}">
      <dsp:nvSpPr>
        <dsp:cNvPr id="0" name=""/>
        <dsp:cNvSpPr/>
      </dsp:nvSpPr>
      <dsp:spPr>
        <a:xfrm>
          <a:off x="5332283" y="491564"/>
          <a:ext cx="437361" cy="437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Book Antiqua" panose="02040602050305030304" pitchFamily="18" charset="0"/>
          </a:endParaRPr>
        </a:p>
      </dsp:txBody>
      <dsp:txXfrm>
        <a:off x="5430689" y="491564"/>
        <a:ext cx="240549" cy="329114"/>
      </dsp:txXfrm>
    </dsp:sp>
    <dsp:sp modelId="{6ADD5989-12D1-44A1-ABA6-079CA3717E99}">
      <dsp:nvSpPr>
        <dsp:cNvPr id="0" name=""/>
        <dsp:cNvSpPr/>
      </dsp:nvSpPr>
      <dsp:spPr>
        <a:xfrm>
          <a:off x="5746329" y="1257880"/>
          <a:ext cx="437361" cy="437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Book Antiqua" panose="02040602050305030304" pitchFamily="18" charset="0"/>
          </a:endParaRPr>
        </a:p>
      </dsp:txBody>
      <dsp:txXfrm>
        <a:off x="5844735" y="1257880"/>
        <a:ext cx="240549" cy="329114"/>
      </dsp:txXfrm>
    </dsp:sp>
    <dsp:sp modelId="{A0D836E4-0092-476F-8AB7-448D5259C94F}">
      <dsp:nvSpPr>
        <dsp:cNvPr id="0" name=""/>
        <dsp:cNvSpPr/>
      </dsp:nvSpPr>
      <dsp:spPr>
        <a:xfrm>
          <a:off x="6160375" y="2012983"/>
          <a:ext cx="437361" cy="437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Book Antiqua" panose="02040602050305030304" pitchFamily="18" charset="0"/>
          </a:endParaRPr>
        </a:p>
      </dsp:txBody>
      <dsp:txXfrm>
        <a:off x="6258781" y="2012983"/>
        <a:ext cx="240549" cy="329114"/>
      </dsp:txXfrm>
    </dsp:sp>
    <dsp:sp modelId="{541E27B5-E405-4BAE-BAC8-35C202CEB80A}">
      <dsp:nvSpPr>
        <dsp:cNvPr id="0" name=""/>
        <dsp:cNvSpPr/>
      </dsp:nvSpPr>
      <dsp:spPr>
        <a:xfrm>
          <a:off x="6574421" y="2786775"/>
          <a:ext cx="437361" cy="4373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Book Antiqua" panose="02040602050305030304" pitchFamily="18" charset="0"/>
          </a:endParaRPr>
        </a:p>
      </dsp:txBody>
      <dsp:txXfrm>
        <a:off x="6672827" y="2786775"/>
        <a:ext cx="240549" cy="329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5840D-B033-49FE-A259-BDB6516A5356}">
      <dsp:nvSpPr>
        <dsp:cNvPr id="0" name=""/>
        <dsp:cNvSpPr/>
      </dsp:nvSpPr>
      <dsp:spPr>
        <a:xfrm>
          <a:off x="5556" y="413477"/>
          <a:ext cx="3944772" cy="394477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7094" tIns="30480" rIns="217094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Book Antiqua" panose="02040602050305030304" pitchFamily="18" charset="0"/>
            </a:rPr>
            <a:t>Люди с ограниченными возможностями здоровья от 18 </a:t>
          </a:r>
          <a:r>
            <a:rPr lang="ru-RU" sz="2400" kern="1200" dirty="0" smtClean="0">
              <a:latin typeface="Book Antiqua" panose="02040602050305030304" pitchFamily="18" charset="0"/>
            </a:rPr>
            <a:t>лет</a:t>
          </a:r>
          <a:endParaRPr lang="ru-RU" sz="2400" kern="1200" dirty="0">
            <a:latin typeface="Book Antiqua" panose="02040602050305030304" pitchFamily="18" charset="0"/>
          </a:endParaRPr>
        </a:p>
      </dsp:txBody>
      <dsp:txXfrm>
        <a:off x="583254" y="991175"/>
        <a:ext cx="2789376" cy="2789376"/>
      </dsp:txXfrm>
    </dsp:sp>
    <dsp:sp modelId="{00F17C97-2C82-4AEE-8913-9BE6A50BD1B9}">
      <dsp:nvSpPr>
        <dsp:cNvPr id="0" name=""/>
        <dsp:cNvSpPr/>
      </dsp:nvSpPr>
      <dsp:spPr>
        <a:xfrm>
          <a:off x="3161373" y="413477"/>
          <a:ext cx="3944772" cy="3944772"/>
        </a:xfrm>
        <a:prstGeom prst="ellipse">
          <a:avLst/>
        </a:prstGeom>
        <a:solidFill>
          <a:srgbClr val="00B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7094" tIns="30480" rIns="217094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Book Antiqua" panose="02040602050305030304" pitchFamily="18" charset="0"/>
            </a:rPr>
            <a:t>Молодежь </a:t>
          </a:r>
          <a:endParaRPr lang="ru-RU" sz="2400" kern="1200" dirty="0" smtClean="0">
            <a:latin typeface="Book Antiqua" panose="02040602050305030304" pitchFamily="18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Book Antiqua" panose="02040602050305030304" pitchFamily="18" charset="0"/>
            </a:rPr>
            <a:t>и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Book Antiqua" panose="02040602050305030304" pitchFamily="18" charset="0"/>
            </a:rPr>
            <a:t> студенты </a:t>
          </a:r>
          <a:endParaRPr lang="ru-RU" sz="2400" kern="1200" dirty="0">
            <a:latin typeface="Book Antiqua" panose="02040602050305030304" pitchFamily="18" charset="0"/>
          </a:endParaRPr>
        </a:p>
      </dsp:txBody>
      <dsp:txXfrm>
        <a:off x="3739071" y="991175"/>
        <a:ext cx="2789376" cy="2789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12B98-9592-4784-A57E-DF45A2191CC0}">
      <dsp:nvSpPr>
        <dsp:cNvPr id="0" name=""/>
        <dsp:cNvSpPr/>
      </dsp:nvSpPr>
      <dsp:spPr>
        <a:xfrm>
          <a:off x="2420320" y="943702"/>
          <a:ext cx="5251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5134" y="45720"/>
              </a:lnTo>
            </a:path>
          </a:pathLst>
        </a:custGeom>
        <a:noFill/>
        <a:ln w="6350" cap="flat" cmpd="sng" algn="ctr">
          <a:solidFill>
            <a:schemeClr val="accent4"/>
          </a:solidFill>
          <a:prstDash val="solid"/>
          <a:miter lim="800000"/>
          <a:tailEnd type="arrow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2668994" y="986640"/>
        <a:ext cx="27786" cy="5562"/>
      </dsp:txXfrm>
    </dsp:sp>
    <dsp:sp modelId="{671CA332-E114-402B-8FE9-977FEACDF0EB}">
      <dsp:nvSpPr>
        <dsp:cNvPr id="0" name=""/>
        <dsp:cNvSpPr/>
      </dsp:nvSpPr>
      <dsp:spPr>
        <a:xfrm>
          <a:off x="5885" y="264551"/>
          <a:ext cx="2416234" cy="1449740"/>
        </a:xfrm>
        <a:prstGeom prst="rect">
          <a:avLst/>
        </a:prstGeom>
        <a:solidFill>
          <a:srgbClr val="3CB40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Работа над </a:t>
          </a:r>
          <a:r>
            <a:rPr lang="ru-RU" sz="1400" kern="1200" dirty="0" err="1" smtClean="0">
              <a:latin typeface="Book Antiqua" panose="02040602050305030304" pitchFamily="18" charset="0"/>
            </a:rPr>
            <a:t>квестами</a:t>
          </a:r>
          <a:r>
            <a:rPr lang="ru-RU" sz="1400" kern="1200" dirty="0" smtClean="0">
              <a:latin typeface="Book Antiqua" panose="02040602050305030304" pitchFamily="18" charset="0"/>
            </a:rPr>
            <a:t> для людей с ОВЗ имеет свою специфику, непосредственно связанную с особенностями их развития.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5885" y="264551"/>
        <a:ext cx="2416234" cy="1449740"/>
      </dsp:txXfrm>
    </dsp:sp>
    <dsp:sp modelId="{791AB718-3E00-4B00-8C9A-E27A6034AEE5}">
      <dsp:nvSpPr>
        <dsp:cNvPr id="0" name=""/>
        <dsp:cNvSpPr/>
      </dsp:nvSpPr>
      <dsp:spPr>
        <a:xfrm>
          <a:off x="4895197" y="943702"/>
          <a:ext cx="5251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5134" y="45720"/>
              </a:lnTo>
            </a:path>
          </a:pathLst>
        </a:custGeom>
        <a:noFill/>
        <a:ln w="6350" cap="flat" cmpd="sng" algn="ctr">
          <a:solidFill>
            <a:schemeClr val="accent4">
              <a:hueOff val="1732616"/>
              <a:satOff val="-7995"/>
              <a:lumOff val="29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5143870" y="986640"/>
        <a:ext cx="27786" cy="5562"/>
      </dsp:txXfrm>
    </dsp:sp>
    <dsp:sp modelId="{776B5CD9-B7E0-478F-BF0D-3F06E2D6D28A}">
      <dsp:nvSpPr>
        <dsp:cNvPr id="0" name=""/>
        <dsp:cNvSpPr/>
      </dsp:nvSpPr>
      <dsp:spPr>
        <a:xfrm>
          <a:off x="2977854" y="264551"/>
          <a:ext cx="1919142" cy="1449740"/>
        </a:xfrm>
        <a:prstGeom prst="rect">
          <a:avLst/>
        </a:prstGeom>
        <a:solidFill>
          <a:srgbClr val="20E51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Book Antiqua" panose="02040602050305030304" pitchFamily="18" charset="0"/>
            </a:rPr>
            <a:t>Квест</a:t>
          </a:r>
          <a:r>
            <a:rPr lang="ru-RU" sz="1400" kern="1200" dirty="0" smtClean="0">
              <a:latin typeface="Book Antiqua" panose="02040602050305030304" pitchFamily="18" charset="0"/>
            </a:rPr>
            <a:t>-игра реализовывается в </a:t>
          </a:r>
          <a:r>
            <a:rPr lang="ru-RU" sz="1400" kern="1200" dirty="0" smtClean="0">
              <a:latin typeface="Book Antiqua" panose="02040602050305030304" pitchFamily="18" charset="0"/>
            </a:rPr>
            <a:t>течение </a:t>
          </a:r>
          <a:r>
            <a:rPr lang="ru-RU" sz="1400" kern="1200" dirty="0" smtClean="0">
              <a:latin typeface="Book Antiqua" panose="02040602050305030304" pitchFamily="18" charset="0"/>
            </a:rPr>
            <a:t>одного дня. 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2977854" y="264551"/>
        <a:ext cx="1919142" cy="1449740"/>
      </dsp:txXfrm>
    </dsp:sp>
    <dsp:sp modelId="{E583427C-21D2-41F2-9847-A89501635857}">
      <dsp:nvSpPr>
        <dsp:cNvPr id="0" name=""/>
        <dsp:cNvSpPr/>
      </dsp:nvSpPr>
      <dsp:spPr>
        <a:xfrm>
          <a:off x="1214002" y="1712492"/>
          <a:ext cx="5379747" cy="525134"/>
        </a:xfrm>
        <a:custGeom>
          <a:avLst/>
          <a:gdLst/>
          <a:ahLst/>
          <a:cxnLst/>
          <a:rect l="0" t="0" r="0" b="0"/>
          <a:pathLst>
            <a:path>
              <a:moveTo>
                <a:pt x="5379747" y="0"/>
              </a:moveTo>
              <a:lnTo>
                <a:pt x="5379747" y="279667"/>
              </a:lnTo>
              <a:lnTo>
                <a:pt x="0" y="279667"/>
              </a:lnTo>
              <a:lnTo>
                <a:pt x="0" y="525134"/>
              </a:lnTo>
            </a:path>
          </a:pathLst>
        </a:custGeom>
        <a:noFill/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3768667" y="1972278"/>
        <a:ext cx="270418" cy="5562"/>
      </dsp:txXfrm>
    </dsp:sp>
    <dsp:sp modelId="{6F64D4BD-2F21-4A10-A8D8-BFAD270880CA}">
      <dsp:nvSpPr>
        <dsp:cNvPr id="0" name=""/>
        <dsp:cNvSpPr/>
      </dsp:nvSpPr>
      <dsp:spPr>
        <a:xfrm>
          <a:off x="5452731" y="264551"/>
          <a:ext cx="2282037" cy="1449740"/>
        </a:xfrm>
        <a:prstGeom prst="rect">
          <a:avLst/>
        </a:prstGeom>
        <a:solidFill>
          <a:srgbClr val="25DD8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В организации </a:t>
          </a:r>
          <a:r>
            <a:rPr lang="ru-RU" sz="1400" kern="1200" dirty="0" err="1" smtClean="0">
              <a:latin typeface="Book Antiqua" panose="02040602050305030304" pitchFamily="18" charset="0"/>
            </a:rPr>
            <a:t>квеста</a:t>
          </a:r>
          <a:r>
            <a:rPr lang="ru-RU" sz="1400" kern="1200" dirty="0" smtClean="0">
              <a:latin typeface="Book Antiqua" panose="02040602050305030304" pitchFamily="18" charset="0"/>
            </a:rPr>
            <a:t> активно участвуют волонтеры.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5452731" y="264551"/>
        <a:ext cx="2282037" cy="1449740"/>
      </dsp:txXfrm>
    </dsp:sp>
    <dsp:sp modelId="{29BF429B-C75F-4818-9389-D608DD0C1399}">
      <dsp:nvSpPr>
        <dsp:cNvPr id="0" name=""/>
        <dsp:cNvSpPr/>
      </dsp:nvSpPr>
      <dsp:spPr>
        <a:xfrm>
          <a:off x="2420320" y="2949177"/>
          <a:ext cx="5251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5134" y="45720"/>
              </a:lnTo>
            </a:path>
          </a:pathLst>
        </a:custGeom>
        <a:noFill/>
        <a:ln w="635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2668994" y="2992115"/>
        <a:ext cx="27786" cy="5562"/>
      </dsp:txXfrm>
    </dsp:sp>
    <dsp:sp modelId="{223D33F7-1854-481C-BA32-103CCB24AEC9}">
      <dsp:nvSpPr>
        <dsp:cNvPr id="0" name=""/>
        <dsp:cNvSpPr/>
      </dsp:nvSpPr>
      <dsp:spPr>
        <a:xfrm>
          <a:off x="5885" y="2270026"/>
          <a:ext cx="2416234" cy="1449740"/>
        </a:xfrm>
        <a:prstGeom prst="rect">
          <a:avLst/>
        </a:prstGeom>
        <a:solidFill>
          <a:srgbClr val="30D4B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Студенты привлечены в игру для формирования </a:t>
          </a:r>
          <a:r>
            <a:rPr lang="ru-RU" sz="1400" kern="1200" dirty="0" err="1" smtClean="0">
              <a:latin typeface="Book Antiqua" panose="02040602050305030304" pitchFamily="18" charset="0"/>
            </a:rPr>
            <a:t>безбарьерной</a:t>
          </a:r>
          <a:r>
            <a:rPr lang="ru-RU" sz="1400" kern="1200" dirty="0" smtClean="0">
              <a:latin typeface="Book Antiqua" panose="02040602050305030304" pitchFamily="18" charset="0"/>
            </a:rPr>
            <a:t> среды для людей с ограниченными возможностями </a:t>
          </a:r>
          <a:r>
            <a:rPr lang="ru-RU" sz="1400" kern="1200" dirty="0" smtClean="0">
              <a:latin typeface="Book Antiqua" panose="02040602050305030304" pitchFamily="18" charset="0"/>
            </a:rPr>
            <a:t>здоровья.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5885" y="2270026"/>
        <a:ext cx="2416234" cy="1449740"/>
      </dsp:txXfrm>
    </dsp:sp>
    <dsp:sp modelId="{D4FFE89C-3CF1-4CD8-92A4-87F88374C1DF}">
      <dsp:nvSpPr>
        <dsp:cNvPr id="0" name=""/>
        <dsp:cNvSpPr/>
      </dsp:nvSpPr>
      <dsp:spPr>
        <a:xfrm>
          <a:off x="4780208" y="2949177"/>
          <a:ext cx="5251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5134" y="45720"/>
              </a:lnTo>
            </a:path>
          </a:pathLst>
        </a:custGeom>
        <a:noFill/>
        <a:ln w="6350" cap="flat" cmpd="sng" algn="ctr">
          <a:solidFill>
            <a:schemeClr val="accent4">
              <a:hueOff val="6930462"/>
              <a:satOff val="-31979"/>
              <a:lumOff val="117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5028882" y="2992115"/>
        <a:ext cx="27786" cy="5562"/>
      </dsp:txXfrm>
    </dsp:sp>
    <dsp:sp modelId="{E9948E1F-636A-4102-A106-3F2B6995A36B}">
      <dsp:nvSpPr>
        <dsp:cNvPr id="0" name=""/>
        <dsp:cNvSpPr/>
      </dsp:nvSpPr>
      <dsp:spPr>
        <a:xfrm>
          <a:off x="2977854" y="2270026"/>
          <a:ext cx="1804154" cy="1449740"/>
        </a:xfrm>
        <a:prstGeom prst="rect">
          <a:avLst/>
        </a:prstGeom>
        <a:solidFill>
          <a:srgbClr val="1BB8D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Игра состоит из двух частей: знакомство и </a:t>
          </a:r>
          <a:r>
            <a:rPr lang="ru-RU" sz="1400" kern="1200" dirty="0" err="1" smtClean="0">
              <a:latin typeface="Book Antiqua" panose="02040602050305030304" pitchFamily="18" charset="0"/>
            </a:rPr>
            <a:t>квест</a:t>
          </a:r>
          <a:r>
            <a:rPr lang="ru-RU" sz="1400" kern="1200" dirty="0" smtClean="0">
              <a:latin typeface="Book Antiqua" panose="02040602050305030304" pitchFamily="18" charset="0"/>
            </a:rPr>
            <a:t>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2977854" y="2270026"/>
        <a:ext cx="1804154" cy="1449740"/>
      </dsp:txXfrm>
    </dsp:sp>
    <dsp:sp modelId="{D21E5604-D7B4-42A3-B391-CE144F39900E}">
      <dsp:nvSpPr>
        <dsp:cNvPr id="0" name=""/>
        <dsp:cNvSpPr/>
      </dsp:nvSpPr>
      <dsp:spPr>
        <a:xfrm>
          <a:off x="1927698" y="3717967"/>
          <a:ext cx="4914694" cy="525134"/>
        </a:xfrm>
        <a:custGeom>
          <a:avLst/>
          <a:gdLst/>
          <a:ahLst/>
          <a:cxnLst/>
          <a:rect l="0" t="0" r="0" b="0"/>
          <a:pathLst>
            <a:path>
              <a:moveTo>
                <a:pt x="4914694" y="0"/>
              </a:moveTo>
              <a:lnTo>
                <a:pt x="4914694" y="279667"/>
              </a:lnTo>
              <a:lnTo>
                <a:pt x="0" y="279667"/>
              </a:lnTo>
              <a:lnTo>
                <a:pt x="0" y="525134"/>
              </a:lnTo>
            </a:path>
          </a:pathLst>
        </a:custGeom>
        <a:noFill/>
        <a:ln w="6350" cap="flat" cmpd="sng" algn="ctr">
          <a:solidFill>
            <a:schemeClr val="accent4">
              <a:hueOff val="8663078"/>
              <a:satOff val="-39973"/>
              <a:lumOff val="1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4261395" y="3977753"/>
        <a:ext cx="247300" cy="5562"/>
      </dsp:txXfrm>
    </dsp:sp>
    <dsp:sp modelId="{FD0559E0-D81B-4F4A-8396-C42E9C373AEB}">
      <dsp:nvSpPr>
        <dsp:cNvPr id="0" name=""/>
        <dsp:cNvSpPr/>
      </dsp:nvSpPr>
      <dsp:spPr>
        <a:xfrm>
          <a:off x="5337742" y="2270026"/>
          <a:ext cx="3009299" cy="1449740"/>
        </a:xfrm>
        <a:prstGeom prst="rect">
          <a:avLst/>
        </a:prstGeom>
        <a:solidFill>
          <a:srgbClr val="316F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Знакомство представляет собой несколько простых заданий на </a:t>
          </a:r>
          <a:r>
            <a:rPr lang="ru-RU" sz="1400" kern="1200" dirty="0" err="1" smtClean="0">
              <a:latin typeface="Book Antiqua" panose="02040602050305030304" pitchFamily="18" charset="0"/>
            </a:rPr>
            <a:t>командообразование</a:t>
          </a:r>
          <a:r>
            <a:rPr lang="ru-RU" sz="1400" kern="1200" dirty="0" smtClean="0">
              <a:latin typeface="Book Antiqua" panose="02040602050305030304" pitchFamily="18" charset="0"/>
            </a:rPr>
            <a:t>, в ходе которых участники раскрепостятся и наладят контакт с остальными игроками.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5337742" y="2270026"/>
        <a:ext cx="3009299" cy="1449740"/>
      </dsp:txXfrm>
    </dsp:sp>
    <dsp:sp modelId="{6D45C5D9-CE34-4FC0-BFA7-2CAEFE517674}">
      <dsp:nvSpPr>
        <dsp:cNvPr id="0" name=""/>
        <dsp:cNvSpPr/>
      </dsp:nvSpPr>
      <dsp:spPr>
        <a:xfrm>
          <a:off x="3847711" y="4954651"/>
          <a:ext cx="5251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5134" y="45720"/>
              </a:lnTo>
            </a:path>
          </a:pathLst>
        </a:custGeom>
        <a:noFill/>
        <a:ln w="635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Book Antiqua" panose="02040602050305030304" pitchFamily="18" charset="0"/>
          </a:endParaRPr>
        </a:p>
      </dsp:txBody>
      <dsp:txXfrm>
        <a:off x="4096384" y="4997590"/>
        <a:ext cx="27786" cy="5562"/>
      </dsp:txXfrm>
    </dsp:sp>
    <dsp:sp modelId="{7E3D29C9-798B-4C38-930E-F4D2BCB73972}">
      <dsp:nvSpPr>
        <dsp:cNvPr id="0" name=""/>
        <dsp:cNvSpPr/>
      </dsp:nvSpPr>
      <dsp:spPr>
        <a:xfrm>
          <a:off x="5885" y="4275501"/>
          <a:ext cx="3843625" cy="1449740"/>
        </a:xfrm>
        <a:prstGeom prst="rect">
          <a:avLst/>
        </a:prstGeom>
        <a:solidFill>
          <a:srgbClr val="3F2AD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Book Antiqua" panose="02040602050305030304" pitchFamily="18" charset="0"/>
            </a:rPr>
            <a:t>Квест</a:t>
          </a:r>
          <a:r>
            <a:rPr lang="ru-RU" sz="1400" kern="1200" dirty="0" smtClean="0">
              <a:latin typeface="Book Antiqua" panose="02040602050305030304" pitchFamily="18" charset="0"/>
            </a:rPr>
            <a:t> состоит из пяти этапов, включающих в себя игровые моменты, упражнения, направленные на решение поставленных задач, и имеют определенную структуру: приветствие, введение в процесс, выполнение задания, переход к следующему этапу.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5885" y="4275501"/>
        <a:ext cx="3843625" cy="1449740"/>
      </dsp:txXfrm>
    </dsp:sp>
    <dsp:sp modelId="{2AEA2B63-1918-4923-8A84-EBBC69F4E373}">
      <dsp:nvSpPr>
        <dsp:cNvPr id="0" name=""/>
        <dsp:cNvSpPr/>
      </dsp:nvSpPr>
      <dsp:spPr>
        <a:xfrm>
          <a:off x="4405245" y="4275501"/>
          <a:ext cx="3363616" cy="1449740"/>
        </a:xfrm>
        <a:prstGeom prst="rect">
          <a:avLst/>
        </a:prstGeom>
        <a:solidFill>
          <a:srgbClr val="7534D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Book Antiqua" panose="02040602050305030304" pitchFamily="18" charset="0"/>
            </a:rPr>
            <a:t>По завершению </a:t>
          </a:r>
          <a:r>
            <a:rPr lang="ru-RU" sz="1400" kern="1200" dirty="0" err="1" smtClean="0">
              <a:latin typeface="Book Antiqua" panose="02040602050305030304" pitchFamily="18" charset="0"/>
            </a:rPr>
            <a:t>квеста</a:t>
          </a:r>
          <a:r>
            <a:rPr lang="ru-RU" sz="1400" kern="1200" dirty="0" smtClean="0">
              <a:latin typeface="Book Antiqua" panose="02040602050305030304" pitchFamily="18" charset="0"/>
            </a:rPr>
            <a:t> подводятся </a:t>
          </a:r>
          <a:r>
            <a:rPr lang="ru-RU" sz="1400" kern="1200" dirty="0" smtClean="0">
              <a:latin typeface="Book Antiqua" panose="02040602050305030304" pitchFamily="18" charset="0"/>
            </a:rPr>
            <a:t>итоги, </a:t>
          </a:r>
          <a:r>
            <a:rPr lang="ru-RU" sz="1400" kern="1200" dirty="0" smtClean="0">
              <a:latin typeface="Book Antiqua" panose="02040602050305030304" pitchFamily="18" charset="0"/>
            </a:rPr>
            <a:t>и организовывается чаепитие с участниками и организаторами игры в дружеской обстановке с целью получения обратной связи. 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4405245" y="4275501"/>
        <a:ext cx="3363616" cy="1449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4104456" cy="2708920"/>
          </a:xfr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F2ADE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>Проект 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F2ADE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/>
            </a:r>
            <a:b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F2ADE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</a:b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F2ADE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>«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F2ADE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</a:rPr>
              <a:t>Помни о главном»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F2ADE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077072"/>
            <a:ext cx="3573016" cy="24482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Book Antiqua" panose="02040602050305030304" pitchFamily="18" charset="0"/>
              </a:rPr>
              <a:t>Выполнила команда: </a:t>
            </a:r>
          </a:p>
          <a:p>
            <a:pPr algn="just"/>
            <a:r>
              <a:rPr lang="ru-RU" dirty="0" smtClean="0">
                <a:latin typeface="Book Antiqua" panose="02040602050305030304" pitchFamily="18" charset="0"/>
              </a:rPr>
              <a:t>«Институт на шлюзах»</a:t>
            </a:r>
          </a:p>
          <a:p>
            <a:pPr algn="just"/>
            <a:r>
              <a:rPr lang="ru-RU" dirty="0" smtClean="0">
                <a:latin typeface="Book Antiqua" panose="02040602050305030304" pitchFamily="18" charset="0"/>
              </a:rPr>
              <a:t>Белова А.С.</a:t>
            </a:r>
          </a:p>
          <a:p>
            <a:pPr algn="just"/>
            <a:r>
              <a:rPr lang="ru-RU" dirty="0" err="1" smtClean="0">
                <a:latin typeface="Book Antiqua" panose="02040602050305030304" pitchFamily="18" charset="0"/>
              </a:rPr>
              <a:t>Джагарян</a:t>
            </a:r>
            <a:r>
              <a:rPr lang="ru-RU" dirty="0" smtClean="0">
                <a:latin typeface="Book Antiqua" panose="02040602050305030304" pitchFamily="18" charset="0"/>
              </a:rPr>
              <a:t> Л.З.</a:t>
            </a:r>
          </a:p>
          <a:p>
            <a:pPr algn="just"/>
            <a:r>
              <a:rPr lang="ru-RU" dirty="0">
                <a:latin typeface="Book Antiqua" panose="02040602050305030304" pitchFamily="18" charset="0"/>
              </a:rPr>
              <a:t>Федяшина О.И.</a:t>
            </a:r>
          </a:p>
          <a:p>
            <a:pPr algn="just"/>
            <a:endParaRPr lang="ru-RU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Краткое описание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7596336" cy="5544616"/>
          </a:xfrm>
        </p:spPr>
        <p:txBody>
          <a:bodyPr anchor="ctr">
            <a:normAutofit fontScale="70000" lnSpcReduction="20000"/>
          </a:bodyPr>
          <a:lstStyle/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Проект </a:t>
            </a:r>
            <a:r>
              <a:rPr lang="ru-RU" dirty="0" smtClean="0">
                <a:latin typeface="Book Antiqua" panose="02040602050305030304" pitchFamily="18" charset="0"/>
              </a:rPr>
              <a:t>направлен на объединение людей с ограниченными возможностями здоровья с молодежью и студентами посредством </a:t>
            </a:r>
            <a:r>
              <a:rPr lang="ru-RU" dirty="0" err="1" smtClean="0">
                <a:latin typeface="Book Antiqua" panose="02040602050305030304" pitchFamily="18" charset="0"/>
              </a:rPr>
              <a:t>квест</a:t>
            </a:r>
            <a:r>
              <a:rPr lang="ru-RU" dirty="0" smtClean="0">
                <a:latin typeface="Book Antiqua" panose="02040602050305030304" pitchFamily="18" charset="0"/>
              </a:rPr>
              <a:t>-игры. </a:t>
            </a:r>
            <a:r>
              <a:rPr lang="ru-RU" dirty="0" smtClean="0">
                <a:latin typeface="Book Antiqua" panose="02040602050305030304" pitchFamily="18" charset="0"/>
              </a:rPr>
              <a:t>Реализация проекта предполагает четыре </a:t>
            </a:r>
            <a:r>
              <a:rPr lang="ru-RU" dirty="0" smtClean="0">
                <a:latin typeface="Book Antiqua" panose="02040602050305030304" pitchFamily="18" charset="0"/>
              </a:rPr>
              <a:t>этапа. </a:t>
            </a:r>
          </a:p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На первом этапе будут организованы практические занятия с волонтерами (помощниками организаторов). </a:t>
            </a:r>
            <a:endParaRPr lang="ru-RU" dirty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Второй этап включает в себя привлечение активных студентов для </a:t>
            </a:r>
            <a:r>
              <a:rPr lang="ru-RU" dirty="0" smtClean="0">
                <a:latin typeface="Book Antiqua" panose="02040602050305030304" pitchFamily="18" charset="0"/>
              </a:rPr>
              <a:t>работы </a:t>
            </a:r>
            <a:r>
              <a:rPr lang="ru-RU" dirty="0" smtClean="0">
                <a:latin typeface="Book Antiqua" panose="02040602050305030304" pitchFamily="18" charset="0"/>
              </a:rPr>
              <a:t>в командах с людьми с </a:t>
            </a:r>
            <a:r>
              <a:rPr lang="ru-RU" dirty="0" smtClean="0">
                <a:latin typeface="Book Antiqua" panose="02040602050305030304" pitchFamily="18" charset="0"/>
              </a:rPr>
              <a:t>ОВЗ. </a:t>
            </a:r>
            <a:endParaRPr lang="ru-RU" dirty="0" smtClean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На третьем этапе необходимо разработать задания на </a:t>
            </a:r>
            <a:r>
              <a:rPr lang="ru-RU" dirty="0" err="1" smtClean="0">
                <a:latin typeface="Book Antiqua" panose="02040602050305030304" pitchFamily="18" charset="0"/>
              </a:rPr>
              <a:t>командообразование</a:t>
            </a:r>
            <a:r>
              <a:rPr lang="ru-RU" dirty="0" smtClean="0">
                <a:latin typeface="Book Antiqua" panose="02040602050305030304" pitchFamily="18" charset="0"/>
              </a:rPr>
              <a:t> и непосредственно этапы </a:t>
            </a:r>
            <a:r>
              <a:rPr lang="ru-RU" dirty="0" err="1" smtClean="0">
                <a:latin typeface="Book Antiqua" panose="02040602050305030304" pitchFamily="18" charset="0"/>
              </a:rPr>
              <a:t>квеста</a:t>
            </a:r>
            <a:r>
              <a:rPr lang="ru-RU" dirty="0" smtClean="0">
                <a:latin typeface="Book Antiqua" panose="02040602050305030304" pitchFamily="18" charset="0"/>
              </a:rPr>
              <a:t>.</a:t>
            </a:r>
          </a:p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Четвертый этап заключается в проведении </a:t>
            </a:r>
            <a:r>
              <a:rPr lang="ru-RU" dirty="0" err="1" smtClean="0">
                <a:latin typeface="Book Antiqua" panose="02040602050305030304" pitchFamily="18" charset="0"/>
              </a:rPr>
              <a:t>квест-игры</a:t>
            </a:r>
            <a:r>
              <a:rPr lang="ru-RU" dirty="0" smtClean="0">
                <a:latin typeface="Book Antiqua" panose="02040602050305030304" pitchFamily="18" charset="0"/>
              </a:rPr>
              <a:t>. После чего следует подведение итогов и организация </a:t>
            </a:r>
            <a:r>
              <a:rPr lang="ru-RU" dirty="0" smtClean="0">
                <a:latin typeface="Book Antiqua" panose="02040602050305030304" pitchFamily="18" charset="0"/>
              </a:rPr>
              <a:t>чаепития.</a:t>
            </a:r>
          </a:p>
          <a:p>
            <a:pPr indent="360000" algn="just">
              <a:buNone/>
            </a:pPr>
            <a:r>
              <a:rPr lang="ru-RU" dirty="0" smtClean="0">
                <a:latin typeface="Book Antiqua" panose="02040602050305030304" pitchFamily="18" charset="0"/>
              </a:rPr>
              <a:t>При </a:t>
            </a:r>
            <a:r>
              <a:rPr lang="ru-RU" dirty="0">
                <a:latin typeface="Book Antiqua" panose="02040602050305030304" pitchFamily="18" charset="0"/>
              </a:rPr>
              <a:t>реализации </a:t>
            </a:r>
            <a:r>
              <a:rPr lang="ru-RU" dirty="0" smtClean="0">
                <a:latin typeface="Book Antiqua" panose="02040602050305030304" pitchFamily="18" charset="0"/>
              </a:rPr>
              <a:t>данного проекта без </a:t>
            </a:r>
            <a:r>
              <a:rPr lang="ru-RU" dirty="0">
                <a:latin typeface="Book Antiqua" panose="02040602050305030304" pitchFamily="18" charset="0"/>
              </a:rPr>
              <a:t>внимания </a:t>
            </a:r>
            <a:r>
              <a:rPr lang="ru-RU" dirty="0" smtClean="0">
                <a:latin typeface="Book Antiqua" panose="02040602050305030304" pitchFamily="18" charset="0"/>
              </a:rPr>
              <a:t>не останется ни один участник. Главной идеей проекта является формирование понятия важности поддержки каждого человека, независимо </a:t>
            </a:r>
            <a:r>
              <a:rPr lang="ru-RU" dirty="0">
                <a:latin typeface="Book Antiqua" panose="02040602050305030304" pitchFamily="18" charset="0"/>
              </a:rPr>
              <a:t>от его социального статуса и физического здоровья</a:t>
            </a:r>
            <a:r>
              <a:rPr lang="ru-RU" dirty="0" smtClean="0">
                <a:latin typeface="Book Antiqua" panose="0204060205030503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78904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4781" y="1052736"/>
            <a:ext cx="72008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360000" algn="just"/>
            <a:r>
              <a:rPr lang="ru-RU" sz="2200" dirty="0" smtClean="0">
                <a:latin typeface="Book Antiqua" panose="02040602050305030304" pitchFamily="18" charset="0"/>
              </a:rPr>
              <a:t>Преодоление социальной изолированности у людей с ограниченными возможностями здоровья и </a:t>
            </a:r>
            <a:r>
              <a:rPr lang="ru-RU" sz="2200" dirty="0" smtClean="0">
                <a:latin typeface="Book Antiqua" panose="02040602050305030304" pitchFamily="18" charset="0"/>
              </a:rPr>
              <a:t>содействие воспитанию толерантности у молодежи.   </a:t>
            </a:r>
            <a:endParaRPr lang="ru-RU" sz="2200" dirty="0">
              <a:latin typeface="Book Antiqua" panose="0204060205030503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1124" y="0"/>
            <a:ext cx="78867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Цель проекта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84781" y="19888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Book Antiqua" panose="02040602050305030304" pitchFamily="18" charset="0"/>
              </a:rPr>
              <a:t>Задачи проекта</a:t>
            </a:r>
            <a:endParaRPr lang="ru-RU" dirty="0">
              <a:latin typeface="Book Antiqua" panose="02040602050305030304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028396941"/>
              </p:ext>
            </p:extLst>
          </p:nvPr>
        </p:nvGraphicFramePr>
        <p:xfrm>
          <a:off x="395536" y="2996952"/>
          <a:ext cx="7200800" cy="3738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849" y="0"/>
            <a:ext cx="78867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Актуальность проекта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243499"/>
            <a:ext cx="7128792" cy="51706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360000" algn="just"/>
            <a:r>
              <a:rPr lang="ru-RU" sz="2200" dirty="0" smtClean="0">
                <a:latin typeface="Book Antiqua" panose="02040602050305030304" pitchFamily="18" charset="0"/>
              </a:rPr>
              <a:t>Люди с ограниченными возможностями сталкиваются с проблемой одиночества, так как их общение ограничивается </a:t>
            </a:r>
            <a:r>
              <a:rPr lang="ru-RU" sz="2200" dirty="0" smtClean="0">
                <a:latin typeface="Book Antiqua" panose="02040602050305030304" pitchFamily="18" charset="0"/>
              </a:rPr>
              <a:t>рамками семьи </a:t>
            </a:r>
            <a:r>
              <a:rPr lang="ru-RU" sz="2200" dirty="0" smtClean="0">
                <a:latin typeface="Book Antiqua" panose="02040602050305030304" pitchFamily="18" charset="0"/>
              </a:rPr>
              <a:t>или ближайших родственников. Важнейшим фактором социализации является возможность получения информации и межличностного общения. Неграмотное отношение окружающих подрывает их веру в себя, мешает осознанию своей значимости, не даёт в полном объёме реализовать поставленные задачи.</a:t>
            </a:r>
          </a:p>
          <a:p>
            <a:pPr indent="360000" algn="just"/>
            <a:r>
              <a:rPr lang="ru-RU" sz="2200" dirty="0" smtClean="0">
                <a:latin typeface="Book Antiqua" panose="02040602050305030304" pitchFamily="18" charset="0"/>
              </a:rPr>
              <a:t>В рамках данного </a:t>
            </a:r>
            <a:r>
              <a:rPr lang="ru-RU" sz="2200" dirty="0" smtClean="0">
                <a:latin typeface="Book Antiqua" panose="02040602050305030304" pitchFamily="18" charset="0"/>
              </a:rPr>
              <a:t>проекта, главной </a:t>
            </a:r>
            <a:r>
              <a:rPr lang="ru-RU" sz="2200" dirty="0">
                <a:latin typeface="Book Antiqua" panose="02040602050305030304" pitchFamily="18" charset="0"/>
              </a:rPr>
              <a:t>задачей которого </a:t>
            </a:r>
            <a:r>
              <a:rPr lang="ru-RU" sz="2200" dirty="0" smtClean="0">
                <a:latin typeface="Book Antiqua" panose="02040602050305030304" pitchFamily="18" charset="0"/>
              </a:rPr>
              <a:t>является </a:t>
            </a:r>
            <a:r>
              <a:rPr lang="ru-RU" sz="2200" dirty="0">
                <a:latin typeface="Book Antiqua" panose="02040602050305030304" pitchFamily="18" charset="0"/>
              </a:rPr>
              <a:t>сплочение команд для успешного прохождения </a:t>
            </a:r>
            <a:r>
              <a:rPr lang="ru-RU" sz="2200" dirty="0" err="1" smtClean="0">
                <a:latin typeface="Book Antiqua" panose="02040602050305030304" pitchFamily="18" charset="0"/>
              </a:rPr>
              <a:t>квеста</a:t>
            </a:r>
            <a:r>
              <a:rPr lang="ru-RU" sz="2200" dirty="0" smtClean="0">
                <a:latin typeface="Book Antiqua" panose="02040602050305030304" pitchFamily="18" charset="0"/>
              </a:rPr>
              <a:t>, </a:t>
            </a:r>
            <a:r>
              <a:rPr lang="ru-RU" sz="2200" dirty="0" smtClean="0">
                <a:latin typeface="Book Antiqua" panose="02040602050305030304" pitchFamily="18" charset="0"/>
              </a:rPr>
              <a:t>люди с ограниченными возможностями будут работать </a:t>
            </a:r>
            <a:r>
              <a:rPr lang="ru-RU" sz="2200" dirty="0" smtClean="0">
                <a:latin typeface="Book Antiqua" panose="02040602050305030304" pitchFamily="18" charset="0"/>
              </a:rPr>
              <a:t>с </a:t>
            </a:r>
            <a:r>
              <a:rPr lang="ru-RU" sz="2200" dirty="0" smtClean="0">
                <a:latin typeface="Book Antiqua" panose="02040602050305030304" pitchFamily="18" charset="0"/>
              </a:rPr>
              <a:t>незнакомыми или малознакомыми </a:t>
            </a:r>
            <a:r>
              <a:rPr lang="ru-RU" sz="2200" dirty="0" smtClean="0">
                <a:latin typeface="Book Antiqua" panose="02040602050305030304" pitchFamily="18" charset="0"/>
              </a:rPr>
              <a:t>людьми сообща. </a:t>
            </a:r>
            <a:endParaRPr lang="ru-RU" sz="22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8867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Целевые группы</a:t>
            </a:r>
            <a:endParaRPr lang="ru-RU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727891"/>
              </p:ext>
            </p:extLst>
          </p:nvPr>
        </p:nvGraphicFramePr>
        <p:xfrm>
          <a:off x="539552" y="1340768"/>
          <a:ext cx="7111702" cy="477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879"/>
            <a:ext cx="78867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Ключевые моменты проекта</a:t>
            </a:r>
            <a:endParaRPr lang="ru-RU" dirty="0">
              <a:latin typeface="Book Antiqua" panose="0204060205030503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139642"/>
              </p:ext>
            </p:extLst>
          </p:nvPr>
        </p:nvGraphicFramePr>
        <p:xfrm>
          <a:off x="107504" y="868206"/>
          <a:ext cx="8352928" cy="5989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886700" cy="1325563"/>
          </a:xfrm>
        </p:spPr>
        <p:txBody>
          <a:bodyPr/>
          <a:lstStyle/>
          <a:p>
            <a:r>
              <a:rPr lang="ru-RU" dirty="0" smtClean="0">
                <a:latin typeface="Book Antiqua" panose="02040602050305030304" pitchFamily="18" charset="0"/>
              </a:rPr>
              <a:t>Заключение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7344816" cy="5256585"/>
          </a:xfrm>
        </p:spPr>
        <p:txBody>
          <a:bodyPr>
            <a:normAutofit/>
          </a:bodyPr>
          <a:lstStyle/>
          <a:p>
            <a:pPr indent="360000" algn="just">
              <a:buNone/>
            </a:pPr>
            <a:r>
              <a:rPr lang="ru-RU" sz="2200" dirty="0" smtClean="0">
                <a:latin typeface="Book Antiqua" panose="02040602050305030304" pitchFamily="18" charset="0"/>
              </a:rPr>
              <a:t>На последнем этапе </a:t>
            </a:r>
            <a:r>
              <a:rPr lang="ru-RU" sz="2200" dirty="0" err="1" smtClean="0">
                <a:latin typeface="Book Antiqua" panose="02040602050305030304" pitchFamily="18" charset="0"/>
              </a:rPr>
              <a:t>квеста</a:t>
            </a:r>
            <a:r>
              <a:rPr lang="ru-RU" sz="2200" dirty="0" smtClean="0">
                <a:latin typeface="Book Antiqua" panose="02040602050305030304" pitchFamily="18" charset="0"/>
              </a:rPr>
              <a:t> команды должны будут собрать предложение из слов, выданных на предыдущих </a:t>
            </a:r>
            <a:r>
              <a:rPr lang="ru-RU" sz="2200" dirty="0" smtClean="0">
                <a:latin typeface="Book Antiqua" panose="02040602050305030304" pitchFamily="18" charset="0"/>
              </a:rPr>
              <a:t>этапах: </a:t>
            </a:r>
          </a:p>
          <a:p>
            <a:pPr indent="360000" algn="just">
              <a:buNone/>
            </a:pPr>
            <a:endParaRPr lang="ru-RU" sz="2200" dirty="0" smtClean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endParaRPr lang="ru-RU" sz="2200" dirty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endParaRPr lang="ru-RU" sz="2200" dirty="0" smtClean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endParaRPr lang="ru-RU" sz="2200" dirty="0" smtClean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r>
              <a:rPr lang="ru-RU" sz="2200" dirty="0" smtClean="0">
                <a:latin typeface="Book Antiqua" panose="02040602050305030304" pitchFamily="18" charset="0"/>
              </a:rPr>
              <a:t>Этот слоган отражает главную идею проекта </a:t>
            </a:r>
            <a:r>
              <a:rPr lang="ru-RU" sz="2200" dirty="0" smtClean="0">
                <a:latin typeface="Book Antiqua" panose="02040602050305030304" pitchFamily="18" charset="0"/>
              </a:rPr>
              <a:t>– объединить людей и показать важность поддержки в жизни каждого из нас.</a:t>
            </a:r>
          </a:p>
          <a:p>
            <a:pPr indent="360000" algn="just">
              <a:buNone/>
            </a:pPr>
            <a:endParaRPr lang="ru-RU" sz="2200" dirty="0">
              <a:latin typeface="Book Antiqua" panose="02040602050305030304" pitchFamily="18" charset="0"/>
            </a:endParaRPr>
          </a:p>
          <a:p>
            <a:pPr indent="360000" algn="just">
              <a:buNone/>
            </a:pPr>
            <a:endParaRPr lang="ru-RU" sz="2200" dirty="0"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6176" y="2904317"/>
            <a:ext cx="7056784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0000" algn="just">
              <a:buNone/>
            </a:pPr>
            <a:r>
              <a:rPr lang="ru-RU" sz="2200" dirty="0">
                <a:latin typeface="Book Antiqua" panose="02040602050305030304" pitchFamily="18" charset="0"/>
              </a:rPr>
              <a:t>«Помни о главном – вместе мы сможет больше!»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powerpointbase.com-868</Template>
  <TotalTime>351</TotalTime>
  <Words>483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Проект  «Помни о главном»</vt:lpstr>
      <vt:lpstr>Краткое описание</vt:lpstr>
      <vt:lpstr>Цель проекта</vt:lpstr>
      <vt:lpstr>Актуальность проекта</vt:lpstr>
      <vt:lpstr>Целевые группы</vt:lpstr>
      <vt:lpstr>Ключевые моменты проекта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лиля</dc:creator>
  <cp:lastModifiedBy>pc</cp:lastModifiedBy>
  <cp:revision>36</cp:revision>
  <dcterms:created xsi:type="dcterms:W3CDTF">2020-09-06T09:01:14Z</dcterms:created>
  <dcterms:modified xsi:type="dcterms:W3CDTF">2020-09-06T18:48:56Z</dcterms:modified>
</cp:coreProperties>
</file>