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1" r:id="rId2"/>
    <p:sldId id="297" r:id="rId3"/>
    <p:sldId id="317" r:id="rId4"/>
    <p:sldId id="318" r:id="rId5"/>
    <p:sldId id="320" r:id="rId6"/>
    <p:sldId id="321" r:id="rId7"/>
    <p:sldId id="307" r:id="rId8"/>
    <p:sldId id="322" r:id="rId9"/>
    <p:sldId id="324" r:id="rId10"/>
    <p:sldId id="32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384" autoAdjust="0"/>
  </p:normalViewPr>
  <p:slideViewPr>
    <p:cSldViewPr snapToGrid="0">
      <p:cViewPr varScale="1">
        <p:scale>
          <a:sx n="77" d="100"/>
          <a:sy n="77" d="100"/>
        </p:scale>
        <p:origin x="642" y="54"/>
      </p:cViewPr>
      <p:guideLst/>
    </p:cSldViewPr>
  </p:slideViewPr>
  <p:outlineViewPr>
    <p:cViewPr>
      <p:scale>
        <a:sx n="33" d="100"/>
        <a:sy n="33" d="100"/>
      </p:scale>
      <p:origin x="0" y="-2286"/>
    </p:cViewPr>
  </p:outlineViewPr>
  <p:notesTextViewPr>
    <p:cViewPr>
      <p:scale>
        <a:sx n="1" d="1"/>
        <a:sy n="1" d="1"/>
      </p:scale>
      <p:origin x="0" y="0"/>
    </p:cViewPr>
  </p:notesTextViewPr>
  <p:sorterViewPr>
    <p:cViewPr varScale="1">
      <p:scale>
        <a:sx n="100" d="100"/>
        <a:sy n="100" d="100"/>
      </p:scale>
      <p:origin x="0" y="-35416"/>
    </p:cViewPr>
  </p:sorterViewPr>
  <p:notesViewPr>
    <p:cSldViewPr snapToGrid="0">
      <p:cViewPr varScale="1">
        <p:scale>
          <a:sx n="53" d="100"/>
          <a:sy n="53" d="100"/>
        </p:scale>
        <p:origin x="284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04CC35-760C-4256-AB50-A0333D79AF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A1E2C8-1275-429E-9FD0-CC82D5F929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E8B18F-74A4-41A7-A310-6941C338D3FA}" type="datetimeFigureOut">
              <a:rPr lang="en-US" smtClean="0"/>
              <a:t>9/6/2020</a:t>
            </a:fld>
            <a:endParaRPr lang="en-US"/>
          </a:p>
        </p:txBody>
      </p:sp>
      <p:sp>
        <p:nvSpPr>
          <p:cNvPr id="4" name="Footer Placeholder 3">
            <a:extLst>
              <a:ext uri="{FF2B5EF4-FFF2-40B4-BE49-F238E27FC236}">
                <a16:creationId xmlns:a16="http://schemas.microsoft.com/office/drawing/2014/main" id="{0D67BECB-990D-4C13-8351-6105330BB6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FA9D83-0BFD-4BEF-B62B-CD0AD6171A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2E20DE-EDD8-442D-A323-231B65AEFD86}" type="slidenum">
              <a:rPr lang="en-US" smtClean="0"/>
              <a:t>‹#›</a:t>
            </a:fld>
            <a:endParaRPr lang="en-US"/>
          </a:p>
        </p:txBody>
      </p:sp>
    </p:spTree>
    <p:extLst>
      <p:ext uri="{BB962C8B-B14F-4D97-AF65-F5344CB8AC3E}">
        <p14:creationId xmlns:p14="http://schemas.microsoft.com/office/powerpoint/2010/main" val="379699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50B17-6CD8-47A7-AEF7-150FCC906AE9}" type="datetimeFigureOut">
              <a:rPr lang="en-US" smtClean="0"/>
              <a:t>9/6/2020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56580-AA90-4CBC-AB81-43DE46C65F45}" type="slidenum">
              <a:rPr lang="en-US" smtClean="0"/>
              <a:t>‹#›</a:t>
            </a:fld>
            <a:endParaRPr lang="en-US"/>
          </a:p>
        </p:txBody>
      </p:sp>
    </p:spTree>
    <p:extLst>
      <p:ext uri="{BB962C8B-B14F-4D97-AF65-F5344CB8AC3E}">
        <p14:creationId xmlns:p14="http://schemas.microsoft.com/office/powerpoint/2010/main" val="101904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CD4BA-28FB-4393-9463-68309C707995}"/>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58306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6E17CC8-2A8B-4771-9B70-716023BB7039}"/>
              </a:ext>
            </a:extLst>
          </p:cNvPr>
          <p:cNvSpPr>
            <a:spLocks noGrp="1"/>
          </p:cNvSpPr>
          <p:nvPr>
            <p:ph type="pic" sz="quarter" idx="10"/>
          </p:nvPr>
        </p:nvSpPr>
        <p:spPr>
          <a:xfrm>
            <a:off x="5846860" y="0"/>
            <a:ext cx="5459433" cy="6858000"/>
          </a:xfrm>
          <a:custGeom>
            <a:avLst/>
            <a:gdLst>
              <a:gd name="connsiteX0" fmla="*/ 4454073 w 5459433"/>
              <a:gd name="connsiteY0" fmla="*/ 5905500 h 6858000"/>
              <a:gd name="connsiteX1" fmla="*/ 5459433 w 5459433"/>
              <a:gd name="connsiteY1" fmla="*/ 6858000 h 6858000"/>
              <a:gd name="connsiteX2" fmla="*/ 3448713 w 5459433"/>
              <a:gd name="connsiteY2" fmla="*/ 6858000 h 6858000"/>
              <a:gd name="connsiteX3" fmla="*/ 2025081 w 5459433"/>
              <a:gd name="connsiteY3" fmla="*/ 5905500 h 6858000"/>
              <a:gd name="connsiteX4" fmla="*/ 3030441 w 5459433"/>
              <a:gd name="connsiteY4" fmla="*/ 6858000 h 6858000"/>
              <a:gd name="connsiteX5" fmla="*/ 1019721 w 5459433"/>
              <a:gd name="connsiteY5" fmla="*/ 6858000 h 6858000"/>
              <a:gd name="connsiteX6" fmla="*/ 3215156 w 5459433"/>
              <a:gd name="connsiteY6" fmla="*/ 4623089 h 6858000"/>
              <a:gd name="connsiteX7" fmla="*/ 4297793 w 5459433"/>
              <a:gd name="connsiteY7" fmla="*/ 5705726 h 6858000"/>
              <a:gd name="connsiteX8" fmla="*/ 3215156 w 5459433"/>
              <a:gd name="connsiteY8" fmla="*/ 6788363 h 6858000"/>
              <a:gd name="connsiteX9" fmla="*/ 2132519 w 5459433"/>
              <a:gd name="connsiteY9" fmla="*/ 5705726 h 6858000"/>
              <a:gd name="connsiteX10" fmla="*/ 2044071 w 5459433"/>
              <a:gd name="connsiteY10" fmla="*/ 1383293 h 6858000"/>
              <a:gd name="connsiteX11" fmla="*/ 4088141 w 5459433"/>
              <a:gd name="connsiteY11" fmla="*/ 3427363 h 6858000"/>
              <a:gd name="connsiteX12" fmla="*/ 2044071 w 5459433"/>
              <a:gd name="connsiteY12" fmla="*/ 5471433 h 6858000"/>
              <a:gd name="connsiteX13" fmla="*/ 0 w 5459433"/>
              <a:gd name="connsiteY13" fmla="*/ 3427363 h 6858000"/>
              <a:gd name="connsiteX14" fmla="*/ 3238086 w 5459433"/>
              <a:gd name="connsiteY14" fmla="*/ 88690 h 6858000"/>
              <a:gd name="connsiteX15" fmla="*/ 4320723 w 5459433"/>
              <a:gd name="connsiteY15" fmla="*/ 1171326 h 6858000"/>
              <a:gd name="connsiteX16" fmla="*/ 3238086 w 5459433"/>
              <a:gd name="connsiteY16" fmla="*/ 2253963 h 6858000"/>
              <a:gd name="connsiteX17" fmla="*/ 2155449 w 5459433"/>
              <a:gd name="connsiteY17" fmla="*/ 1171326 h 6858000"/>
              <a:gd name="connsiteX18" fmla="*/ 3448713 w 5459433"/>
              <a:gd name="connsiteY18" fmla="*/ 0 h 6858000"/>
              <a:gd name="connsiteX19" fmla="*/ 5459433 w 5459433"/>
              <a:gd name="connsiteY19" fmla="*/ 0 h 6858000"/>
              <a:gd name="connsiteX20" fmla="*/ 4454073 w 5459433"/>
              <a:gd name="connsiteY20" fmla="*/ 952500 h 6858000"/>
              <a:gd name="connsiteX21" fmla="*/ 1019721 w 5459433"/>
              <a:gd name="connsiteY21" fmla="*/ 0 h 6858000"/>
              <a:gd name="connsiteX22" fmla="*/ 3030441 w 5459433"/>
              <a:gd name="connsiteY22" fmla="*/ 0 h 6858000"/>
              <a:gd name="connsiteX23" fmla="*/ 2025081 w 5459433"/>
              <a:gd name="connsiteY23" fmla="*/ 9525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59433" h="6858000">
                <a:moveTo>
                  <a:pt x="4454073" y="5905500"/>
                </a:moveTo>
                <a:lnTo>
                  <a:pt x="5459433" y="6858000"/>
                </a:lnTo>
                <a:lnTo>
                  <a:pt x="3448713" y="6858000"/>
                </a:lnTo>
                <a:close/>
                <a:moveTo>
                  <a:pt x="2025081" y="5905500"/>
                </a:moveTo>
                <a:lnTo>
                  <a:pt x="3030441" y="6858000"/>
                </a:lnTo>
                <a:lnTo>
                  <a:pt x="1019721" y="6858000"/>
                </a:lnTo>
                <a:close/>
                <a:moveTo>
                  <a:pt x="3215156" y="4623089"/>
                </a:moveTo>
                <a:lnTo>
                  <a:pt x="4297793" y="5705726"/>
                </a:lnTo>
                <a:lnTo>
                  <a:pt x="3215156" y="6788363"/>
                </a:lnTo>
                <a:lnTo>
                  <a:pt x="2132519" y="5705726"/>
                </a:lnTo>
                <a:close/>
                <a:moveTo>
                  <a:pt x="2044071" y="1383293"/>
                </a:moveTo>
                <a:lnTo>
                  <a:pt x="4088141" y="3427363"/>
                </a:lnTo>
                <a:lnTo>
                  <a:pt x="2044071" y="5471433"/>
                </a:lnTo>
                <a:lnTo>
                  <a:pt x="0" y="3427363"/>
                </a:lnTo>
                <a:close/>
                <a:moveTo>
                  <a:pt x="3238086" y="88690"/>
                </a:moveTo>
                <a:lnTo>
                  <a:pt x="4320723" y="1171326"/>
                </a:lnTo>
                <a:lnTo>
                  <a:pt x="3238086" y="2253963"/>
                </a:lnTo>
                <a:lnTo>
                  <a:pt x="2155449" y="1171326"/>
                </a:lnTo>
                <a:close/>
                <a:moveTo>
                  <a:pt x="3448713" y="0"/>
                </a:moveTo>
                <a:lnTo>
                  <a:pt x="5459433" y="0"/>
                </a:lnTo>
                <a:lnTo>
                  <a:pt x="4454073" y="952500"/>
                </a:lnTo>
                <a:close/>
                <a:moveTo>
                  <a:pt x="1019721" y="0"/>
                </a:moveTo>
                <a:lnTo>
                  <a:pt x="3030441" y="0"/>
                </a:lnTo>
                <a:lnTo>
                  <a:pt x="2025081" y="9525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8273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ED3E27B-7877-4EE7-9FCA-EA1F308E23DD}"/>
              </a:ext>
            </a:extLst>
          </p:cNvPr>
          <p:cNvSpPr>
            <a:spLocks noGrp="1"/>
          </p:cNvSpPr>
          <p:nvPr>
            <p:ph type="pic" sz="quarter" idx="10"/>
          </p:nvPr>
        </p:nvSpPr>
        <p:spPr>
          <a:xfrm>
            <a:off x="3" y="1"/>
            <a:ext cx="10115549" cy="3429001"/>
          </a:xfrm>
          <a:custGeom>
            <a:avLst/>
            <a:gdLst>
              <a:gd name="connsiteX0" fmla="*/ 7724774 w 10115549"/>
              <a:gd name="connsiteY0" fmla="*/ 177801 h 3429001"/>
              <a:gd name="connsiteX1" fmla="*/ 8877299 w 10115549"/>
              <a:gd name="connsiteY1" fmla="*/ 1714501 h 3429001"/>
              <a:gd name="connsiteX2" fmla="*/ 6572249 w 10115549"/>
              <a:gd name="connsiteY2" fmla="*/ 1714501 h 3429001"/>
              <a:gd name="connsiteX3" fmla="*/ 5248274 w 10115549"/>
              <a:gd name="connsiteY3" fmla="*/ 177801 h 3429001"/>
              <a:gd name="connsiteX4" fmla="*/ 6400799 w 10115549"/>
              <a:gd name="connsiteY4" fmla="*/ 1714501 h 3429001"/>
              <a:gd name="connsiteX5" fmla="*/ 4095749 w 10115549"/>
              <a:gd name="connsiteY5" fmla="*/ 1714501 h 3429001"/>
              <a:gd name="connsiteX6" fmla="*/ 5333999 w 10115549"/>
              <a:gd name="connsiteY6" fmla="*/ 1 h 3429001"/>
              <a:gd name="connsiteX7" fmla="*/ 7639049 w 10115549"/>
              <a:gd name="connsiteY7" fmla="*/ 1 h 3429001"/>
              <a:gd name="connsiteX8" fmla="*/ 6486524 w 10115549"/>
              <a:gd name="connsiteY8" fmla="*/ 1536701 h 3429001"/>
              <a:gd name="connsiteX9" fmla="*/ 0 w 10115549"/>
              <a:gd name="connsiteY9" fmla="*/ 1 h 3429001"/>
              <a:gd name="connsiteX10" fmla="*/ 5143499 w 10115549"/>
              <a:gd name="connsiteY10" fmla="*/ 1 h 3429001"/>
              <a:gd name="connsiteX11" fmla="*/ 2571750 w 10115549"/>
              <a:gd name="connsiteY11" fmla="*/ 3429001 h 3429001"/>
              <a:gd name="connsiteX12" fmla="*/ 7810499 w 10115549"/>
              <a:gd name="connsiteY12" fmla="*/ 0 h 3429001"/>
              <a:gd name="connsiteX13" fmla="*/ 10115549 w 10115549"/>
              <a:gd name="connsiteY13" fmla="*/ 0 h 3429001"/>
              <a:gd name="connsiteX14" fmla="*/ 8963024 w 10115549"/>
              <a:gd name="connsiteY14" fmla="*/ 1536700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15549" h="3429001">
                <a:moveTo>
                  <a:pt x="7724774" y="177801"/>
                </a:moveTo>
                <a:lnTo>
                  <a:pt x="8877299" y="1714501"/>
                </a:lnTo>
                <a:lnTo>
                  <a:pt x="6572249" y="1714501"/>
                </a:lnTo>
                <a:close/>
                <a:moveTo>
                  <a:pt x="5248274" y="177801"/>
                </a:moveTo>
                <a:lnTo>
                  <a:pt x="6400799" y="1714501"/>
                </a:lnTo>
                <a:lnTo>
                  <a:pt x="4095749" y="1714501"/>
                </a:lnTo>
                <a:close/>
                <a:moveTo>
                  <a:pt x="5333999" y="1"/>
                </a:moveTo>
                <a:lnTo>
                  <a:pt x="7639049" y="1"/>
                </a:lnTo>
                <a:lnTo>
                  <a:pt x="6486524" y="1536701"/>
                </a:lnTo>
                <a:close/>
                <a:moveTo>
                  <a:pt x="0" y="1"/>
                </a:moveTo>
                <a:lnTo>
                  <a:pt x="5143499" y="1"/>
                </a:lnTo>
                <a:lnTo>
                  <a:pt x="2571750" y="3429001"/>
                </a:lnTo>
                <a:close/>
                <a:moveTo>
                  <a:pt x="7810499" y="0"/>
                </a:moveTo>
                <a:lnTo>
                  <a:pt x="10115549" y="0"/>
                </a:lnTo>
                <a:lnTo>
                  <a:pt x="8963024" y="15367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704147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FA04E33-D910-41AD-9EF4-57534C30DCDD}"/>
              </a:ext>
            </a:extLst>
          </p:cNvPr>
          <p:cNvSpPr>
            <a:spLocks noGrp="1"/>
          </p:cNvSpPr>
          <p:nvPr>
            <p:ph type="pic" sz="quarter" idx="10"/>
          </p:nvPr>
        </p:nvSpPr>
        <p:spPr>
          <a:xfrm>
            <a:off x="-13649" y="2"/>
            <a:ext cx="6826156" cy="6857999"/>
          </a:xfrm>
          <a:custGeom>
            <a:avLst/>
            <a:gdLst>
              <a:gd name="connsiteX0" fmla="*/ 2033517 w 6826156"/>
              <a:gd name="connsiteY0" fmla="*/ 600499 h 6857999"/>
              <a:gd name="connsiteX1" fmla="*/ 3675969 w 6826156"/>
              <a:gd name="connsiteY1" fmla="*/ 3480011 h 6857999"/>
              <a:gd name="connsiteX2" fmla="*/ 4287673 w 6826156"/>
              <a:gd name="connsiteY2" fmla="*/ 2407584 h 6857999"/>
              <a:gd name="connsiteX3" fmla="*/ 6826156 w 6826156"/>
              <a:gd name="connsiteY3" fmla="*/ 6857999 h 6857999"/>
              <a:gd name="connsiteX4" fmla="*/ 1749189 w 6826156"/>
              <a:gd name="connsiteY4" fmla="*/ 6857999 h 6857999"/>
              <a:gd name="connsiteX5" fmla="*/ 2779937 w 6826156"/>
              <a:gd name="connsiteY5" fmla="*/ 5050914 h 6857999"/>
              <a:gd name="connsiteX6" fmla="*/ 0 w 6826156"/>
              <a:gd name="connsiteY6" fmla="*/ 5050914 h 6857999"/>
              <a:gd name="connsiteX7" fmla="*/ 0 w 6826156"/>
              <a:gd name="connsiteY7" fmla="*/ 4165617 h 6857999"/>
              <a:gd name="connsiteX8" fmla="*/ 2254156 w 6826156"/>
              <a:gd name="connsiteY8" fmla="*/ 0 h 6857999"/>
              <a:gd name="connsiteX9" fmla="*/ 5134452 w 6826156"/>
              <a:gd name="connsiteY9" fmla="*/ 0 h 6857999"/>
              <a:gd name="connsiteX10" fmla="*/ 3694304 w 6826156"/>
              <a:gd name="connsiteY10" fmla="*/ 2524836 h 6857999"/>
              <a:gd name="connsiteX11" fmla="*/ 1 w 6826156"/>
              <a:gd name="connsiteY11" fmla="*/ 0 h 6857999"/>
              <a:gd name="connsiteX12" fmla="*/ 1812879 w 6826156"/>
              <a:gd name="connsiteY12" fmla="*/ 0 h 6857999"/>
              <a:gd name="connsiteX13" fmla="*/ 5688 w 6826156"/>
              <a:gd name="connsiteY13" fmla="*/ 3193576 h 6857999"/>
              <a:gd name="connsiteX14" fmla="*/ 1 w 6826156"/>
              <a:gd name="connsiteY14" fmla="*/ 31835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6156" h="6857999">
                <a:moveTo>
                  <a:pt x="2033517" y="600499"/>
                </a:moveTo>
                <a:lnTo>
                  <a:pt x="3675969" y="3480011"/>
                </a:lnTo>
                <a:lnTo>
                  <a:pt x="4287673" y="2407584"/>
                </a:lnTo>
                <a:lnTo>
                  <a:pt x="6826156" y="6857999"/>
                </a:lnTo>
                <a:lnTo>
                  <a:pt x="1749189" y="6857999"/>
                </a:lnTo>
                <a:lnTo>
                  <a:pt x="2779937" y="5050914"/>
                </a:lnTo>
                <a:lnTo>
                  <a:pt x="0" y="5050914"/>
                </a:lnTo>
                <a:lnTo>
                  <a:pt x="0" y="4165617"/>
                </a:lnTo>
                <a:close/>
                <a:moveTo>
                  <a:pt x="2254156" y="0"/>
                </a:moveTo>
                <a:lnTo>
                  <a:pt x="5134452" y="0"/>
                </a:lnTo>
                <a:lnTo>
                  <a:pt x="3694304" y="2524836"/>
                </a:lnTo>
                <a:close/>
                <a:moveTo>
                  <a:pt x="1" y="0"/>
                </a:moveTo>
                <a:lnTo>
                  <a:pt x="1812879" y="0"/>
                </a:lnTo>
                <a:lnTo>
                  <a:pt x="5688" y="3193576"/>
                </a:lnTo>
                <a:lnTo>
                  <a:pt x="1" y="3183526"/>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462038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85B3406-9A12-456D-A1F8-DB476ED07F00}"/>
              </a:ext>
            </a:extLst>
          </p:cNvPr>
          <p:cNvSpPr>
            <a:spLocks noGrp="1"/>
          </p:cNvSpPr>
          <p:nvPr>
            <p:ph type="pic" sz="quarter" idx="10"/>
          </p:nvPr>
        </p:nvSpPr>
        <p:spPr>
          <a:xfrm>
            <a:off x="5690222" y="0"/>
            <a:ext cx="2063299" cy="3649980"/>
          </a:xfrm>
          <a:custGeom>
            <a:avLst/>
            <a:gdLst>
              <a:gd name="connsiteX0" fmla="*/ 0 w 2063299"/>
              <a:gd name="connsiteY0" fmla="*/ 0 h 3649980"/>
              <a:gd name="connsiteX1" fmla="*/ 2063299 w 2063299"/>
              <a:gd name="connsiteY1" fmla="*/ 0 h 3649980"/>
              <a:gd name="connsiteX2" fmla="*/ 2063299 w 2063299"/>
              <a:gd name="connsiteY2" fmla="*/ 3649980 h 3649980"/>
              <a:gd name="connsiteX3" fmla="*/ 0 w 2063299"/>
              <a:gd name="connsiteY3" fmla="*/ 3649980 h 3649980"/>
            </a:gdLst>
            <a:ahLst/>
            <a:cxnLst>
              <a:cxn ang="0">
                <a:pos x="connsiteX0" y="connsiteY0"/>
              </a:cxn>
              <a:cxn ang="0">
                <a:pos x="connsiteX1" y="connsiteY1"/>
              </a:cxn>
              <a:cxn ang="0">
                <a:pos x="connsiteX2" y="connsiteY2"/>
              </a:cxn>
              <a:cxn ang="0">
                <a:pos x="connsiteX3" y="connsiteY3"/>
              </a:cxn>
            </a:cxnLst>
            <a:rect l="l" t="t" r="r" b="b"/>
            <a:pathLst>
              <a:path w="2063299" h="3649980">
                <a:moveTo>
                  <a:pt x="0" y="0"/>
                </a:moveTo>
                <a:lnTo>
                  <a:pt x="2063299" y="0"/>
                </a:lnTo>
                <a:lnTo>
                  <a:pt x="2063299" y="3649980"/>
                </a:lnTo>
                <a:lnTo>
                  <a:pt x="0" y="3649980"/>
                </a:lnTo>
                <a:close/>
              </a:path>
            </a:pathLst>
          </a:custGeom>
        </p:spPr>
        <p:txBody>
          <a:bodyPr wrap="square">
            <a:noAutofit/>
          </a:bodyPr>
          <a:lstStyle>
            <a:lvl1pPr>
              <a:defRPr sz="1200"/>
            </a:lvl1pPr>
          </a:lstStyle>
          <a:p>
            <a:endParaRPr lang="en-US"/>
          </a:p>
        </p:txBody>
      </p:sp>
      <p:sp>
        <p:nvSpPr>
          <p:cNvPr id="10" name="Picture Placeholder 9">
            <a:extLst>
              <a:ext uri="{FF2B5EF4-FFF2-40B4-BE49-F238E27FC236}">
                <a16:creationId xmlns:a16="http://schemas.microsoft.com/office/drawing/2014/main" id="{6DAA39E4-C729-4011-8E42-0E4023D229E4}"/>
              </a:ext>
            </a:extLst>
          </p:cNvPr>
          <p:cNvSpPr>
            <a:spLocks noGrp="1"/>
          </p:cNvSpPr>
          <p:nvPr>
            <p:ph type="pic" sz="quarter" idx="11"/>
          </p:nvPr>
        </p:nvSpPr>
        <p:spPr>
          <a:xfrm>
            <a:off x="5695963" y="3732664"/>
            <a:ext cx="5440610" cy="2693537"/>
          </a:xfrm>
          <a:custGeom>
            <a:avLst/>
            <a:gdLst>
              <a:gd name="connsiteX0" fmla="*/ 0 w 5440610"/>
              <a:gd name="connsiteY0" fmla="*/ 0 h 2693537"/>
              <a:gd name="connsiteX1" fmla="*/ 5440610 w 5440610"/>
              <a:gd name="connsiteY1" fmla="*/ 0 h 2693537"/>
              <a:gd name="connsiteX2" fmla="*/ 5440610 w 5440610"/>
              <a:gd name="connsiteY2" fmla="*/ 2693537 h 2693537"/>
              <a:gd name="connsiteX3" fmla="*/ 0 w 5440610"/>
              <a:gd name="connsiteY3" fmla="*/ 2693537 h 2693537"/>
            </a:gdLst>
            <a:ahLst/>
            <a:cxnLst>
              <a:cxn ang="0">
                <a:pos x="connsiteX0" y="connsiteY0"/>
              </a:cxn>
              <a:cxn ang="0">
                <a:pos x="connsiteX1" y="connsiteY1"/>
              </a:cxn>
              <a:cxn ang="0">
                <a:pos x="connsiteX2" y="connsiteY2"/>
              </a:cxn>
              <a:cxn ang="0">
                <a:pos x="connsiteX3" y="connsiteY3"/>
              </a:cxn>
            </a:cxnLst>
            <a:rect l="l" t="t" r="r" b="b"/>
            <a:pathLst>
              <a:path w="5440610" h="2693537">
                <a:moveTo>
                  <a:pt x="0" y="0"/>
                </a:moveTo>
                <a:lnTo>
                  <a:pt x="5440610" y="0"/>
                </a:lnTo>
                <a:lnTo>
                  <a:pt x="5440610" y="2693537"/>
                </a:lnTo>
                <a:lnTo>
                  <a:pt x="0" y="2693537"/>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86292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A71EAA5-B56B-4465-BFA8-050DCAFC1E57}"/>
              </a:ext>
            </a:extLst>
          </p:cNvPr>
          <p:cNvSpPr>
            <a:spLocks noGrp="1"/>
          </p:cNvSpPr>
          <p:nvPr>
            <p:ph type="pic" sz="quarter" idx="10"/>
          </p:nvPr>
        </p:nvSpPr>
        <p:spPr>
          <a:xfrm>
            <a:off x="0" y="0"/>
            <a:ext cx="3533142" cy="4007717"/>
          </a:xfrm>
          <a:custGeom>
            <a:avLst/>
            <a:gdLst>
              <a:gd name="connsiteX0" fmla="*/ 0 w 3533142"/>
              <a:gd name="connsiteY0" fmla="*/ 0 h 4007717"/>
              <a:gd name="connsiteX1" fmla="*/ 3533142 w 3533142"/>
              <a:gd name="connsiteY1" fmla="*/ 0 h 4007717"/>
              <a:gd name="connsiteX2" fmla="*/ 3533142 w 3533142"/>
              <a:gd name="connsiteY2" fmla="*/ 4007717 h 4007717"/>
              <a:gd name="connsiteX3" fmla="*/ 0 w 3533142"/>
              <a:gd name="connsiteY3" fmla="*/ 4007717 h 4007717"/>
            </a:gdLst>
            <a:ahLst/>
            <a:cxnLst>
              <a:cxn ang="0">
                <a:pos x="connsiteX0" y="connsiteY0"/>
              </a:cxn>
              <a:cxn ang="0">
                <a:pos x="connsiteX1" y="connsiteY1"/>
              </a:cxn>
              <a:cxn ang="0">
                <a:pos x="connsiteX2" y="connsiteY2"/>
              </a:cxn>
              <a:cxn ang="0">
                <a:pos x="connsiteX3" y="connsiteY3"/>
              </a:cxn>
            </a:cxnLst>
            <a:rect l="l" t="t" r="r" b="b"/>
            <a:pathLst>
              <a:path w="3533142" h="4007717">
                <a:moveTo>
                  <a:pt x="0" y="0"/>
                </a:moveTo>
                <a:lnTo>
                  <a:pt x="3533142" y="0"/>
                </a:lnTo>
                <a:lnTo>
                  <a:pt x="3533142" y="4007717"/>
                </a:lnTo>
                <a:lnTo>
                  <a:pt x="0" y="4007717"/>
                </a:lnTo>
                <a:close/>
              </a:path>
            </a:pathLst>
          </a:custGeom>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A3CE9E9E-A30E-4634-94F6-0492F9880D50}"/>
              </a:ext>
            </a:extLst>
          </p:cNvPr>
          <p:cNvSpPr>
            <a:spLocks noGrp="1"/>
          </p:cNvSpPr>
          <p:nvPr>
            <p:ph type="pic" sz="quarter" idx="11"/>
          </p:nvPr>
        </p:nvSpPr>
        <p:spPr>
          <a:xfrm>
            <a:off x="3701801" y="-1"/>
            <a:ext cx="2394200" cy="6458857"/>
          </a:xfrm>
          <a:custGeom>
            <a:avLst/>
            <a:gdLst>
              <a:gd name="connsiteX0" fmla="*/ 0 w 2394200"/>
              <a:gd name="connsiteY0" fmla="*/ 0 h 6458857"/>
              <a:gd name="connsiteX1" fmla="*/ 2394200 w 2394200"/>
              <a:gd name="connsiteY1" fmla="*/ 0 h 6458857"/>
              <a:gd name="connsiteX2" fmla="*/ 2394200 w 2394200"/>
              <a:gd name="connsiteY2" fmla="*/ 6458857 h 6458857"/>
              <a:gd name="connsiteX3" fmla="*/ 0 w 2394200"/>
              <a:gd name="connsiteY3" fmla="*/ 6458857 h 6458857"/>
            </a:gdLst>
            <a:ahLst/>
            <a:cxnLst>
              <a:cxn ang="0">
                <a:pos x="connsiteX0" y="connsiteY0"/>
              </a:cxn>
              <a:cxn ang="0">
                <a:pos x="connsiteX1" y="connsiteY1"/>
              </a:cxn>
              <a:cxn ang="0">
                <a:pos x="connsiteX2" y="connsiteY2"/>
              </a:cxn>
              <a:cxn ang="0">
                <a:pos x="connsiteX3" y="connsiteY3"/>
              </a:cxn>
            </a:cxnLst>
            <a:rect l="l" t="t" r="r" b="b"/>
            <a:pathLst>
              <a:path w="2394200" h="6458857">
                <a:moveTo>
                  <a:pt x="0" y="0"/>
                </a:moveTo>
                <a:lnTo>
                  <a:pt x="2394200" y="0"/>
                </a:lnTo>
                <a:lnTo>
                  <a:pt x="2394200" y="6458857"/>
                </a:lnTo>
                <a:lnTo>
                  <a:pt x="0" y="6458857"/>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09429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4C4B2B-4C5C-4988-936C-5200128275F4}"/>
              </a:ext>
            </a:extLst>
          </p:cNvPr>
          <p:cNvSpPr>
            <a:spLocks noGrp="1"/>
          </p:cNvSpPr>
          <p:nvPr>
            <p:ph type="pic" sz="quarter" idx="10"/>
          </p:nvPr>
        </p:nvSpPr>
        <p:spPr>
          <a:xfrm>
            <a:off x="5399315" y="1020780"/>
            <a:ext cx="5892017" cy="2108200"/>
          </a:xfrm>
          <a:custGeom>
            <a:avLst/>
            <a:gdLst>
              <a:gd name="connsiteX0" fmla="*/ 947906 w 5892017"/>
              <a:gd name="connsiteY0" fmla="*/ 0 h 2108200"/>
              <a:gd name="connsiteX1" fmla="*/ 4944112 w 5892017"/>
              <a:gd name="connsiteY1" fmla="*/ 0 h 2108200"/>
              <a:gd name="connsiteX2" fmla="*/ 5892017 w 5892017"/>
              <a:gd name="connsiteY2" fmla="*/ 1054100 h 2108200"/>
              <a:gd name="connsiteX3" fmla="*/ 4944112 w 5892017"/>
              <a:gd name="connsiteY3" fmla="*/ 2108200 h 2108200"/>
              <a:gd name="connsiteX4" fmla="*/ 947906 w 5892017"/>
              <a:gd name="connsiteY4" fmla="*/ 2108200 h 2108200"/>
              <a:gd name="connsiteX5" fmla="*/ 0 w 5892017"/>
              <a:gd name="connsiteY5" fmla="*/ 1054100 h 2108200"/>
              <a:gd name="connsiteX6" fmla="*/ 947906 w 5892017"/>
              <a:gd name="connsiteY6" fmla="*/ 0 h 21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017" h="2108200">
                <a:moveTo>
                  <a:pt x="947906" y="0"/>
                </a:moveTo>
                <a:lnTo>
                  <a:pt x="4944112" y="0"/>
                </a:lnTo>
                <a:cubicBezTo>
                  <a:pt x="5467574" y="0"/>
                  <a:pt x="5892017" y="471905"/>
                  <a:pt x="5892017" y="1054100"/>
                </a:cubicBezTo>
                <a:cubicBezTo>
                  <a:pt x="5892017" y="1636295"/>
                  <a:pt x="5467574" y="2108200"/>
                  <a:pt x="4944112" y="2108200"/>
                </a:cubicBezTo>
                <a:lnTo>
                  <a:pt x="947906" y="2108200"/>
                </a:lnTo>
                <a:cubicBezTo>
                  <a:pt x="424444" y="2108200"/>
                  <a:pt x="0" y="1636295"/>
                  <a:pt x="0" y="1054100"/>
                </a:cubicBezTo>
                <a:cubicBezTo>
                  <a:pt x="0" y="471905"/>
                  <a:pt x="424444" y="0"/>
                  <a:pt x="947906" y="0"/>
                </a:cubicBez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28820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0888939-2943-4F23-9D71-FD847FC9F091}"/>
              </a:ext>
            </a:extLst>
          </p:cNvPr>
          <p:cNvSpPr>
            <a:spLocks noGrp="1"/>
          </p:cNvSpPr>
          <p:nvPr>
            <p:ph type="pic" sz="quarter" idx="10"/>
          </p:nvPr>
        </p:nvSpPr>
        <p:spPr>
          <a:xfrm>
            <a:off x="406400" y="420914"/>
            <a:ext cx="10769600" cy="3541486"/>
          </a:xfrm>
          <a:custGeom>
            <a:avLst/>
            <a:gdLst>
              <a:gd name="connsiteX0" fmla="*/ 0 w 10769600"/>
              <a:gd name="connsiteY0" fmla="*/ 0 h 3541486"/>
              <a:gd name="connsiteX1" fmla="*/ 10769600 w 10769600"/>
              <a:gd name="connsiteY1" fmla="*/ 0 h 3541486"/>
              <a:gd name="connsiteX2" fmla="*/ 10769600 w 10769600"/>
              <a:gd name="connsiteY2" fmla="*/ 3541486 h 3541486"/>
              <a:gd name="connsiteX3" fmla="*/ 0 w 10769600"/>
              <a:gd name="connsiteY3" fmla="*/ 3541486 h 3541486"/>
            </a:gdLst>
            <a:ahLst/>
            <a:cxnLst>
              <a:cxn ang="0">
                <a:pos x="connsiteX0" y="connsiteY0"/>
              </a:cxn>
              <a:cxn ang="0">
                <a:pos x="connsiteX1" y="connsiteY1"/>
              </a:cxn>
              <a:cxn ang="0">
                <a:pos x="connsiteX2" y="connsiteY2"/>
              </a:cxn>
              <a:cxn ang="0">
                <a:pos x="connsiteX3" y="connsiteY3"/>
              </a:cxn>
            </a:cxnLst>
            <a:rect l="l" t="t" r="r" b="b"/>
            <a:pathLst>
              <a:path w="10769600" h="3541486">
                <a:moveTo>
                  <a:pt x="0" y="0"/>
                </a:moveTo>
                <a:lnTo>
                  <a:pt x="10769600" y="0"/>
                </a:lnTo>
                <a:lnTo>
                  <a:pt x="10769600" y="3541486"/>
                </a:lnTo>
                <a:lnTo>
                  <a:pt x="0" y="3541486"/>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933444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8FB082E-513C-41DF-9B75-12989841EB2A}"/>
              </a:ext>
            </a:extLst>
          </p:cNvPr>
          <p:cNvSpPr>
            <a:spLocks noGrp="1"/>
          </p:cNvSpPr>
          <p:nvPr>
            <p:ph type="pic" sz="quarter" idx="10"/>
          </p:nvPr>
        </p:nvSpPr>
        <p:spPr>
          <a:xfrm>
            <a:off x="8127999" y="417286"/>
            <a:ext cx="2685143" cy="6023428"/>
          </a:xfrm>
          <a:custGeom>
            <a:avLst/>
            <a:gdLst>
              <a:gd name="connsiteX0" fmla="*/ 845646 w 2685143"/>
              <a:gd name="connsiteY0" fmla="*/ 3164114 h 6023428"/>
              <a:gd name="connsiteX1" fmla="*/ 1691292 w 2685143"/>
              <a:gd name="connsiteY1" fmla="*/ 4593771 h 6023428"/>
              <a:gd name="connsiteX2" fmla="*/ 845646 w 2685143"/>
              <a:gd name="connsiteY2" fmla="*/ 6023428 h 6023428"/>
              <a:gd name="connsiteX3" fmla="*/ 0 w 2685143"/>
              <a:gd name="connsiteY3" fmla="*/ 4593771 h 6023428"/>
              <a:gd name="connsiteX4" fmla="*/ 1839497 w 2685143"/>
              <a:gd name="connsiteY4" fmla="*/ 1582057 h 6023428"/>
              <a:gd name="connsiteX5" fmla="*/ 2685143 w 2685143"/>
              <a:gd name="connsiteY5" fmla="*/ 3011714 h 6023428"/>
              <a:gd name="connsiteX6" fmla="*/ 1839497 w 2685143"/>
              <a:gd name="connsiteY6" fmla="*/ 4441371 h 6023428"/>
              <a:gd name="connsiteX7" fmla="*/ 993851 w 2685143"/>
              <a:gd name="connsiteY7" fmla="*/ 3011714 h 6023428"/>
              <a:gd name="connsiteX8" fmla="*/ 845646 w 2685143"/>
              <a:gd name="connsiteY8" fmla="*/ 0 h 6023428"/>
              <a:gd name="connsiteX9" fmla="*/ 1691292 w 2685143"/>
              <a:gd name="connsiteY9" fmla="*/ 1429657 h 6023428"/>
              <a:gd name="connsiteX10" fmla="*/ 845646 w 2685143"/>
              <a:gd name="connsiteY10" fmla="*/ 2859314 h 6023428"/>
              <a:gd name="connsiteX11" fmla="*/ 0 w 2685143"/>
              <a:gd name="connsiteY11" fmla="*/ 1429657 h 602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5143" h="6023428">
                <a:moveTo>
                  <a:pt x="845646" y="3164114"/>
                </a:moveTo>
                <a:lnTo>
                  <a:pt x="1691292" y="4593771"/>
                </a:lnTo>
                <a:lnTo>
                  <a:pt x="845646" y="6023428"/>
                </a:lnTo>
                <a:lnTo>
                  <a:pt x="0" y="4593771"/>
                </a:lnTo>
                <a:close/>
                <a:moveTo>
                  <a:pt x="1839497" y="1582057"/>
                </a:moveTo>
                <a:lnTo>
                  <a:pt x="2685143" y="3011714"/>
                </a:lnTo>
                <a:lnTo>
                  <a:pt x="1839497" y="4441371"/>
                </a:lnTo>
                <a:lnTo>
                  <a:pt x="993851" y="3011714"/>
                </a:lnTo>
                <a:close/>
                <a:moveTo>
                  <a:pt x="845646" y="0"/>
                </a:moveTo>
                <a:lnTo>
                  <a:pt x="1691292" y="1429657"/>
                </a:lnTo>
                <a:lnTo>
                  <a:pt x="845646" y="2859314"/>
                </a:lnTo>
                <a:lnTo>
                  <a:pt x="0" y="1429657"/>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881506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B0C2BAD-A502-4856-899B-628AB22B0A34}"/>
              </a:ext>
            </a:extLst>
          </p:cNvPr>
          <p:cNvSpPr>
            <a:spLocks noGrp="1"/>
          </p:cNvSpPr>
          <p:nvPr>
            <p:ph type="pic" sz="quarter" idx="10"/>
          </p:nvPr>
        </p:nvSpPr>
        <p:spPr>
          <a:xfrm>
            <a:off x="671748" y="3183401"/>
            <a:ext cx="6207298" cy="3849081"/>
          </a:xfrm>
          <a:custGeom>
            <a:avLst/>
            <a:gdLst>
              <a:gd name="connsiteX0" fmla="*/ 3331978 w 6207298"/>
              <a:gd name="connsiteY0" fmla="*/ 2457127 h 3849081"/>
              <a:gd name="connsiteX1" fmla="*/ 4464800 w 6207298"/>
              <a:gd name="connsiteY1" fmla="*/ 2457127 h 3849081"/>
              <a:gd name="connsiteX2" fmla="*/ 4812788 w 6207298"/>
              <a:gd name="connsiteY2" fmla="*/ 3153104 h 3849081"/>
              <a:gd name="connsiteX3" fmla="*/ 4464800 w 6207298"/>
              <a:gd name="connsiteY3" fmla="*/ 3849081 h 3849081"/>
              <a:gd name="connsiteX4" fmla="*/ 3331978 w 6207298"/>
              <a:gd name="connsiteY4" fmla="*/ 3849081 h 3849081"/>
              <a:gd name="connsiteX5" fmla="*/ 2983989 w 6207298"/>
              <a:gd name="connsiteY5" fmla="*/ 3153104 h 3849081"/>
              <a:gd name="connsiteX6" fmla="*/ 4940621 w 6207298"/>
              <a:gd name="connsiteY6" fmla="*/ 1576552 h 3849081"/>
              <a:gd name="connsiteX7" fmla="*/ 5859310 w 6207298"/>
              <a:gd name="connsiteY7" fmla="*/ 1576552 h 3849081"/>
              <a:gd name="connsiteX8" fmla="*/ 6207298 w 6207298"/>
              <a:gd name="connsiteY8" fmla="*/ 2272529 h 3849081"/>
              <a:gd name="connsiteX9" fmla="*/ 5859310 w 6207298"/>
              <a:gd name="connsiteY9" fmla="*/ 2968506 h 3849081"/>
              <a:gd name="connsiteX10" fmla="*/ 4940621 w 6207298"/>
              <a:gd name="connsiteY10" fmla="*/ 2968506 h 3849081"/>
              <a:gd name="connsiteX11" fmla="*/ 4592632 w 6207298"/>
              <a:gd name="connsiteY11" fmla="*/ 2272529 h 3849081"/>
              <a:gd name="connsiteX12" fmla="*/ 1947051 w 6207298"/>
              <a:gd name="connsiteY12" fmla="*/ 1576552 h 3849081"/>
              <a:gd name="connsiteX13" fmla="*/ 2865740 w 6207298"/>
              <a:gd name="connsiteY13" fmla="*/ 1576552 h 3849081"/>
              <a:gd name="connsiteX14" fmla="*/ 3213728 w 6207298"/>
              <a:gd name="connsiteY14" fmla="*/ 2272529 h 3849081"/>
              <a:gd name="connsiteX15" fmla="*/ 2865740 w 6207298"/>
              <a:gd name="connsiteY15" fmla="*/ 2968506 h 3849081"/>
              <a:gd name="connsiteX16" fmla="*/ 1947051 w 6207298"/>
              <a:gd name="connsiteY16" fmla="*/ 2968506 h 3849081"/>
              <a:gd name="connsiteX17" fmla="*/ 1599062 w 6207298"/>
              <a:gd name="connsiteY17" fmla="*/ 2272529 h 3849081"/>
              <a:gd name="connsiteX18" fmla="*/ 3378128 w 6207298"/>
              <a:gd name="connsiteY18" fmla="*/ 695977 h 3849081"/>
              <a:gd name="connsiteX19" fmla="*/ 4418652 w 6207298"/>
              <a:gd name="connsiteY19" fmla="*/ 695977 h 3849081"/>
              <a:gd name="connsiteX20" fmla="*/ 4812790 w 6207298"/>
              <a:gd name="connsiteY20" fmla="*/ 1484253 h 3849081"/>
              <a:gd name="connsiteX21" fmla="*/ 4418652 w 6207298"/>
              <a:gd name="connsiteY21" fmla="*/ 2272529 h 3849081"/>
              <a:gd name="connsiteX22" fmla="*/ 3378128 w 6207298"/>
              <a:gd name="connsiteY22" fmla="*/ 2272529 h 3849081"/>
              <a:gd name="connsiteX23" fmla="*/ 2983990 w 6207298"/>
              <a:gd name="connsiteY23" fmla="*/ 1484253 h 3849081"/>
              <a:gd name="connsiteX24" fmla="*/ 394138 w 6207298"/>
              <a:gd name="connsiteY24" fmla="*/ 695977 h 3849081"/>
              <a:gd name="connsiteX25" fmla="*/ 1434662 w 6207298"/>
              <a:gd name="connsiteY25" fmla="*/ 695977 h 3849081"/>
              <a:gd name="connsiteX26" fmla="*/ 1828800 w 6207298"/>
              <a:gd name="connsiteY26" fmla="*/ 1484253 h 3849081"/>
              <a:gd name="connsiteX27" fmla="*/ 1434662 w 6207298"/>
              <a:gd name="connsiteY27" fmla="*/ 2272529 h 3849081"/>
              <a:gd name="connsiteX28" fmla="*/ 394138 w 6207298"/>
              <a:gd name="connsiteY28" fmla="*/ 2272529 h 3849081"/>
              <a:gd name="connsiteX29" fmla="*/ 0 w 6207298"/>
              <a:gd name="connsiteY29" fmla="*/ 1484253 h 3849081"/>
              <a:gd name="connsiteX30" fmla="*/ 1947051 w 6207298"/>
              <a:gd name="connsiteY30" fmla="*/ 0 h 3849081"/>
              <a:gd name="connsiteX31" fmla="*/ 2865740 w 6207298"/>
              <a:gd name="connsiteY31" fmla="*/ 0 h 3849081"/>
              <a:gd name="connsiteX32" fmla="*/ 3213728 w 6207298"/>
              <a:gd name="connsiteY32" fmla="*/ 695977 h 3849081"/>
              <a:gd name="connsiteX33" fmla="*/ 2865740 w 6207298"/>
              <a:gd name="connsiteY33" fmla="*/ 1391954 h 3849081"/>
              <a:gd name="connsiteX34" fmla="*/ 1947051 w 6207298"/>
              <a:gd name="connsiteY34" fmla="*/ 1391954 h 3849081"/>
              <a:gd name="connsiteX35" fmla="*/ 1599062 w 6207298"/>
              <a:gd name="connsiteY35" fmla="*/ 695977 h 384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07298" h="3849081">
                <a:moveTo>
                  <a:pt x="3331978" y="2457127"/>
                </a:moveTo>
                <a:lnTo>
                  <a:pt x="4464800" y="2457127"/>
                </a:lnTo>
                <a:lnTo>
                  <a:pt x="4812788" y="3153104"/>
                </a:lnTo>
                <a:lnTo>
                  <a:pt x="4464800" y="3849081"/>
                </a:lnTo>
                <a:lnTo>
                  <a:pt x="3331978" y="3849081"/>
                </a:lnTo>
                <a:lnTo>
                  <a:pt x="2983989" y="3153104"/>
                </a:lnTo>
                <a:close/>
                <a:moveTo>
                  <a:pt x="4940621" y="1576552"/>
                </a:moveTo>
                <a:lnTo>
                  <a:pt x="5859310" y="1576552"/>
                </a:lnTo>
                <a:lnTo>
                  <a:pt x="6207298" y="2272529"/>
                </a:lnTo>
                <a:lnTo>
                  <a:pt x="5859310" y="2968506"/>
                </a:lnTo>
                <a:lnTo>
                  <a:pt x="4940621" y="2968506"/>
                </a:lnTo>
                <a:lnTo>
                  <a:pt x="4592632" y="2272529"/>
                </a:lnTo>
                <a:close/>
                <a:moveTo>
                  <a:pt x="1947051" y="1576552"/>
                </a:moveTo>
                <a:lnTo>
                  <a:pt x="2865740" y="1576552"/>
                </a:lnTo>
                <a:lnTo>
                  <a:pt x="3213728" y="2272529"/>
                </a:lnTo>
                <a:lnTo>
                  <a:pt x="2865740" y="2968506"/>
                </a:lnTo>
                <a:lnTo>
                  <a:pt x="1947051" y="2968506"/>
                </a:lnTo>
                <a:lnTo>
                  <a:pt x="1599062" y="2272529"/>
                </a:lnTo>
                <a:close/>
                <a:moveTo>
                  <a:pt x="3378128" y="695977"/>
                </a:moveTo>
                <a:lnTo>
                  <a:pt x="4418652" y="695977"/>
                </a:lnTo>
                <a:lnTo>
                  <a:pt x="4812790" y="1484253"/>
                </a:lnTo>
                <a:lnTo>
                  <a:pt x="4418652" y="2272529"/>
                </a:lnTo>
                <a:lnTo>
                  <a:pt x="3378128" y="2272529"/>
                </a:lnTo>
                <a:lnTo>
                  <a:pt x="2983990" y="1484253"/>
                </a:lnTo>
                <a:close/>
                <a:moveTo>
                  <a:pt x="394138" y="695977"/>
                </a:moveTo>
                <a:lnTo>
                  <a:pt x="1434662" y="695977"/>
                </a:lnTo>
                <a:lnTo>
                  <a:pt x="1828800" y="1484253"/>
                </a:lnTo>
                <a:lnTo>
                  <a:pt x="1434662" y="2272529"/>
                </a:lnTo>
                <a:lnTo>
                  <a:pt x="394138" y="2272529"/>
                </a:lnTo>
                <a:lnTo>
                  <a:pt x="0" y="1484253"/>
                </a:lnTo>
                <a:close/>
                <a:moveTo>
                  <a:pt x="1947051" y="0"/>
                </a:moveTo>
                <a:lnTo>
                  <a:pt x="2865740" y="0"/>
                </a:lnTo>
                <a:lnTo>
                  <a:pt x="3213728" y="695977"/>
                </a:lnTo>
                <a:lnTo>
                  <a:pt x="2865740" y="1391954"/>
                </a:lnTo>
                <a:lnTo>
                  <a:pt x="1947051" y="1391954"/>
                </a:lnTo>
                <a:lnTo>
                  <a:pt x="1599062" y="695977"/>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20914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B94F06B-58C5-4514-B712-C645A0E020C6}"/>
              </a:ext>
            </a:extLst>
          </p:cNvPr>
          <p:cNvSpPr>
            <a:spLocks noGrp="1"/>
          </p:cNvSpPr>
          <p:nvPr>
            <p:ph type="pic" sz="quarter" idx="10"/>
          </p:nvPr>
        </p:nvSpPr>
        <p:spPr>
          <a:xfrm>
            <a:off x="0" y="0"/>
            <a:ext cx="11327642" cy="6858000"/>
          </a:xfrm>
          <a:custGeom>
            <a:avLst/>
            <a:gdLst>
              <a:gd name="connsiteX0" fmla="*/ 0 w 11327642"/>
              <a:gd name="connsiteY0" fmla="*/ 0 h 6858000"/>
              <a:gd name="connsiteX1" fmla="*/ 11327642 w 11327642"/>
              <a:gd name="connsiteY1" fmla="*/ 0 h 6858000"/>
              <a:gd name="connsiteX2" fmla="*/ 11327642 w 11327642"/>
              <a:gd name="connsiteY2" fmla="*/ 6858000 h 6858000"/>
              <a:gd name="connsiteX3" fmla="*/ 0 w 113276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327642" h="6858000">
                <a:moveTo>
                  <a:pt x="0" y="0"/>
                </a:moveTo>
                <a:lnTo>
                  <a:pt x="11327642" y="0"/>
                </a:lnTo>
                <a:lnTo>
                  <a:pt x="11327642" y="6858000"/>
                </a:lnTo>
                <a:lnTo>
                  <a:pt x="0" y="6858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52084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C159C66-BD62-424C-A8B0-9716AEC193AE}"/>
              </a:ext>
            </a:extLst>
          </p:cNvPr>
          <p:cNvSpPr>
            <a:spLocks noGrp="1"/>
          </p:cNvSpPr>
          <p:nvPr>
            <p:ph type="pic" sz="quarter" idx="10"/>
          </p:nvPr>
        </p:nvSpPr>
        <p:spPr>
          <a:xfrm>
            <a:off x="1" y="-1"/>
            <a:ext cx="7519916" cy="4749422"/>
          </a:xfrm>
          <a:custGeom>
            <a:avLst/>
            <a:gdLst>
              <a:gd name="connsiteX0" fmla="*/ 0 w 7519916"/>
              <a:gd name="connsiteY0" fmla="*/ 0 h 4749422"/>
              <a:gd name="connsiteX1" fmla="*/ 7519916 w 7519916"/>
              <a:gd name="connsiteY1" fmla="*/ 0 h 4749422"/>
              <a:gd name="connsiteX2" fmla="*/ 7519916 w 7519916"/>
              <a:gd name="connsiteY2" fmla="*/ 4749422 h 4749422"/>
              <a:gd name="connsiteX3" fmla="*/ 0 w 7519916"/>
              <a:gd name="connsiteY3" fmla="*/ 4749422 h 4749422"/>
            </a:gdLst>
            <a:ahLst/>
            <a:cxnLst>
              <a:cxn ang="0">
                <a:pos x="connsiteX0" y="connsiteY0"/>
              </a:cxn>
              <a:cxn ang="0">
                <a:pos x="connsiteX1" y="connsiteY1"/>
              </a:cxn>
              <a:cxn ang="0">
                <a:pos x="connsiteX2" y="connsiteY2"/>
              </a:cxn>
              <a:cxn ang="0">
                <a:pos x="connsiteX3" y="connsiteY3"/>
              </a:cxn>
            </a:cxnLst>
            <a:rect l="l" t="t" r="r" b="b"/>
            <a:pathLst>
              <a:path w="7519916" h="4749422">
                <a:moveTo>
                  <a:pt x="0" y="0"/>
                </a:moveTo>
                <a:lnTo>
                  <a:pt x="7519916" y="0"/>
                </a:lnTo>
                <a:lnTo>
                  <a:pt x="7519916" y="4749422"/>
                </a:lnTo>
                <a:lnTo>
                  <a:pt x="0" y="4749422"/>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80969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003F77F-0C93-4346-AB2D-19238F8A7DD2}"/>
              </a:ext>
            </a:extLst>
          </p:cNvPr>
          <p:cNvSpPr>
            <a:spLocks noGrp="1"/>
          </p:cNvSpPr>
          <p:nvPr>
            <p:ph type="pic" sz="quarter" idx="10"/>
          </p:nvPr>
        </p:nvSpPr>
        <p:spPr>
          <a:xfrm>
            <a:off x="1" y="351971"/>
            <a:ext cx="3222171" cy="6154058"/>
          </a:xfrm>
          <a:custGeom>
            <a:avLst/>
            <a:gdLst>
              <a:gd name="connsiteX0" fmla="*/ 0 w 3222171"/>
              <a:gd name="connsiteY0" fmla="*/ 0 h 6154058"/>
              <a:gd name="connsiteX1" fmla="*/ 3222171 w 3222171"/>
              <a:gd name="connsiteY1" fmla="*/ 0 h 6154058"/>
              <a:gd name="connsiteX2" fmla="*/ 3222171 w 3222171"/>
              <a:gd name="connsiteY2" fmla="*/ 6154058 h 6154058"/>
              <a:gd name="connsiteX3" fmla="*/ 0 w 3222171"/>
              <a:gd name="connsiteY3" fmla="*/ 6154058 h 6154058"/>
            </a:gdLst>
            <a:ahLst/>
            <a:cxnLst>
              <a:cxn ang="0">
                <a:pos x="connsiteX0" y="connsiteY0"/>
              </a:cxn>
              <a:cxn ang="0">
                <a:pos x="connsiteX1" y="connsiteY1"/>
              </a:cxn>
              <a:cxn ang="0">
                <a:pos x="connsiteX2" y="connsiteY2"/>
              </a:cxn>
              <a:cxn ang="0">
                <a:pos x="connsiteX3" y="connsiteY3"/>
              </a:cxn>
            </a:cxnLst>
            <a:rect l="l" t="t" r="r" b="b"/>
            <a:pathLst>
              <a:path w="3222171" h="6154058">
                <a:moveTo>
                  <a:pt x="0" y="0"/>
                </a:moveTo>
                <a:lnTo>
                  <a:pt x="3222171" y="0"/>
                </a:lnTo>
                <a:lnTo>
                  <a:pt x="3222171" y="6154058"/>
                </a:lnTo>
                <a:lnTo>
                  <a:pt x="0" y="6154058"/>
                </a:lnTo>
                <a:close/>
              </a:path>
            </a:pathLst>
          </a:custGeom>
        </p:spPr>
        <p:txBody>
          <a:bodyPr wrap="square">
            <a:noAutofit/>
          </a:bodyPr>
          <a:lstStyle>
            <a:lvl1pPr>
              <a:defRPr sz="1200"/>
            </a:lvl1pPr>
          </a:lstStyle>
          <a:p>
            <a:endParaRPr lang="en-US" dirty="0"/>
          </a:p>
        </p:txBody>
      </p:sp>
      <p:sp>
        <p:nvSpPr>
          <p:cNvPr id="15" name="Picture Placeholder 14">
            <a:extLst>
              <a:ext uri="{FF2B5EF4-FFF2-40B4-BE49-F238E27FC236}">
                <a16:creationId xmlns:a16="http://schemas.microsoft.com/office/drawing/2014/main" id="{5E798FD6-D6C7-42D8-8248-5FF65C0D26F8}"/>
              </a:ext>
            </a:extLst>
          </p:cNvPr>
          <p:cNvSpPr>
            <a:spLocks noGrp="1"/>
          </p:cNvSpPr>
          <p:nvPr>
            <p:ph type="pic" sz="quarter" idx="11"/>
          </p:nvPr>
        </p:nvSpPr>
        <p:spPr>
          <a:xfrm>
            <a:off x="3231497" y="1183161"/>
            <a:ext cx="3743395" cy="1963057"/>
          </a:xfrm>
          <a:custGeom>
            <a:avLst/>
            <a:gdLst>
              <a:gd name="connsiteX0" fmla="*/ 0 w 3743395"/>
              <a:gd name="connsiteY0" fmla="*/ 0 h 1963057"/>
              <a:gd name="connsiteX1" fmla="*/ 3743395 w 3743395"/>
              <a:gd name="connsiteY1" fmla="*/ 0 h 1963057"/>
              <a:gd name="connsiteX2" fmla="*/ 3743395 w 3743395"/>
              <a:gd name="connsiteY2" fmla="*/ 1963057 h 1963057"/>
              <a:gd name="connsiteX3" fmla="*/ 0 w 3743395"/>
              <a:gd name="connsiteY3" fmla="*/ 1963057 h 1963057"/>
            </a:gdLst>
            <a:ahLst/>
            <a:cxnLst>
              <a:cxn ang="0">
                <a:pos x="connsiteX0" y="connsiteY0"/>
              </a:cxn>
              <a:cxn ang="0">
                <a:pos x="connsiteX1" y="connsiteY1"/>
              </a:cxn>
              <a:cxn ang="0">
                <a:pos x="connsiteX2" y="connsiteY2"/>
              </a:cxn>
              <a:cxn ang="0">
                <a:pos x="connsiteX3" y="connsiteY3"/>
              </a:cxn>
            </a:cxnLst>
            <a:rect l="l" t="t" r="r" b="b"/>
            <a:pathLst>
              <a:path w="3743395" h="1963057">
                <a:moveTo>
                  <a:pt x="0" y="0"/>
                </a:moveTo>
                <a:lnTo>
                  <a:pt x="3743395" y="0"/>
                </a:lnTo>
                <a:lnTo>
                  <a:pt x="3743395" y="1963057"/>
                </a:lnTo>
                <a:lnTo>
                  <a:pt x="0" y="1963057"/>
                </a:lnTo>
                <a:close/>
              </a:path>
            </a:pathLst>
          </a:custGeom>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5AB8ED6A-7A8B-4212-AB7A-E5B9B0A036CB}"/>
              </a:ext>
            </a:extLst>
          </p:cNvPr>
          <p:cNvSpPr>
            <a:spLocks noGrp="1"/>
          </p:cNvSpPr>
          <p:nvPr>
            <p:ph type="pic" sz="quarter" idx="13"/>
          </p:nvPr>
        </p:nvSpPr>
        <p:spPr>
          <a:xfrm>
            <a:off x="3231497" y="3711781"/>
            <a:ext cx="3743395" cy="1963057"/>
          </a:xfrm>
          <a:custGeom>
            <a:avLst/>
            <a:gdLst>
              <a:gd name="connsiteX0" fmla="*/ 0 w 3743395"/>
              <a:gd name="connsiteY0" fmla="*/ 0 h 1963057"/>
              <a:gd name="connsiteX1" fmla="*/ 3743395 w 3743395"/>
              <a:gd name="connsiteY1" fmla="*/ 0 h 1963057"/>
              <a:gd name="connsiteX2" fmla="*/ 3743395 w 3743395"/>
              <a:gd name="connsiteY2" fmla="*/ 1963057 h 1963057"/>
              <a:gd name="connsiteX3" fmla="*/ 0 w 3743395"/>
              <a:gd name="connsiteY3" fmla="*/ 1963057 h 1963057"/>
            </a:gdLst>
            <a:ahLst/>
            <a:cxnLst>
              <a:cxn ang="0">
                <a:pos x="connsiteX0" y="connsiteY0"/>
              </a:cxn>
              <a:cxn ang="0">
                <a:pos x="connsiteX1" y="connsiteY1"/>
              </a:cxn>
              <a:cxn ang="0">
                <a:pos x="connsiteX2" y="connsiteY2"/>
              </a:cxn>
              <a:cxn ang="0">
                <a:pos x="connsiteX3" y="connsiteY3"/>
              </a:cxn>
            </a:cxnLst>
            <a:rect l="l" t="t" r="r" b="b"/>
            <a:pathLst>
              <a:path w="3743395" h="1963057">
                <a:moveTo>
                  <a:pt x="0" y="0"/>
                </a:moveTo>
                <a:lnTo>
                  <a:pt x="3743395" y="0"/>
                </a:lnTo>
                <a:lnTo>
                  <a:pt x="3743395" y="1963057"/>
                </a:lnTo>
                <a:lnTo>
                  <a:pt x="0" y="1963057"/>
                </a:lnTo>
                <a:close/>
              </a:path>
            </a:pathLst>
          </a:custGeom>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53BEDDB1-E4E9-48CE-9FFE-DFA1134F8E55}"/>
              </a:ext>
            </a:extLst>
          </p:cNvPr>
          <p:cNvSpPr>
            <a:spLocks noGrp="1"/>
          </p:cNvSpPr>
          <p:nvPr>
            <p:ph type="pic" sz="quarter" idx="12"/>
          </p:nvPr>
        </p:nvSpPr>
        <p:spPr>
          <a:xfrm>
            <a:off x="2845090" y="2326987"/>
            <a:ext cx="4470110" cy="2207162"/>
          </a:xfrm>
          <a:custGeom>
            <a:avLst/>
            <a:gdLst>
              <a:gd name="connsiteX0" fmla="*/ 0 w 4470110"/>
              <a:gd name="connsiteY0" fmla="*/ 0 h 2207162"/>
              <a:gd name="connsiteX1" fmla="*/ 4470110 w 4470110"/>
              <a:gd name="connsiteY1" fmla="*/ 0 h 2207162"/>
              <a:gd name="connsiteX2" fmla="*/ 4470110 w 4470110"/>
              <a:gd name="connsiteY2" fmla="*/ 2207162 h 2207162"/>
              <a:gd name="connsiteX3" fmla="*/ 0 w 4470110"/>
              <a:gd name="connsiteY3" fmla="*/ 2207162 h 2207162"/>
            </a:gdLst>
            <a:ahLst/>
            <a:cxnLst>
              <a:cxn ang="0">
                <a:pos x="connsiteX0" y="connsiteY0"/>
              </a:cxn>
              <a:cxn ang="0">
                <a:pos x="connsiteX1" y="connsiteY1"/>
              </a:cxn>
              <a:cxn ang="0">
                <a:pos x="connsiteX2" y="connsiteY2"/>
              </a:cxn>
              <a:cxn ang="0">
                <a:pos x="connsiteX3" y="connsiteY3"/>
              </a:cxn>
            </a:cxnLst>
            <a:rect l="l" t="t" r="r" b="b"/>
            <a:pathLst>
              <a:path w="4470110" h="2207162">
                <a:moveTo>
                  <a:pt x="0" y="0"/>
                </a:moveTo>
                <a:lnTo>
                  <a:pt x="4470110" y="0"/>
                </a:lnTo>
                <a:lnTo>
                  <a:pt x="4470110" y="2207162"/>
                </a:lnTo>
                <a:lnTo>
                  <a:pt x="0" y="2207162"/>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812702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7E847CD-BF93-4196-9D76-A0A4430C8AC2}"/>
              </a:ext>
            </a:extLst>
          </p:cNvPr>
          <p:cNvSpPr>
            <a:spLocks noGrp="1"/>
          </p:cNvSpPr>
          <p:nvPr>
            <p:ph type="pic" sz="quarter" idx="10"/>
          </p:nvPr>
        </p:nvSpPr>
        <p:spPr>
          <a:xfrm>
            <a:off x="4208387" y="1966155"/>
            <a:ext cx="3211123" cy="2925691"/>
          </a:xfrm>
          <a:custGeom>
            <a:avLst/>
            <a:gdLst>
              <a:gd name="connsiteX0" fmla="*/ 0 w 3211123"/>
              <a:gd name="connsiteY0" fmla="*/ 0 h 2925691"/>
              <a:gd name="connsiteX1" fmla="*/ 3211123 w 3211123"/>
              <a:gd name="connsiteY1" fmla="*/ 0 h 2925691"/>
              <a:gd name="connsiteX2" fmla="*/ 3211123 w 3211123"/>
              <a:gd name="connsiteY2" fmla="*/ 2925691 h 2925691"/>
              <a:gd name="connsiteX3" fmla="*/ 0 w 3211123"/>
              <a:gd name="connsiteY3" fmla="*/ 2925691 h 2925691"/>
            </a:gdLst>
            <a:ahLst/>
            <a:cxnLst>
              <a:cxn ang="0">
                <a:pos x="connsiteX0" y="connsiteY0"/>
              </a:cxn>
              <a:cxn ang="0">
                <a:pos x="connsiteX1" y="connsiteY1"/>
              </a:cxn>
              <a:cxn ang="0">
                <a:pos x="connsiteX2" y="connsiteY2"/>
              </a:cxn>
              <a:cxn ang="0">
                <a:pos x="connsiteX3" y="connsiteY3"/>
              </a:cxn>
            </a:cxnLst>
            <a:rect l="l" t="t" r="r" b="b"/>
            <a:pathLst>
              <a:path w="3211123" h="2925691">
                <a:moveTo>
                  <a:pt x="0" y="0"/>
                </a:moveTo>
                <a:lnTo>
                  <a:pt x="3211123" y="0"/>
                </a:lnTo>
                <a:lnTo>
                  <a:pt x="3211123" y="2925691"/>
                </a:lnTo>
                <a:lnTo>
                  <a:pt x="0" y="2925691"/>
                </a:lnTo>
                <a:close/>
              </a:path>
            </a:pathLst>
          </a:custGeom>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23CB1DDB-F1FC-4223-A5BB-07A9027D63E6}"/>
              </a:ext>
            </a:extLst>
          </p:cNvPr>
          <p:cNvSpPr>
            <a:spLocks noGrp="1"/>
          </p:cNvSpPr>
          <p:nvPr>
            <p:ph type="pic" sz="quarter" idx="11"/>
          </p:nvPr>
        </p:nvSpPr>
        <p:spPr>
          <a:xfrm>
            <a:off x="1651380" y="2264142"/>
            <a:ext cx="2557006" cy="2329717"/>
          </a:xfrm>
          <a:custGeom>
            <a:avLst/>
            <a:gdLst>
              <a:gd name="connsiteX0" fmla="*/ 0 w 2557006"/>
              <a:gd name="connsiteY0" fmla="*/ 0 h 2329717"/>
              <a:gd name="connsiteX1" fmla="*/ 2557006 w 2557006"/>
              <a:gd name="connsiteY1" fmla="*/ 0 h 2329717"/>
              <a:gd name="connsiteX2" fmla="*/ 2557006 w 2557006"/>
              <a:gd name="connsiteY2" fmla="*/ 2329717 h 2329717"/>
              <a:gd name="connsiteX3" fmla="*/ 0 w 2557006"/>
              <a:gd name="connsiteY3" fmla="*/ 2329717 h 2329717"/>
            </a:gdLst>
            <a:ahLst/>
            <a:cxnLst>
              <a:cxn ang="0">
                <a:pos x="connsiteX0" y="connsiteY0"/>
              </a:cxn>
              <a:cxn ang="0">
                <a:pos x="connsiteX1" y="connsiteY1"/>
              </a:cxn>
              <a:cxn ang="0">
                <a:pos x="connsiteX2" y="connsiteY2"/>
              </a:cxn>
              <a:cxn ang="0">
                <a:pos x="connsiteX3" y="connsiteY3"/>
              </a:cxn>
            </a:cxnLst>
            <a:rect l="l" t="t" r="r" b="b"/>
            <a:pathLst>
              <a:path w="2557006" h="2329717">
                <a:moveTo>
                  <a:pt x="0" y="0"/>
                </a:moveTo>
                <a:lnTo>
                  <a:pt x="2557006" y="0"/>
                </a:lnTo>
                <a:lnTo>
                  <a:pt x="2557006" y="2329717"/>
                </a:lnTo>
                <a:lnTo>
                  <a:pt x="0" y="2329717"/>
                </a:lnTo>
                <a:close/>
              </a:path>
            </a:pathLst>
          </a:custGeom>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6F04626B-53AD-4D39-BC2D-56AD693CB0BF}"/>
              </a:ext>
            </a:extLst>
          </p:cNvPr>
          <p:cNvSpPr>
            <a:spLocks noGrp="1"/>
          </p:cNvSpPr>
          <p:nvPr>
            <p:ph type="pic" sz="quarter" idx="12"/>
          </p:nvPr>
        </p:nvSpPr>
        <p:spPr>
          <a:xfrm>
            <a:off x="7419508" y="2264142"/>
            <a:ext cx="2557006" cy="2329717"/>
          </a:xfrm>
          <a:custGeom>
            <a:avLst/>
            <a:gdLst>
              <a:gd name="connsiteX0" fmla="*/ 0 w 2557006"/>
              <a:gd name="connsiteY0" fmla="*/ 0 h 2329717"/>
              <a:gd name="connsiteX1" fmla="*/ 2557006 w 2557006"/>
              <a:gd name="connsiteY1" fmla="*/ 0 h 2329717"/>
              <a:gd name="connsiteX2" fmla="*/ 2557006 w 2557006"/>
              <a:gd name="connsiteY2" fmla="*/ 2329717 h 2329717"/>
              <a:gd name="connsiteX3" fmla="*/ 0 w 2557006"/>
              <a:gd name="connsiteY3" fmla="*/ 2329717 h 2329717"/>
            </a:gdLst>
            <a:ahLst/>
            <a:cxnLst>
              <a:cxn ang="0">
                <a:pos x="connsiteX0" y="connsiteY0"/>
              </a:cxn>
              <a:cxn ang="0">
                <a:pos x="connsiteX1" y="connsiteY1"/>
              </a:cxn>
              <a:cxn ang="0">
                <a:pos x="connsiteX2" y="connsiteY2"/>
              </a:cxn>
              <a:cxn ang="0">
                <a:pos x="connsiteX3" y="connsiteY3"/>
              </a:cxn>
            </a:cxnLst>
            <a:rect l="l" t="t" r="r" b="b"/>
            <a:pathLst>
              <a:path w="2557006" h="2329717">
                <a:moveTo>
                  <a:pt x="0" y="0"/>
                </a:moveTo>
                <a:lnTo>
                  <a:pt x="2557006" y="0"/>
                </a:lnTo>
                <a:lnTo>
                  <a:pt x="2557006" y="2329717"/>
                </a:lnTo>
                <a:lnTo>
                  <a:pt x="0" y="2329717"/>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841389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C427E02-22A1-4780-A590-DCC566CB490D}"/>
              </a:ext>
            </a:extLst>
          </p:cNvPr>
          <p:cNvSpPr>
            <a:spLocks noGrp="1"/>
          </p:cNvSpPr>
          <p:nvPr>
            <p:ph type="pic" sz="quarter" idx="10"/>
          </p:nvPr>
        </p:nvSpPr>
        <p:spPr>
          <a:xfrm>
            <a:off x="2075167" y="627798"/>
            <a:ext cx="2877561" cy="3275463"/>
          </a:xfrm>
          <a:custGeom>
            <a:avLst/>
            <a:gdLst>
              <a:gd name="connsiteX0" fmla="*/ 0 w 2877561"/>
              <a:gd name="connsiteY0" fmla="*/ 0 h 3275463"/>
              <a:gd name="connsiteX1" fmla="*/ 2877561 w 2877561"/>
              <a:gd name="connsiteY1" fmla="*/ 0 h 3275463"/>
              <a:gd name="connsiteX2" fmla="*/ 2877561 w 2877561"/>
              <a:gd name="connsiteY2" fmla="*/ 3275463 h 3275463"/>
              <a:gd name="connsiteX3" fmla="*/ 0 w 2877561"/>
              <a:gd name="connsiteY3" fmla="*/ 3275463 h 3275463"/>
            </a:gdLst>
            <a:ahLst/>
            <a:cxnLst>
              <a:cxn ang="0">
                <a:pos x="connsiteX0" y="connsiteY0"/>
              </a:cxn>
              <a:cxn ang="0">
                <a:pos x="connsiteX1" y="connsiteY1"/>
              </a:cxn>
              <a:cxn ang="0">
                <a:pos x="connsiteX2" y="connsiteY2"/>
              </a:cxn>
              <a:cxn ang="0">
                <a:pos x="connsiteX3" y="connsiteY3"/>
              </a:cxn>
            </a:cxnLst>
            <a:rect l="l" t="t" r="r" b="b"/>
            <a:pathLst>
              <a:path w="2877561" h="3275463">
                <a:moveTo>
                  <a:pt x="0" y="0"/>
                </a:moveTo>
                <a:lnTo>
                  <a:pt x="2877561" y="0"/>
                </a:lnTo>
                <a:lnTo>
                  <a:pt x="2877561" y="3275463"/>
                </a:lnTo>
                <a:lnTo>
                  <a:pt x="0" y="3275463"/>
                </a:lnTo>
                <a:close/>
              </a:path>
            </a:pathLst>
          </a:custGeom>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5B852B6F-9A1D-4909-A88B-722994D15310}"/>
              </a:ext>
            </a:extLst>
          </p:cNvPr>
          <p:cNvSpPr>
            <a:spLocks noGrp="1"/>
          </p:cNvSpPr>
          <p:nvPr>
            <p:ph type="pic" sz="quarter" idx="11"/>
          </p:nvPr>
        </p:nvSpPr>
        <p:spPr>
          <a:xfrm>
            <a:off x="1" y="1084471"/>
            <a:ext cx="2075166" cy="2362114"/>
          </a:xfrm>
          <a:custGeom>
            <a:avLst/>
            <a:gdLst>
              <a:gd name="connsiteX0" fmla="*/ 0 w 2075166"/>
              <a:gd name="connsiteY0" fmla="*/ 0 h 2362114"/>
              <a:gd name="connsiteX1" fmla="*/ 2075166 w 2075166"/>
              <a:gd name="connsiteY1" fmla="*/ 0 h 2362114"/>
              <a:gd name="connsiteX2" fmla="*/ 2075166 w 2075166"/>
              <a:gd name="connsiteY2" fmla="*/ 2362114 h 2362114"/>
              <a:gd name="connsiteX3" fmla="*/ 0 w 2075166"/>
              <a:gd name="connsiteY3" fmla="*/ 2362114 h 2362114"/>
            </a:gdLst>
            <a:ahLst/>
            <a:cxnLst>
              <a:cxn ang="0">
                <a:pos x="connsiteX0" y="connsiteY0"/>
              </a:cxn>
              <a:cxn ang="0">
                <a:pos x="connsiteX1" y="connsiteY1"/>
              </a:cxn>
              <a:cxn ang="0">
                <a:pos x="connsiteX2" y="connsiteY2"/>
              </a:cxn>
              <a:cxn ang="0">
                <a:pos x="connsiteX3" y="connsiteY3"/>
              </a:cxn>
            </a:cxnLst>
            <a:rect l="l" t="t" r="r" b="b"/>
            <a:pathLst>
              <a:path w="2075166" h="2362114">
                <a:moveTo>
                  <a:pt x="0" y="0"/>
                </a:moveTo>
                <a:lnTo>
                  <a:pt x="2075166" y="0"/>
                </a:lnTo>
                <a:lnTo>
                  <a:pt x="2075166" y="2362114"/>
                </a:lnTo>
                <a:lnTo>
                  <a:pt x="0" y="2362114"/>
                </a:lnTo>
                <a:close/>
              </a:path>
            </a:pathLst>
          </a:custGeom>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3F820E12-3327-4A3B-8542-9400B20BC86F}"/>
              </a:ext>
            </a:extLst>
          </p:cNvPr>
          <p:cNvSpPr>
            <a:spLocks noGrp="1"/>
          </p:cNvSpPr>
          <p:nvPr>
            <p:ph type="pic" sz="quarter" idx="12"/>
          </p:nvPr>
        </p:nvSpPr>
        <p:spPr>
          <a:xfrm>
            <a:off x="4952728" y="1084471"/>
            <a:ext cx="2075166" cy="2362114"/>
          </a:xfrm>
          <a:custGeom>
            <a:avLst/>
            <a:gdLst>
              <a:gd name="connsiteX0" fmla="*/ 0 w 2075166"/>
              <a:gd name="connsiteY0" fmla="*/ 0 h 2362114"/>
              <a:gd name="connsiteX1" fmla="*/ 2075166 w 2075166"/>
              <a:gd name="connsiteY1" fmla="*/ 0 h 2362114"/>
              <a:gd name="connsiteX2" fmla="*/ 2075166 w 2075166"/>
              <a:gd name="connsiteY2" fmla="*/ 2362114 h 2362114"/>
              <a:gd name="connsiteX3" fmla="*/ 0 w 2075166"/>
              <a:gd name="connsiteY3" fmla="*/ 2362114 h 2362114"/>
            </a:gdLst>
            <a:ahLst/>
            <a:cxnLst>
              <a:cxn ang="0">
                <a:pos x="connsiteX0" y="connsiteY0"/>
              </a:cxn>
              <a:cxn ang="0">
                <a:pos x="connsiteX1" y="connsiteY1"/>
              </a:cxn>
              <a:cxn ang="0">
                <a:pos x="connsiteX2" y="connsiteY2"/>
              </a:cxn>
              <a:cxn ang="0">
                <a:pos x="connsiteX3" y="connsiteY3"/>
              </a:cxn>
            </a:cxnLst>
            <a:rect l="l" t="t" r="r" b="b"/>
            <a:pathLst>
              <a:path w="2075166" h="2362114">
                <a:moveTo>
                  <a:pt x="0" y="0"/>
                </a:moveTo>
                <a:lnTo>
                  <a:pt x="2075166" y="0"/>
                </a:lnTo>
                <a:lnTo>
                  <a:pt x="2075166" y="2362114"/>
                </a:lnTo>
                <a:lnTo>
                  <a:pt x="0" y="2362114"/>
                </a:lnTo>
                <a:close/>
              </a:path>
            </a:pathLst>
          </a:custGeom>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7E40A002-8451-40CA-AAC7-EBB9BF6713AC}"/>
              </a:ext>
            </a:extLst>
          </p:cNvPr>
          <p:cNvSpPr>
            <a:spLocks noGrp="1"/>
          </p:cNvSpPr>
          <p:nvPr>
            <p:ph type="pic" sz="quarter" idx="13"/>
          </p:nvPr>
        </p:nvSpPr>
        <p:spPr>
          <a:xfrm>
            <a:off x="7027894" y="1084471"/>
            <a:ext cx="1665731" cy="2362114"/>
          </a:xfrm>
          <a:custGeom>
            <a:avLst/>
            <a:gdLst>
              <a:gd name="connsiteX0" fmla="*/ 0 w 1665731"/>
              <a:gd name="connsiteY0" fmla="*/ 0 h 2362114"/>
              <a:gd name="connsiteX1" fmla="*/ 1665731 w 1665731"/>
              <a:gd name="connsiteY1" fmla="*/ 0 h 2362114"/>
              <a:gd name="connsiteX2" fmla="*/ 1665731 w 1665731"/>
              <a:gd name="connsiteY2" fmla="*/ 2362114 h 2362114"/>
              <a:gd name="connsiteX3" fmla="*/ 0 w 1665731"/>
              <a:gd name="connsiteY3" fmla="*/ 2362114 h 2362114"/>
            </a:gdLst>
            <a:ahLst/>
            <a:cxnLst>
              <a:cxn ang="0">
                <a:pos x="connsiteX0" y="connsiteY0"/>
              </a:cxn>
              <a:cxn ang="0">
                <a:pos x="connsiteX1" y="connsiteY1"/>
              </a:cxn>
              <a:cxn ang="0">
                <a:pos x="connsiteX2" y="connsiteY2"/>
              </a:cxn>
              <a:cxn ang="0">
                <a:pos x="connsiteX3" y="connsiteY3"/>
              </a:cxn>
            </a:cxnLst>
            <a:rect l="l" t="t" r="r" b="b"/>
            <a:pathLst>
              <a:path w="1665731" h="2362114">
                <a:moveTo>
                  <a:pt x="0" y="0"/>
                </a:moveTo>
                <a:lnTo>
                  <a:pt x="1665731" y="0"/>
                </a:lnTo>
                <a:lnTo>
                  <a:pt x="1665731" y="2362114"/>
                </a:lnTo>
                <a:lnTo>
                  <a:pt x="0" y="2362114"/>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4204735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7D34A3E-AB2D-4D68-8452-8A01DE6B03C4}"/>
              </a:ext>
            </a:extLst>
          </p:cNvPr>
          <p:cNvSpPr>
            <a:spLocks noGrp="1"/>
          </p:cNvSpPr>
          <p:nvPr>
            <p:ph type="pic" sz="quarter" idx="10"/>
          </p:nvPr>
        </p:nvSpPr>
        <p:spPr>
          <a:xfrm>
            <a:off x="5227093" y="2470244"/>
            <a:ext cx="5622877" cy="4387756"/>
          </a:xfrm>
          <a:custGeom>
            <a:avLst/>
            <a:gdLst>
              <a:gd name="connsiteX0" fmla="*/ 0 w 5622877"/>
              <a:gd name="connsiteY0" fmla="*/ 0 h 4387756"/>
              <a:gd name="connsiteX1" fmla="*/ 5622877 w 5622877"/>
              <a:gd name="connsiteY1" fmla="*/ 0 h 4387756"/>
              <a:gd name="connsiteX2" fmla="*/ 5622877 w 5622877"/>
              <a:gd name="connsiteY2" fmla="*/ 4387756 h 4387756"/>
              <a:gd name="connsiteX3" fmla="*/ 0 w 5622877"/>
              <a:gd name="connsiteY3" fmla="*/ 4387756 h 4387756"/>
            </a:gdLst>
            <a:ahLst/>
            <a:cxnLst>
              <a:cxn ang="0">
                <a:pos x="connsiteX0" y="connsiteY0"/>
              </a:cxn>
              <a:cxn ang="0">
                <a:pos x="connsiteX1" y="connsiteY1"/>
              </a:cxn>
              <a:cxn ang="0">
                <a:pos x="connsiteX2" y="connsiteY2"/>
              </a:cxn>
              <a:cxn ang="0">
                <a:pos x="connsiteX3" y="connsiteY3"/>
              </a:cxn>
            </a:cxnLst>
            <a:rect l="l" t="t" r="r" b="b"/>
            <a:pathLst>
              <a:path w="5622877" h="4387756">
                <a:moveTo>
                  <a:pt x="0" y="0"/>
                </a:moveTo>
                <a:lnTo>
                  <a:pt x="5622877" y="0"/>
                </a:lnTo>
                <a:lnTo>
                  <a:pt x="5622877" y="4387756"/>
                </a:lnTo>
                <a:lnTo>
                  <a:pt x="0" y="4387756"/>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403375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FBE1BF6-1CEE-450F-B9F8-CAFBDD811C3A}"/>
              </a:ext>
            </a:extLst>
          </p:cNvPr>
          <p:cNvSpPr>
            <a:spLocks noGrp="1"/>
          </p:cNvSpPr>
          <p:nvPr>
            <p:ph type="pic" sz="quarter" idx="10"/>
          </p:nvPr>
        </p:nvSpPr>
        <p:spPr>
          <a:xfrm>
            <a:off x="4217158" y="0"/>
            <a:ext cx="7096836" cy="4708478"/>
          </a:xfrm>
          <a:custGeom>
            <a:avLst/>
            <a:gdLst>
              <a:gd name="connsiteX0" fmla="*/ 0 w 7096836"/>
              <a:gd name="connsiteY0" fmla="*/ 0 h 4708478"/>
              <a:gd name="connsiteX1" fmla="*/ 7096836 w 7096836"/>
              <a:gd name="connsiteY1" fmla="*/ 0 h 4708478"/>
              <a:gd name="connsiteX2" fmla="*/ 7096836 w 7096836"/>
              <a:gd name="connsiteY2" fmla="*/ 4708478 h 4708478"/>
              <a:gd name="connsiteX3" fmla="*/ 0 w 7096836"/>
              <a:gd name="connsiteY3" fmla="*/ 4708478 h 4708478"/>
            </a:gdLst>
            <a:ahLst/>
            <a:cxnLst>
              <a:cxn ang="0">
                <a:pos x="connsiteX0" y="connsiteY0"/>
              </a:cxn>
              <a:cxn ang="0">
                <a:pos x="connsiteX1" y="connsiteY1"/>
              </a:cxn>
              <a:cxn ang="0">
                <a:pos x="connsiteX2" y="connsiteY2"/>
              </a:cxn>
              <a:cxn ang="0">
                <a:pos x="connsiteX3" y="connsiteY3"/>
              </a:cxn>
            </a:cxnLst>
            <a:rect l="l" t="t" r="r" b="b"/>
            <a:pathLst>
              <a:path w="7096836" h="4708478">
                <a:moveTo>
                  <a:pt x="0" y="0"/>
                </a:moveTo>
                <a:lnTo>
                  <a:pt x="7096836" y="0"/>
                </a:lnTo>
                <a:lnTo>
                  <a:pt x="7096836" y="4708478"/>
                </a:lnTo>
                <a:lnTo>
                  <a:pt x="0" y="4708478"/>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549546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27DA4D-48F2-48FB-9D68-3B68421A441F}"/>
              </a:ext>
            </a:extLst>
          </p:cNvPr>
          <p:cNvSpPr>
            <a:spLocks noGrp="1"/>
          </p:cNvSpPr>
          <p:nvPr>
            <p:ph type="pic" sz="quarter" idx="10"/>
          </p:nvPr>
        </p:nvSpPr>
        <p:spPr>
          <a:xfrm>
            <a:off x="1" y="0"/>
            <a:ext cx="11219543" cy="6858000"/>
          </a:xfrm>
          <a:custGeom>
            <a:avLst/>
            <a:gdLst>
              <a:gd name="connsiteX0" fmla="*/ 0 w 11219543"/>
              <a:gd name="connsiteY0" fmla="*/ 0 h 6858000"/>
              <a:gd name="connsiteX1" fmla="*/ 11219543 w 11219543"/>
              <a:gd name="connsiteY1" fmla="*/ 0 h 6858000"/>
              <a:gd name="connsiteX2" fmla="*/ 11219543 w 11219543"/>
              <a:gd name="connsiteY2" fmla="*/ 6858000 h 6858000"/>
              <a:gd name="connsiteX3" fmla="*/ 0 w 112195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9543" h="6858000">
                <a:moveTo>
                  <a:pt x="0" y="0"/>
                </a:moveTo>
                <a:lnTo>
                  <a:pt x="11219543" y="0"/>
                </a:lnTo>
                <a:lnTo>
                  <a:pt x="11219543" y="6858000"/>
                </a:lnTo>
                <a:lnTo>
                  <a:pt x="0" y="6858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677654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93163A2-1308-41D7-9EE0-0C2D707EE3DE}"/>
              </a:ext>
            </a:extLst>
          </p:cNvPr>
          <p:cNvSpPr>
            <a:spLocks noGrp="1"/>
          </p:cNvSpPr>
          <p:nvPr>
            <p:ph type="pic" sz="quarter" idx="10"/>
          </p:nvPr>
        </p:nvSpPr>
        <p:spPr>
          <a:xfrm>
            <a:off x="5341257" y="682172"/>
            <a:ext cx="2757714" cy="4064000"/>
          </a:xfrm>
          <a:custGeom>
            <a:avLst/>
            <a:gdLst>
              <a:gd name="connsiteX0" fmla="*/ 459628 w 2757714"/>
              <a:gd name="connsiteY0" fmla="*/ 0 h 4064000"/>
              <a:gd name="connsiteX1" fmla="*/ 2298086 w 2757714"/>
              <a:gd name="connsiteY1" fmla="*/ 0 h 4064000"/>
              <a:gd name="connsiteX2" fmla="*/ 2757714 w 2757714"/>
              <a:gd name="connsiteY2" fmla="*/ 459628 h 4064000"/>
              <a:gd name="connsiteX3" fmla="*/ 2757714 w 2757714"/>
              <a:gd name="connsiteY3" fmla="*/ 3604372 h 4064000"/>
              <a:gd name="connsiteX4" fmla="*/ 2298086 w 2757714"/>
              <a:gd name="connsiteY4" fmla="*/ 4064000 h 4064000"/>
              <a:gd name="connsiteX5" fmla="*/ 459628 w 2757714"/>
              <a:gd name="connsiteY5" fmla="*/ 4064000 h 4064000"/>
              <a:gd name="connsiteX6" fmla="*/ 0 w 2757714"/>
              <a:gd name="connsiteY6" fmla="*/ 3604372 h 4064000"/>
              <a:gd name="connsiteX7" fmla="*/ 0 w 2757714"/>
              <a:gd name="connsiteY7" fmla="*/ 459628 h 4064000"/>
              <a:gd name="connsiteX8" fmla="*/ 459628 w 2757714"/>
              <a:gd name="connsiteY8" fmla="*/ 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7714" h="4064000">
                <a:moveTo>
                  <a:pt x="459628" y="0"/>
                </a:moveTo>
                <a:lnTo>
                  <a:pt x="2298086" y="0"/>
                </a:lnTo>
                <a:cubicBezTo>
                  <a:pt x="2551932" y="0"/>
                  <a:pt x="2757714" y="205782"/>
                  <a:pt x="2757714" y="459628"/>
                </a:cubicBezTo>
                <a:lnTo>
                  <a:pt x="2757714" y="3604372"/>
                </a:lnTo>
                <a:cubicBezTo>
                  <a:pt x="2757714" y="3858218"/>
                  <a:pt x="2551932" y="4064000"/>
                  <a:pt x="2298086" y="4064000"/>
                </a:cubicBezTo>
                <a:lnTo>
                  <a:pt x="459628" y="4064000"/>
                </a:lnTo>
                <a:cubicBezTo>
                  <a:pt x="205782" y="4064000"/>
                  <a:pt x="0" y="3858218"/>
                  <a:pt x="0" y="3604372"/>
                </a:cubicBezTo>
                <a:lnTo>
                  <a:pt x="0" y="459628"/>
                </a:lnTo>
                <a:cubicBezTo>
                  <a:pt x="0" y="205782"/>
                  <a:pt x="205782" y="0"/>
                  <a:pt x="459628" y="0"/>
                </a:cubicBezTo>
                <a:close/>
              </a:path>
            </a:pathLst>
          </a:custGeom>
        </p:spPr>
        <p:txBody>
          <a:bodyPr wrap="square">
            <a:noAutofit/>
          </a:bodyPr>
          <a:lstStyle>
            <a:lvl1pPr>
              <a:defRPr sz="1200"/>
            </a:lvl1pPr>
          </a:lstStyle>
          <a:p>
            <a:endParaRPr lang="en-US"/>
          </a:p>
        </p:txBody>
      </p:sp>
      <p:sp>
        <p:nvSpPr>
          <p:cNvPr id="10" name="Picture Placeholder 9">
            <a:extLst>
              <a:ext uri="{FF2B5EF4-FFF2-40B4-BE49-F238E27FC236}">
                <a16:creationId xmlns:a16="http://schemas.microsoft.com/office/drawing/2014/main" id="{CC095C35-2CDC-4A3A-A911-8430CD789BC8}"/>
              </a:ext>
            </a:extLst>
          </p:cNvPr>
          <p:cNvSpPr>
            <a:spLocks noGrp="1"/>
          </p:cNvSpPr>
          <p:nvPr>
            <p:ph type="pic" sz="quarter" idx="11"/>
          </p:nvPr>
        </p:nvSpPr>
        <p:spPr>
          <a:xfrm>
            <a:off x="8265885" y="682172"/>
            <a:ext cx="2757714" cy="4064000"/>
          </a:xfrm>
          <a:custGeom>
            <a:avLst/>
            <a:gdLst>
              <a:gd name="connsiteX0" fmla="*/ 459628 w 2757714"/>
              <a:gd name="connsiteY0" fmla="*/ 0 h 4064000"/>
              <a:gd name="connsiteX1" fmla="*/ 2298086 w 2757714"/>
              <a:gd name="connsiteY1" fmla="*/ 0 h 4064000"/>
              <a:gd name="connsiteX2" fmla="*/ 2757714 w 2757714"/>
              <a:gd name="connsiteY2" fmla="*/ 459628 h 4064000"/>
              <a:gd name="connsiteX3" fmla="*/ 2757714 w 2757714"/>
              <a:gd name="connsiteY3" fmla="*/ 3604372 h 4064000"/>
              <a:gd name="connsiteX4" fmla="*/ 2298086 w 2757714"/>
              <a:gd name="connsiteY4" fmla="*/ 4064000 h 4064000"/>
              <a:gd name="connsiteX5" fmla="*/ 459628 w 2757714"/>
              <a:gd name="connsiteY5" fmla="*/ 4064000 h 4064000"/>
              <a:gd name="connsiteX6" fmla="*/ 0 w 2757714"/>
              <a:gd name="connsiteY6" fmla="*/ 3604372 h 4064000"/>
              <a:gd name="connsiteX7" fmla="*/ 0 w 2757714"/>
              <a:gd name="connsiteY7" fmla="*/ 459628 h 4064000"/>
              <a:gd name="connsiteX8" fmla="*/ 459628 w 2757714"/>
              <a:gd name="connsiteY8" fmla="*/ 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7714" h="4064000">
                <a:moveTo>
                  <a:pt x="459628" y="0"/>
                </a:moveTo>
                <a:lnTo>
                  <a:pt x="2298086" y="0"/>
                </a:lnTo>
                <a:cubicBezTo>
                  <a:pt x="2551932" y="0"/>
                  <a:pt x="2757714" y="205782"/>
                  <a:pt x="2757714" y="459628"/>
                </a:cubicBezTo>
                <a:lnTo>
                  <a:pt x="2757714" y="3604372"/>
                </a:lnTo>
                <a:cubicBezTo>
                  <a:pt x="2757714" y="3858218"/>
                  <a:pt x="2551932" y="4064000"/>
                  <a:pt x="2298086" y="4064000"/>
                </a:cubicBezTo>
                <a:lnTo>
                  <a:pt x="459628" y="4064000"/>
                </a:lnTo>
                <a:cubicBezTo>
                  <a:pt x="205782" y="4064000"/>
                  <a:pt x="0" y="3858218"/>
                  <a:pt x="0" y="3604372"/>
                </a:cubicBezTo>
                <a:lnTo>
                  <a:pt x="0" y="459628"/>
                </a:lnTo>
                <a:cubicBezTo>
                  <a:pt x="0" y="205782"/>
                  <a:pt x="205782" y="0"/>
                  <a:pt x="459628" y="0"/>
                </a:cubicBez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434223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DB35B21-D9C4-40DE-8F18-8829D8588B0B}"/>
              </a:ext>
            </a:extLst>
          </p:cNvPr>
          <p:cNvSpPr>
            <a:spLocks noGrp="1"/>
          </p:cNvSpPr>
          <p:nvPr>
            <p:ph type="pic" sz="quarter" idx="10"/>
          </p:nvPr>
        </p:nvSpPr>
        <p:spPr>
          <a:xfrm>
            <a:off x="595087" y="566058"/>
            <a:ext cx="2322285" cy="3497942"/>
          </a:xfrm>
          <a:custGeom>
            <a:avLst/>
            <a:gdLst>
              <a:gd name="connsiteX0" fmla="*/ 0 w 2322285"/>
              <a:gd name="connsiteY0" fmla="*/ 0 h 3497942"/>
              <a:gd name="connsiteX1" fmla="*/ 2322285 w 2322285"/>
              <a:gd name="connsiteY1" fmla="*/ 0 h 3497942"/>
              <a:gd name="connsiteX2" fmla="*/ 2322285 w 2322285"/>
              <a:gd name="connsiteY2" fmla="*/ 3497942 h 3497942"/>
              <a:gd name="connsiteX3" fmla="*/ 0 w 2322285"/>
              <a:gd name="connsiteY3" fmla="*/ 3497942 h 3497942"/>
            </a:gdLst>
            <a:ahLst/>
            <a:cxnLst>
              <a:cxn ang="0">
                <a:pos x="connsiteX0" y="connsiteY0"/>
              </a:cxn>
              <a:cxn ang="0">
                <a:pos x="connsiteX1" y="connsiteY1"/>
              </a:cxn>
              <a:cxn ang="0">
                <a:pos x="connsiteX2" y="connsiteY2"/>
              </a:cxn>
              <a:cxn ang="0">
                <a:pos x="connsiteX3" y="connsiteY3"/>
              </a:cxn>
            </a:cxnLst>
            <a:rect l="l" t="t" r="r" b="b"/>
            <a:pathLst>
              <a:path w="2322285" h="3497942">
                <a:moveTo>
                  <a:pt x="0" y="0"/>
                </a:moveTo>
                <a:lnTo>
                  <a:pt x="2322285" y="0"/>
                </a:lnTo>
                <a:lnTo>
                  <a:pt x="2322285" y="3497942"/>
                </a:lnTo>
                <a:lnTo>
                  <a:pt x="0" y="3497942"/>
                </a:lnTo>
                <a:close/>
              </a:path>
            </a:pathLst>
          </a:custGeom>
        </p:spPr>
        <p:txBody>
          <a:bodyPr wrap="square">
            <a:noAutofit/>
          </a:bodyPr>
          <a:lstStyle>
            <a:lvl1pPr>
              <a:defRPr sz="1200"/>
            </a:lvl1pPr>
          </a:lstStyle>
          <a:p>
            <a:endParaRPr lang="en-US"/>
          </a:p>
        </p:txBody>
      </p:sp>
      <p:sp>
        <p:nvSpPr>
          <p:cNvPr id="8" name="Picture Placeholder 7">
            <a:extLst>
              <a:ext uri="{FF2B5EF4-FFF2-40B4-BE49-F238E27FC236}">
                <a16:creationId xmlns:a16="http://schemas.microsoft.com/office/drawing/2014/main" id="{5373A979-C5AC-4259-8C18-4D8ACE720C46}"/>
              </a:ext>
            </a:extLst>
          </p:cNvPr>
          <p:cNvSpPr>
            <a:spLocks noGrp="1"/>
          </p:cNvSpPr>
          <p:nvPr>
            <p:ph type="pic" sz="quarter" idx="11"/>
          </p:nvPr>
        </p:nvSpPr>
        <p:spPr>
          <a:xfrm>
            <a:off x="2917372" y="566058"/>
            <a:ext cx="2322285" cy="3497942"/>
          </a:xfrm>
          <a:custGeom>
            <a:avLst/>
            <a:gdLst>
              <a:gd name="connsiteX0" fmla="*/ 0 w 2322285"/>
              <a:gd name="connsiteY0" fmla="*/ 0 h 3497942"/>
              <a:gd name="connsiteX1" fmla="*/ 2322285 w 2322285"/>
              <a:gd name="connsiteY1" fmla="*/ 0 h 3497942"/>
              <a:gd name="connsiteX2" fmla="*/ 2322285 w 2322285"/>
              <a:gd name="connsiteY2" fmla="*/ 3497942 h 3497942"/>
              <a:gd name="connsiteX3" fmla="*/ 0 w 2322285"/>
              <a:gd name="connsiteY3" fmla="*/ 3497942 h 3497942"/>
            </a:gdLst>
            <a:ahLst/>
            <a:cxnLst>
              <a:cxn ang="0">
                <a:pos x="connsiteX0" y="connsiteY0"/>
              </a:cxn>
              <a:cxn ang="0">
                <a:pos x="connsiteX1" y="connsiteY1"/>
              </a:cxn>
              <a:cxn ang="0">
                <a:pos x="connsiteX2" y="connsiteY2"/>
              </a:cxn>
              <a:cxn ang="0">
                <a:pos x="connsiteX3" y="connsiteY3"/>
              </a:cxn>
            </a:cxnLst>
            <a:rect l="l" t="t" r="r" b="b"/>
            <a:pathLst>
              <a:path w="2322285" h="3497942">
                <a:moveTo>
                  <a:pt x="0" y="0"/>
                </a:moveTo>
                <a:lnTo>
                  <a:pt x="2322285" y="0"/>
                </a:lnTo>
                <a:lnTo>
                  <a:pt x="2322285" y="3497942"/>
                </a:lnTo>
                <a:lnTo>
                  <a:pt x="0" y="3497942"/>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896467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ADAD399-043B-4107-8BA7-3A2A94415817}"/>
              </a:ext>
            </a:extLst>
          </p:cNvPr>
          <p:cNvSpPr>
            <a:spLocks noGrp="1"/>
          </p:cNvSpPr>
          <p:nvPr>
            <p:ph type="pic" sz="quarter" idx="12"/>
          </p:nvPr>
        </p:nvSpPr>
        <p:spPr>
          <a:xfrm>
            <a:off x="1" y="0"/>
            <a:ext cx="11350171" cy="6858000"/>
          </a:xfrm>
          <a:custGeom>
            <a:avLst/>
            <a:gdLst>
              <a:gd name="connsiteX0" fmla="*/ 0 w 11350171"/>
              <a:gd name="connsiteY0" fmla="*/ 0 h 6858000"/>
              <a:gd name="connsiteX1" fmla="*/ 11350171 w 11350171"/>
              <a:gd name="connsiteY1" fmla="*/ 0 h 6858000"/>
              <a:gd name="connsiteX2" fmla="*/ 11350171 w 11350171"/>
              <a:gd name="connsiteY2" fmla="*/ 6858000 h 6858000"/>
              <a:gd name="connsiteX3" fmla="*/ 0 w 113501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350171" h="6858000">
                <a:moveTo>
                  <a:pt x="0" y="0"/>
                </a:moveTo>
                <a:lnTo>
                  <a:pt x="11350171" y="0"/>
                </a:lnTo>
                <a:lnTo>
                  <a:pt x="11350171" y="6858000"/>
                </a:lnTo>
                <a:lnTo>
                  <a:pt x="0" y="6858000"/>
                </a:lnTo>
                <a:close/>
              </a:path>
            </a:pathLst>
          </a:custGeom>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6F5F4198-A738-4E45-895B-29685F921DE1}"/>
              </a:ext>
            </a:extLst>
          </p:cNvPr>
          <p:cNvSpPr>
            <a:spLocks noGrp="1"/>
          </p:cNvSpPr>
          <p:nvPr>
            <p:ph type="pic" sz="quarter" idx="10"/>
          </p:nvPr>
        </p:nvSpPr>
        <p:spPr>
          <a:xfrm>
            <a:off x="5539014" y="765628"/>
            <a:ext cx="2365828" cy="3643086"/>
          </a:xfrm>
          <a:custGeom>
            <a:avLst/>
            <a:gdLst>
              <a:gd name="connsiteX0" fmla="*/ 0 w 2365828"/>
              <a:gd name="connsiteY0" fmla="*/ 0 h 3643086"/>
              <a:gd name="connsiteX1" fmla="*/ 2365828 w 2365828"/>
              <a:gd name="connsiteY1" fmla="*/ 0 h 3643086"/>
              <a:gd name="connsiteX2" fmla="*/ 2365828 w 2365828"/>
              <a:gd name="connsiteY2" fmla="*/ 3643086 h 3643086"/>
              <a:gd name="connsiteX3" fmla="*/ 0 w 2365828"/>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2365828" h="3643086">
                <a:moveTo>
                  <a:pt x="0" y="0"/>
                </a:moveTo>
                <a:lnTo>
                  <a:pt x="2365828" y="0"/>
                </a:lnTo>
                <a:lnTo>
                  <a:pt x="2365828" y="3643086"/>
                </a:lnTo>
                <a:lnTo>
                  <a:pt x="0" y="3643086"/>
                </a:lnTo>
                <a:close/>
              </a:path>
            </a:pathLst>
          </a:custGeom>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D3534943-6288-43B0-A2EF-F2F295AD6A16}"/>
              </a:ext>
            </a:extLst>
          </p:cNvPr>
          <p:cNvSpPr>
            <a:spLocks noGrp="1"/>
          </p:cNvSpPr>
          <p:nvPr>
            <p:ph type="pic" sz="quarter" idx="11"/>
          </p:nvPr>
        </p:nvSpPr>
        <p:spPr>
          <a:xfrm>
            <a:off x="8057242" y="765628"/>
            <a:ext cx="2365828" cy="3643086"/>
          </a:xfrm>
          <a:custGeom>
            <a:avLst/>
            <a:gdLst>
              <a:gd name="connsiteX0" fmla="*/ 0 w 2365828"/>
              <a:gd name="connsiteY0" fmla="*/ 0 h 3643086"/>
              <a:gd name="connsiteX1" fmla="*/ 2365828 w 2365828"/>
              <a:gd name="connsiteY1" fmla="*/ 0 h 3643086"/>
              <a:gd name="connsiteX2" fmla="*/ 2365828 w 2365828"/>
              <a:gd name="connsiteY2" fmla="*/ 3643086 h 3643086"/>
              <a:gd name="connsiteX3" fmla="*/ 0 w 2365828"/>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2365828" h="3643086">
                <a:moveTo>
                  <a:pt x="0" y="0"/>
                </a:moveTo>
                <a:lnTo>
                  <a:pt x="2365828" y="0"/>
                </a:lnTo>
                <a:lnTo>
                  <a:pt x="2365828" y="3643086"/>
                </a:lnTo>
                <a:lnTo>
                  <a:pt x="0" y="3643086"/>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959592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62EB01A-8163-4EE1-8297-92093F852712}"/>
              </a:ext>
            </a:extLst>
          </p:cNvPr>
          <p:cNvSpPr>
            <a:spLocks noGrp="1"/>
          </p:cNvSpPr>
          <p:nvPr>
            <p:ph type="pic" sz="quarter" idx="10"/>
          </p:nvPr>
        </p:nvSpPr>
        <p:spPr>
          <a:xfrm>
            <a:off x="8629650" y="0"/>
            <a:ext cx="2705100" cy="5543550"/>
          </a:xfrm>
          <a:custGeom>
            <a:avLst/>
            <a:gdLst>
              <a:gd name="connsiteX0" fmla="*/ 0 w 2705100"/>
              <a:gd name="connsiteY0" fmla="*/ 0 h 5543550"/>
              <a:gd name="connsiteX1" fmla="*/ 2705100 w 2705100"/>
              <a:gd name="connsiteY1" fmla="*/ 0 h 5543550"/>
              <a:gd name="connsiteX2" fmla="*/ 2705100 w 2705100"/>
              <a:gd name="connsiteY2" fmla="*/ 5543550 h 5543550"/>
              <a:gd name="connsiteX3" fmla="*/ 0 w 2705100"/>
              <a:gd name="connsiteY3" fmla="*/ 5543550 h 5543550"/>
            </a:gdLst>
            <a:ahLst/>
            <a:cxnLst>
              <a:cxn ang="0">
                <a:pos x="connsiteX0" y="connsiteY0"/>
              </a:cxn>
              <a:cxn ang="0">
                <a:pos x="connsiteX1" y="connsiteY1"/>
              </a:cxn>
              <a:cxn ang="0">
                <a:pos x="connsiteX2" y="connsiteY2"/>
              </a:cxn>
              <a:cxn ang="0">
                <a:pos x="connsiteX3" y="connsiteY3"/>
              </a:cxn>
            </a:cxnLst>
            <a:rect l="l" t="t" r="r" b="b"/>
            <a:pathLst>
              <a:path w="2705100" h="5543550">
                <a:moveTo>
                  <a:pt x="0" y="0"/>
                </a:moveTo>
                <a:lnTo>
                  <a:pt x="2705100" y="0"/>
                </a:lnTo>
                <a:lnTo>
                  <a:pt x="2705100" y="5543550"/>
                </a:lnTo>
                <a:lnTo>
                  <a:pt x="0" y="5543550"/>
                </a:lnTo>
                <a:close/>
              </a:path>
            </a:pathLst>
          </a:custGeom>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C37BF306-2DD5-461C-9D2B-522FBA6BEB55}"/>
              </a:ext>
            </a:extLst>
          </p:cNvPr>
          <p:cNvSpPr>
            <a:spLocks noGrp="1"/>
          </p:cNvSpPr>
          <p:nvPr>
            <p:ph type="pic" sz="quarter" idx="11"/>
          </p:nvPr>
        </p:nvSpPr>
        <p:spPr>
          <a:xfrm>
            <a:off x="5682343" y="1314450"/>
            <a:ext cx="2705100" cy="5543550"/>
          </a:xfrm>
          <a:custGeom>
            <a:avLst/>
            <a:gdLst>
              <a:gd name="connsiteX0" fmla="*/ 0 w 2705100"/>
              <a:gd name="connsiteY0" fmla="*/ 0 h 5543550"/>
              <a:gd name="connsiteX1" fmla="*/ 2705100 w 2705100"/>
              <a:gd name="connsiteY1" fmla="*/ 0 h 5543550"/>
              <a:gd name="connsiteX2" fmla="*/ 2705100 w 2705100"/>
              <a:gd name="connsiteY2" fmla="*/ 5543550 h 5543550"/>
              <a:gd name="connsiteX3" fmla="*/ 0 w 2705100"/>
              <a:gd name="connsiteY3" fmla="*/ 5543550 h 5543550"/>
            </a:gdLst>
            <a:ahLst/>
            <a:cxnLst>
              <a:cxn ang="0">
                <a:pos x="connsiteX0" y="connsiteY0"/>
              </a:cxn>
              <a:cxn ang="0">
                <a:pos x="connsiteX1" y="connsiteY1"/>
              </a:cxn>
              <a:cxn ang="0">
                <a:pos x="connsiteX2" y="connsiteY2"/>
              </a:cxn>
              <a:cxn ang="0">
                <a:pos x="connsiteX3" y="connsiteY3"/>
              </a:cxn>
            </a:cxnLst>
            <a:rect l="l" t="t" r="r" b="b"/>
            <a:pathLst>
              <a:path w="2705100" h="5543550">
                <a:moveTo>
                  <a:pt x="0" y="0"/>
                </a:moveTo>
                <a:lnTo>
                  <a:pt x="2705100" y="0"/>
                </a:lnTo>
                <a:lnTo>
                  <a:pt x="2705100" y="5543550"/>
                </a:lnTo>
                <a:lnTo>
                  <a:pt x="0" y="554355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4285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0C9DC3-8817-4E5B-89D0-C57C48D2F7DD}"/>
              </a:ext>
            </a:extLst>
          </p:cNvPr>
          <p:cNvSpPr>
            <a:spLocks noGrp="1"/>
          </p:cNvSpPr>
          <p:nvPr>
            <p:ph type="pic" sz="quarter" idx="10"/>
          </p:nvPr>
        </p:nvSpPr>
        <p:spPr>
          <a:xfrm>
            <a:off x="0" y="470848"/>
            <a:ext cx="11430000" cy="5916304"/>
          </a:xfrm>
          <a:custGeom>
            <a:avLst/>
            <a:gdLst>
              <a:gd name="connsiteX0" fmla="*/ 0 w 11430000"/>
              <a:gd name="connsiteY0" fmla="*/ 0 h 5916304"/>
              <a:gd name="connsiteX1" fmla="*/ 11430000 w 11430000"/>
              <a:gd name="connsiteY1" fmla="*/ 0 h 5916304"/>
              <a:gd name="connsiteX2" fmla="*/ 11430000 w 11430000"/>
              <a:gd name="connsiteY2" fmla="*/ 5916304 h 5916304"/>
              <a:gd name="connsiteX3" fmla="*/ 0 w 11430000"/>
              <a:gd name="connsiteY3" fmla="*/ 5916304 h 5916304"/>
            </a:gdLst>
            <a:ahLst/>
            <a:cxnLst>
              <a:cxn ang="0">
                <a:pos x="connsiteX0" y="connsiteY0"/>
              </a:cxn>
              <a:cxn ang="0">
                <a:pos x="connsiteX1" y="connsiteY1"/>
              </a:cxn>
              <a:cxn ang="0">
                <a:pos x="connsiteX2" y="connsiteY2"/>
              </a:cxn>
              <a:cxn ang="0">
                <a:pos x="connsiteX3" y="connsiteY3"/>
              </a:cxn>
            </a:cxnLst>
            <a:rect l="l" t="t" r="r" b="b"/>
            <a:pathLst>
              <a:path w="11430000" h="5916304">
                <a:moveTo>
                  <a:pt x="0" y="0"/>
                </a:moveTo>
                <a:lnTo>
                  <a:pt x="11430000" y="0"/>
                </a:lnTo>
                <a:lnTo>
                  <a:pt x="11430000" y="5916304"/>
                </a:lnTo>
                <a:lnTo>
                  <a:pt x="0" y="5916304"/>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832411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9EF336EE-1C6F-493C-A893-9545973579A1}"/>
              </a:ext>
            </a:extLst>
          </p:cNvPr>
          <p:cNvSpPr>
            <a:spLocks noGrp="1"/>
          </p:cNvSpPr>
          <p:nvPr>
            <p:ph type="pic" sz="quarter" idx="10"/>
          </p:nvPr>
        </p:nvSpPr>
        <p:spPr>
          <a:xfrm>
            <a:off x="4740762" y="628650"/>
            <a:ext cx="2000250" cy="1828800"/>
          </a:xfrm>
          <a:custGeom>
            <a:avLst/>
            <a:gdLst>
              <a:gd name="connsiteX0" fmla="*/ 0 w 2000250"/>
              <a:gd name="connsiteY0" fmla="*/ 0 h 1828800"/>
              <a:gd name="connsiteX1" fmla="*/ 2000250 w 2000250"/>
              <a:gd name="connsiteY1" fmla="*/ 0 h 1828800"/>
              <a:gd name="connsiteX2" fmla="*/ 2000250 w 2000250"/>
              <a:gd name="connsiteY2" fmla="*/ 1828800 h 1828800"/>
              <a:gd name="connsiteX3" fmla="*/ 0 w 20002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000250" h="1828800">
                <a:moveTo>
                  <a:pt x="0" y="0"/>
                </a:moveTo>
                <a:lnTo>
                  <a:pt x="2000250" y="0"/>
                </a:lnTo>
                <a:lnTo>
                  <a:pt x="2000250" y="1828800"/>
                </a:lnTo>
                <a:lnTo>
                  <a:pt x="0" y="1828800"/>
                </a:lnTo>
                <a:close/>
              </a:path>
            </a:pathLst>
          </a:custGeom>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91F97B83-FF52-4770-9D70-07409D326FE2}"/>
              </a:ext>
            </a:extLst>
          </p:cNvPr>
          <p:cNvSpPr>
            <a:spLocks noGrp="1"/>
          </p:cNvSpPr>
          <p:nvPr>
            <p:ph type="pic" sz="quarter" idx="12"/>
          </p:nvPr>
        </p:nvSpPr>
        <p:spPr>
          <a:xfrm>
            <a:off x="6931512" y="628650"/>
            <a:ext cx="2000250" cy="1828800"/>
          </a:xfrm>
          <a:custGeom>
            <a:avLst/>
            <a:gdLst>
              <a:gd name="connsiteX0" fmla="*/ 0 w 2000250"/>
              <a:gd name="connsiteY0" fmla="*/ 0 h 1828800"/>
              <a:gd name="connsiteX1" fmla="*/ 2000250 w 2000250"/>
              <a:gd name="connsiteY1" fmla="*/ 0 h 1828800"/>
              <a:gd name="connsiteX2" fmla="*/ 2000250 w 2000250"/>
              <a:gd name="connsiteY2" fmla="*/ 1828800 h 1828800"/>
              <a:gd name="connsiteX3" fmla="*/ 0 w 20002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000250" h="1828800">
                <a:moveTo>
                  <a:pt x="0" y="0"/>
                </a:moveTo>
                <a:lnTo>
                  <a:pt x="2000250" y="0"/>
                </a:lnTo>
                <a:lnTo>
                  <a:pt x="2000250" y="1828800"/>
                </a:lnTo>
                <a:lnTo>
                  <a:pt x="0" y="1828800"/>
                </a:lnTo>
                <a:close/>
              </a:path>
            </a:pathLst>
          </a:custGeom>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D57FC94A-936E-4C3D-AF10-6CDEA0F4007C}"/>
              </a:ext>
            </a:extLst>
          </p:cNvPr>
          <p:cNvSpPr>
            <a:spLocks noGrp="1"/>
          </p:cNvSpPr>
          <p:nvPr>
            <p:ph type="pic" sz="quarter" idx="13"/>
          </p:nvPr>
        </p:nvSpPr>
        <p:spPr>
          <a:xfrm>
            <a:off x="9122262" y="628650"/>
            <a:ext cx="2000250" cy="1828800"/>
          </a:xfrm>
          <a:custGeom>
            <a:avLst/>
            <a:gdLst>
              <a:gd name="connsiteX0" fmla="*/ 0 w 2000250"/>
              <a:gd name="connsiteY0" fmla="*/ 0 h 1828800"/>
              <a:gd name="connsiteX1" fmla="*/ 2000250 w 2000250"/>
              <a:gd name="connsiteY1" fmla="*/ 0 h 1828800"/>
              <a:gd name="connsiteX2" fmla="*/ 2000250 w 2000250"/>
              <a:gd name="connsiteY2" fmla="*/ 1828800 h 1828800"/>
              <a:gd name="connsiteX3" fmla="*/ 0 w 20002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000250" h="1828800">
                <a:moveTo>
                  <a:pt x="0" y="0"/>
                </a:moveTo>
                <a:lnTo>
                  <a:pt x="2000250" y="0"/>
                </a:lnTo>
                <a:lnTo>
                  <a:pt x="2000250" y="1828800"/>
                </a:lnTo>
                <a:lnTo>
                  <a:pt x="0" y="1828800"/>
                </a:lnTo>
                <a:close/>
              </a:path>
            </a:pathLst>
          </a:custGeom>
        </p:spPr>
        <p:txBody>
          <a:bodyPr wrap="square">
            <a:noAutofit/>
          </a:bodyPr>
          <a:lstStyle>
            <a:lvl1pPr>
              <a:defRPr sz="1200"/>
            </a:lvl1pPr>
          </a:lstStyle>
          <a:p>
            <a:endParaRPr lang="en-US"/>
          </a:p>
        </p:txBody>
      </p:sp>
      <p:sp>
        <p:nvSpPr>
          <p:cNvPr id="22" name="Picture Placeholder 21">
            <a:extLst>
              <a:ext uri="{FF2B5EF4-FFF2-40B4-BE49-F238E27FC236}">
                <a16:creationId xmlns:a16="http://schemas.microsoft.com/office/drawing/2014/main" id="{FFC7C735-F19C-487B-9C16-E098E067FCDD}"/>
              </a:ext>
            </a:extLst>
          </p:cNvPr>
          <p:cNvSpPr>
            <a:spLocks noGrp="1"/>
          </p:cNvSpPr>
          <p:nvPr>
            <p:ph type="pic" sz="quarter" idx="14"/>
          </p:nvPr>
        </p:nvSpPr>
        <p:spPr>
          <a:xfrm>
            <a:off x="9122262" y="2628900"/>
            <a:ext cx="2000250" cy="1828800"/>
          </a:xfrm>
          <a:custGeom>
            <a:avLst/>
            <a:gdLst>
              <a:gd name="connsiteX0" fmla="*/ 0 w 2000250"/>
              <a:gd name="connsiteY0" fmla="*/ 0 h 1828800"/>
              <a:gd name="connsiteX1" fmla="*/ 2000250 w 2000250"/>
              <a:gd name="connsiteY1" fmla="*/ 0 h 1828800"/>
              <a:gd name="connsiteX2" fmla="*/ 2000250 w 2000250"/>
              <a:gd name="connsiteY2" fmla="*/ 1828800 h 1828800"/>
              <a:gd name="connsiteX3" fmla="*/ 0 w 20002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000250" h="1828800">
                <a:moveTo>
                  <a:pt x="0" y="0"/>
                </a:moveTo>
                <a:lnTo>
                  <a:pt x="2000250" y="0"/>
                </a:lnTo>
                <a:lnTo>
                  <a:pt x="2000250" y="1828800"/>
                </a:lnTo>
                <a:lnTo>
                  <a:pt x="0" y="1828800"/>
                </a:lnTo>
                <a:close/>
              </a:path>
            </a:pathLst>
          </a:custGeom>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034B102A-24C4-4AB9-8115-9E01DEA72651}"/>
              </a:ext>
            </a:extLst>
          </p:cNvPr>
          <p:cNvSpPr>
            <a:spLocks noGrp="1"/>
          </p:cNvSpPr>
          <p:nvPr>
            <p:ph type="pic" sz="quarter" idx="15"/>
          </p:nvPr>
        </p:nvSpPr>
        <p:spPr>
          <a:xfrm>
            <a:off x="6931512" y="2628900"/>
            <a:ext cx="2000250" cy="1828800"/>
          </a:xfrm>
          <a:custGeom>
            <a:avLst/>
            <a:gdLst>
              <a:gd name="connsiteX0" fmla="*/ 0 w 2000250"/>
              <a:gd name="connsiteY0" fmla="*/ 0 h 1828800"/>
              <a:gd name="connsiteX1" fmla="*/ 2000250 w 2000250"/>
              <a:gd name="connsiteY1" fmla="*/ 0 h 1828800"/>
              <a:gd name="connsiteX2" fmla="*/ 2000250 w 2000250"/>
              <a:gd name="connsiteY2" fmla="*/ 1828800 h 1828800"/>
              <a:gd name="connsiteX3" fmla="*/ 0 w 20002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000250" h="1828800">
                <a:moveTo>
                  <a:pt x="0" y="0"/>
                </a:moveTo>
                <a:lnTo>
                  <a:pt x="2000250" y="0"/>
                </a:lnTo>
                <a:lnTo>
                  <a:pt x="2000250" y="1828800"/>
                </a:lnTo>
                <a:lnTo>
                  <a:pt x="0" y="1828800"/>
                </a:lnTo>
                <a:close/>
              </a:path>
            </a:pathLst>
          </a:custGeom>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97935DE5-32AE-482C-8B18-97268F4A0676}"/>
              </a:ext>
            </a:extLst>
          </p:cNvPr>
          <p:cNvSpPr>
            <a:spLocks noGrp="1"/>
          </p:cNvSpPr>
          <p:nvPr>
            <p:ph type="pic" sz="quarter" idx="16"/>
          </p:nvPr>
        </p:nvSpPr>
        <p:spPr>
          <a:xfrm>
            <a:off x="4740762" y="2628900"/>
            <a:ext cx="2000250" cy="1828800"/>
          </a:xfrm>
          <a:custGeom>
            <a:avLst/>
            <a:gdLst>
              <a:gd name="connsiteX0" fmla="*/ 0 w 2000250"/>
              <a:gd name="connsiteY0" fmla="*/ 0 h 1828800"/>
              <a:gd name="connsiteX1" fmla="*/ 2000250 w 2000250"/>
              <a:gd name="connsiteY1" fmla="*/ 0 h 1828800"/>
              <a:gd name="connsiteX2" fmla="*/ 2000250 w 2000250"/>
              <a:gd name="connsiteY2" fmla="*/ 1828800 h 1828800"/>
              <a:gd name="connsiteX3" fmla="*/ 0 w 20002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2000250" h="1828800">
                <a:moveTo>
                  <a:pt x="0" y="0"/>
                </a:moveTo>
                <a:lnTo>
                  <a:pt x="2000250" y="0"/>
                </a:lnTo>
                <a:lnTo>
                  <a:pt x="2000250" y="1828800"/>
                </a:lnTo>
                <a:lnTo>
                  <a:pt x="0" y="18288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580508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A7E9F47-F388-4782-BAE7-A06D3035B457}"/>
              </a:ext>
            </a:extLst>
          </p:cNvPr>
          <p:cNvSpPr>
            <a:spLocks noGrp="1"/>
          </p:cNvSpPr>
          <p:nvPr>
            <p:ph type="pic" sz="quarter" idx="10"/>
          </p:nvPr>
        </p:nvSpPr>
        <p:spPr>
          <a:xfrm>
            <a:off x="762000" y="2286000"/>
            <a:ext cx="3467100" cy="4572000"/>
          </a:xfrm>
          <a:custGeom>
            <a:avLst/>
            <a:gdLst>
              <a:gd name="connsiteX0" fmla="*/ 0 w 3467100"/>
              <a:gd name="connsiteY0" fmla="*/ 0 h 4572000"/>
              <a:gd name="connsiteX1" fmla="*/ 3467100 w 3467100"/>
              <a:gd name="connsiteY1" fmla="*/ 0 h 4572000"/>
              <a:gd name="connsiteX2" fmla="*/ 3467100 w 3467100"/>
              <a:gd name="connsiteY2" fmla="*/ 4572000 h 4572000"/>
              <a:gd name="connsiteX3" fmla="*/ 0 w 34671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467100" h="4572000">
                <a:moveTo>
                  <a:pt x="0" y="0"/>
                </a:moveTo>
                <a:lnTo>
                  <a:pt x="3467100" y="0"/>
                </a:lnTo>
                <a:lnTo>
                  <a:pt x="3467100" y="4572000"/>
                </a:lnTo>
                <a:lnTo>
                  <a:pt x="0" y="4572000"/>
                </a:lnTo>
                <a:close/>
              </a:path>
            </a:pathLst>
          </a:custGeom>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B0239A3B-0F45-493C-BA3A-C31E47F5E5DF}"/>
              </a:ext>
            </a:extLst>
          </p:cNvPr>
          <p:cNvSpPr>
            <a:spLocks noGrp="1"/>
          </p:cNvSpPr>
          <p:nvPr>
            <p:ph type="pic" sz="quarter" idx="11"/>
          </p:nvPr>
        </p:nvSpPr>
        <p:spPr>
          <a:xfrm>
            <a:off x="4495802" y="2286000"/>
            <a:ext cx="3181348" cy="1866900"/>
          </a:xfrm>
          <a:custGeom>
            <a:avLst/>
            <a:gdLst>
              <a:gd name="connsiteX0" fmla="*/ 0 w 3181348"/>
              <a:gd name="connsiteY0" fmla="*/ 0 h 1866900"/>
              <a:gd name="connsiteX1" fmla="*/ 3181348 w 3181348"/>
              <a:gd name="connsiteY1" fmla="*/ 0 h 1866900"/>
              <a:gd name="connsiteX2" fmla="*/ 3181348 w 3181348"/>
              <a:gd name="connsiteY2" fmla="*/ 1866900 h 1866900"/>
              <a:gd name="connsiteX3" fmla="*/ 0 w 3181348"/>
              <a:gd name="connsiteY3" fmla="*/ 1866900 h 1866900"/>
            </a:gdLst>
            <a:ahLst/>
            <a:cxnLst>
              <a:cxn ang="0">
                <a:pos x="connsiteX0" y="connsiteY0"/>
              </a:cxn>
              <a:cxn ang="0">
                <a:pos x="connsiteX1" y="connsiteY1"/>
              </a:cxn>
              <a:cxn ang="0">
                <a:pos x="connsiteX2" y="connsiteY2"/>
              </a:cxn>
              <a:cxn ang="0">
                <a:pos x="connsiteX3" y="connsiteY3"/>
              </a:cxn>
            </a:cxnLst>
            <a:rect l="l" t="t" r="r" b="b"/>
            <a:pathLst>
              <a:path w="3181348" h="1866900">
                <a:moveTo>
                  <a:pt x="0" y="0"/>
                </a:moveTo>
                <a:lnTo>
                  <a:pt x="3181348" y="0"/>
                </a:lnTo>
                <a:lnTo>
                  <a:pt x="3181348" y="1866900"/>
                </a:lnTo>
                <a:lnTo>
                  <a:pt x="0" y="1866900"/>
                </a:lnTo>
                <a:close/>
              </a:path>
            </a:pathLst>
          </a:custGeom>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6BA87F8-080E-4CEE-955E-A0743D9E7CB9}"/>
              </a:ext>
            </a:extLst>
          </p:cNvPr>
          <p:cNvSpPr>
            <a:spLocks noGrp="1"/>
          </p:cNvSpPr>
          <p:nvPr>
            <p:ph type="pic" sz="quarter" idx="12"/>
          </p:nvPr>
        </p:nvSpPr>
        <p:spPr>
          <a:xfrm>
            <a:off x="7943852" y="2286000"/>
            <a:ext cx="3181348" cy="1866900"/>
          </a:xfrm>
          <a:custGeom>
            <a:avLst/>
            <a:gdLst>
              <a:gd name="connsiteX0" fmla="*/ 0 w 3181348"/>
              <a:gd name="connsiteY0" fmla="*/ 0 h 1866900"/>
              <a:gd name="connsiteX1" fmla="*/ 3181348 w 3181348"/>
              <a:gd name="connsiteY1" fmla="*/ 0 h 1866900"/>
              <a:gd name="connsiteX2" fmla="*/ 3181348 w 3181348"/>
              <a:gd name="connsiteY2" fmla="*/ 1866900 h 1866900"/>
              <a:gd name="connsiteX3" fmla="*/ 0 w 3181348"/>
              <a:gd name="connsiteY3" fmla="*/ 1866900 h 1866900"/>
            </a:gdLst>
            <a:ahLst/>
            <a:cxnLst>
              <a:cxn ang="0">
                <a:pos x="connsiteX0" y="connsiteY0"/>
              </a:cxn>
              <a:cxn ang="0">
                <a:pos x="connsiteX1" y="connsiteY1"/>
              </a:cxn>
              <a:cxn ang="0">
                <a:pos x="connsiteX2" y="connsiteY2"/>
              </a:cxn>
              <a:cxn ang="0">
                <a:pos x="connsiteX3" y="connsiteY3"/>
              </a:cxn>
            </a:cxnLst>
            <a:rect l="l" t="t" r="r" b="b"/>
            <a:pathLst>
              <a:path w="3181348" h="1866900">
                <a:moveTo>
                  <a:pt x="0" y="0"/>
                </a:moveTo>
                <a:lnTo>
                  <a:pt x="3181348" y="0"/>
                </a:lnTo>
                <a:lnTo>
                  <a:pt x="3181348" y="1866900"/>
                </a:lnTo>
                <a:lnTo>
                  <a:pt x="0" y="18669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276458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BF9DB59-22C7-45B0-B05F-CDC9E45790E4}"/>
              </a:ext>
            </a:extLst>
          </p:cNvPr>
          <p:cNvSpPr>
            <a:spLocks noGrp="1"/>
          </p:cNvSpPr>
          <p:nvPr>
            <p:ph type="pic" sz="quarter" idx="10"/>
          </p:nvPr>
        </p:nvSpPr>
        <p:spPr>
          <a:xfrm>
            <a:off x="4630056" y="2729013"/>
            <a:ext cx="6458857" cy="3599217"/>
          </a:xfrm>
          <a:custGeom>
            <a:avLst/>
            <a:gdLst>
              <a:gd name="connsiteX0" fmla="*/ 0 w 6458857"/>
              <a:gd name="connsiteY0" fmla="*/ 0 h 3599217"/>
              <a:gd name="connsiteX1" fmla="*/ 6458857 w 6458857"/>
              <a:gd name="connsiteY1" fmla="*/ 0 h 3599217"/>
              <a:gd name="connsiteX2" fmla="*/ 6458857 w 6458857"/>
              <a:gd name="connsiteY2" fmla="*/ 3599217 h 3599217"/>
              <a:gd name="connsiteX3" fmla="*/ 0 w 6458857"/>
              <a:gd name="connsiteY3" fmla="*/ 3599217 h 3599217"/>
            </a:gdLst>
            <a:ahLst/>
            <a:cxnLst>
              <a:cxn ang="0">
                <a:pos x="connsiteX0" y="connsiteY0"/>
              </a:cxn>
              <a:cxn ang="0">
                <a:pos x="connsiteX1" y="connsiteY1"/>
              </a:cxn>
              <a:cxn ang="0">
                <a:pos x="connsiteX2" y="connsiteY2"/>
              </a:cxn>
              <a:cxn ang="0">
                <a:pos x="connsiteX3" y="connsiteY3"/>
              </a:cxn>
            </a:cxnLst>
            <a:rect l="l" t="t" r="r" b="b"/>
            <a:pathLst>
              <a:path w="6458857" h="3599217">
                <a:moveTo>
                  <a:pt x="0" y="0"/>
                </a:moveTo>
                <a:lnTo>
                  <a:pt x="6458857" y="0"/>
                </a:lnTo>
                <a:lnTo>
                  <a:pt x="6458857" y="3599217"/>
                </a:lnTo>
                <a:lnTo>
                  <a:pt x="0" y="3599217"/>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776205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F310F34-3305-4B48-BFB0-35B918DDD3CE}"/>
              </a:ext>
            </a:extLst>
          </p:cNvPr>
          <p:cNvSpPr>
            <a:spLocks noGrp="1"/>
          </p:cNvSpPr>
          <p:nvPr>
            <p:ph type="pic" sz="quarter" idx="10"/>
          </p:nvPr>
        </p:nvSpPr>
        <p:spPr>
          <a:xfrm>
            <a:off x="4535713" y="584200"/>
            <a:ext cx="3352801" cy="5689600"/>
          </a:xfrm>
          <a:custGeom>
            <a:avLst/>
            <a:gdLst>
              <a:gd name="connsiteX0" fmla="*/ 0 w 3352801"/>
              <a:gd name="connsiteY0" fmla="*/ 0 h 5689600"/>
              <a:gd name="connsiteX1" fmla="*/ 3352801 w 3352801"/>
              <a:gd name="connsiteY1" fmla="*/ 0 h 5689600"/>
              <a:gd name="connsiteX2" fmla="*/ 3352801 w 3352801"/>
              <a:gd name="connsiteY2" fmla="*/ 5689600 h 5689600"/>
              <a:gd name="connsiteX3" fmla="*/ 0 w 3352801"/>
              <a:gd name="connsiteY3" fmla="*/ 5689600 h 5689600"/>
            </a:gdLst>
            <a:ahLst/>
            <a:cxnLst>
              <a:cxn ang="0">
                <a:pos x="connsiteX0" y="connsiteY0"/>
              </a:cxn>
              <a:cxn ang="0">
                <a:pos x="connsiteX1" y="connsiteY1"/>
              </a:cxn>
              <a:cxn ang="0">
                <a:pos x="connsiteX2" y="connsiteY2"/>
              </a:cxn>
              <a:cxn ang="0">
                <a:pos x="connsiteX3" y="connsiteY3"/>
              </a:cxn>
            </a:cxnLst>
            <a:rect l="l" t="t" r="r" b="b"/>
            <a:pathLst>
              <a:path w="3352801" h="5689600">
                <a:moveTo>
                  <a:pt x="0" y="0"/>
                </a:moveTo>
                <a:lnTo>
                  <a:pt x="3352801" y="0"/>
                </a:lnTo>
                <a:lnTo>
                  <a:pt x="3352801" y="5689600"/>
                </a:lnTo>
                <a:lnTo>
                  <a:pt x="0" y="5689600"/>
                </a:lnTo>
                <a:close/>
              </a:path>
            </a:pathLst>
          </a:custGeom>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756D10F2-7683-46B2-BC33-6CEE618797BC}"/>
              </a:ext>
            </a:extLst>
          </p:cNvPr>
          <p:cNvSpPr>
            <a:spLocks noGrp="1"/>
          </p:cNvSpPr>
          <p:nvPr>
            <p:ph type="pic" sz="quarter" idx="11"/>
          </p:nvPr>
        </p:nvSpPr>
        <p:spPr>
          <a:xfrm>
            <a:off x="7155541" y="1444856"/>
            <a:ext cx="3613053" cy="1872342"/>
          </a:xfrm>
          <a:custGeom>
            <a:avLst/>
            <a:gdLst>
              <a:gd name="connsiteX0" fmla="*/ 0 w 3613053"/>
              <a:gd name="connsiteY0" fmla="*/ 0 h 1872342"/>
              <a:gd name="connsiteX1" fmla="*/ 3613053 w 3613053"/>
              <a:gd name="connsiteY1" fmla="*/ 0 h 1872342"/>
              <a:gd name="connsiteX2" fmla="*/ 3613053 w 3613053"/>
              <a:gd name="connsiteY2" fmla="*/ 1872342 h 1872342"/>
              <a:gd name="connsiteX3" fmla="*/ 0 w 3613053"/>
              <a:gd name="connsiteY3" fmla="*/ 1872342 h 1872342"/>
            </a:gdLst>
            <a:ahLst/>
            <a:cxnLst>
              <a:cxn ang="0">
                <a:pos x="connsiteX0" y="connsiteY0"/>
              </a:cxn>
              <a:cxn ang="0">
                <a:pos x="connsiteX1" y="connsiteY1"/>
              </a:cxn>
              <a:cxn ang="0">
                <a:pos x="connsiteX2" y="connsiteY2"/>
              </a:cxn>
              <a:cxn ang="0">
                <a:pos x="connsiteX3" y="connsiteY3"/>
              </a:cxn>
            </a:cxnLst>
            <a:rect l="l" t="t" r="r" b="b"/>
            <a:pathLst>
              <a:path w="3613053" h="1872342">
                <a:moveTo>
                  <a:pt x="0" y="0"/>
                </a:moveTo>
                <a:lnTo>
                  <a:pt x="3613053" y="0"/>
                </a:lnTo>
                <a:lnTo>
                  <a:pt x="3613053" y="1872342"/>
                </a:lnTo>
                <a:lnTo>
                  <a:pt x="0" y="1872342"/>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591073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90F250D-053F-4592-A5CE-3C5CD877A38E}"/>
              </a:ext>
            </a:extLst>
          </p:cNvPr>
          <p:cNvSpPr>
            <a:spLocks noGrp="1"/>
          </p:cNvSpPr>
          <p:nvPr>
            <p:ph type="pic" sz="quarter" idx="10"/>
          </p:nvPr>
        </p:nvSpPr>
        <p:spPr>
          <a:xfrm>
            <a:off x="5602515" y="878850"/>
            <a:ext cx="1828800" cy="1785257"/>
          </a:xfrm>
          <a:custGeom>
            <a:avLst/>
            <a:gdLst>
              <a:gd name="connsiteX0" fmla="*/ 0 w 1828800"/>
              <a:gd name="connsiteY0" fmla="*/ 0 h 1785257"/>
              <a:gd name="connsiteX1" fmla="*/ 1828800 w 1828800"/>
              <a:gd name="connsiteY1" fmla="*/ 0 h 1785257"/>
              <a:gd name="connsiteX2" fmla="*/ 1828800 w 1828800"/>
              <a:gd name="connsiteY2" fmla="*/ 1785257 h 1785257"/>
              <a:gd name="connsiteX3" fmla="*/ 0 w 1828800"/>
              <a:gd name="connsiteY3" fmla="*/ 1785257 h 1785257"/>
            </a:gdLst>
            <a:ahLst/>
            <a:cxnLst>
              <a:cxn ang="0">
                <a:pos x="connsiteX0" y="connsiteY0"/>
              </a:cxn>
              <a:cxn ang="0">
                <a:pos x="connsiteX1" y="connsiteY1"/>
              </a:cxn>
              <a:cxn ang="0">
                <a:pos x="connsiteX2" y="connsiteY2"/>
              </a:cxn>
              <a:cxn ang="0">
                <a:pos x="connsiteX3" y="connsiteY3"/>
              </a:cxn>
            </a:cxnLst>
            <a:rect l="l" t="t" r="r" b="b"/>
            <a:pathLst>
              <a:path w="1828800" h="1785257">
                <a:moveTo>
                  <a:pt x="0" y="0"/>
                </a:moveTo>
                <a:lnTo>
                  <a:pt x="1828800" y="0"/>
                </a:lnTo>
                <a:lnTo>
                  <a:pt x="1828800" y="1785257"/>
                </a:lnTo>
                <a:lnTo>
                  <a:pt x="0" y="1785257"/>
                </a:lnTo>
                <a:close/>
              </a:path>
            </a:pathLst>
          </a:custGeom>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9F7AB603-AAAA-49AA-8DF4-812E5AA6CF88}"/>
              </a:ext>
            </a:extLst>
          </p:cNvPr>
          <p:cNvSpPr>
            <a:spLocks noGrp="1"/>
          </p:cNvSpPr>
          <p:nvPr>
            <p:ph type="pic" sz="quarter" idx="11"/>
          </p:nvPr>
        </p:nvSpPr>
        <p:spPr>
          <a:xfrm>
            <a:off x="5602515" y="2924628"/>
            <a:ext cx="1828800" cy="1785257"/>
          </a:xfrm>
          <a:custGeom>
            <a:avLst/>
            <a:gdLst>
              <a:gd name="connsiteX0" fmla="*/ 0 w 1828800"/>
              <a:gd name="connsiteY0" fmla="*/ 0 h 1785257"/>
              <a:gd name="connsiteX1" fmla="*/ 1828800 w 1828800"/>
              <a:gd name="connsiteY1" fmla="*/ 0 h 1785257"/>
              <a:gd name="connsiteX2" fmla="*/ 1828800 w 1828800"/>
              <a:gd name="connsiteY2" fmla="*/ 1785257 h 1785257"/>
              <a:gd name="connsiteX3" fmla="*/ 0 w 1828800"/>
              <a:gd name="connsiteY3" fmla="*/ 1785257 h 1785257"/>
            </a:gdLst>
            <a:ahLst/>
            <a:cxnLst>
              <a:cxn ang="0">
                <a:pos x="connsiteX0" y="connsiteY0"/>
              </a:cxn>
              <a:cxn ang="0">
                <a:pos x="connsiteX1" y="connsiteY1"/>
              </a:cxn>
              <a:cxn ang="0">
                <a:pos x="connsiteX2" y="connsiteY2"/>
              </a:cxn>
              <a:cxn ang="0">
                <a:pos x="connsiteX3" y="connsiteY3"/>
              </a:cxn>
            </a:cxnLst>
            <a:rect l="l" t="t" r="r" b="b"/>
            <a:pathLst>
              <a:path w="1828800" h="1785257">
                <a:moveTo>
                  <a:pt x="0" y="0"/>
                </a:moveTo>
                <a:lnTo>
                  <a:pt x="1828800" y="0"/>
                </a:lnTo>
                <a:lnTo>
                  <a:pt x="1828800" y="1785257"/>
                </a:lnTo>
                <a:lnTo>
                  <a:pt x="0" y="1785257"/>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427313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B719BB1-F3C6-44BA-8475-CD69012F5C07}"/>
              </a:ext>
            </a:extLst>
          </p:cNvPr>
          <p:cNvSpPr>
            <a:spLocks noGrp="1"/>
          </p:cNvSpPr>
          <p:nvPr>
            <p:ph type="pic" sz="quarter" idx="10"/>
          </p:nvPr>
        </p:nvSpPr>
        <p:spPr>
          <a:xfrm>
            <a:off x="0" y="0"/>
            <a:ext cx="11327642" cy="6858000"/>
          </a:xfrm>
          <a:custGeom>
            <a:avLst/>
            <a:gdLst>
              <a:gd name="connsiteX0" fmla="*/ 0 w 11327642"/>
              <a:gd name="connsiteY0" fmla="*/ 0 h 6858000"/>
              <a:gd name="connsiteX1" fmla="*/ 11327642 w 11327642"/>
              <a:gd name="connsiteY1" fmla="*/ 0 h 6858000"/>
              <a:gd name="connsiteX2" fmla="*/ 11327642 w 11327642"/>
              <a:gd name="connsiteY2" fmla="*/ 6858000 h 6858000"/>
              <a:gd name="connsiteX3" fmla="*/ 0 w 113276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327642" h="6858000">
                <a:moveTo>
                  <a:pt x="0" y="0"/>
                </a:moveTo>
                <a:lnTo>
                  <a:pt x="11327642" y="0"/>
                </a:lnTo>
                <a:lnTo>
                  <a:pt x="11327642" y="6858000"/>
                </a:lnTo>
                <a:lnTo>
                  <a:pt x="0" y="6858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695564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85949F3-1E1C-4A5A-8208-EB6169C031B5}"/>
              </a:ext>
            </a:extLst>
          </p:cNvPr>
          <p:cNvSpPr>
            <a:spLocks noGrp="1"/>
          </p:cNvSpPr>
          <p:nvPr>
            <p:ph type="pic" sz="quarter" idx="10"/>
          </p:nvPr>
        </p:nvSpPr>
        <p:spPr>
          <a:xfrm>
            <a:off x="1" y="0"/>
            <a:ext cx="11350171" cy="6858000"/>
          </a:xfrm>
          <a:custGeom>
            <a:avLst/>
            <a:gdLst>
              <a:gd name="connsiteX0" fmla="*/ 0 w 11350171"/>
              <a:gd name="connsiteY0" fmla="*/ 0 h 6858000"/>
              <a:gd name="connsiteX1" fmla="*/ 11350171 w 11350171"/>
              <a:gd name="connsiteY1" fmla="*/ 0 h 6858000"/>
              <a:gd name="connsiteX2" fmla="*/ 11350171 w 11350171"/>
              <a:gd name="connsiteY2" fmla="*/ 6858000 h 6858000"/>
              <a:gd name="connsiteX3" fmla="*/ 0 w 113501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350171" h="6858000">
                <a:moveTo>
                  <a:pt x="0" y="0"/>
                </a:moveTo>
                <a:lnTo>
                  <a:pt x="11350171" y="0"/>
                </a:lnTo>
                <a:lnTo>
                  <a:pt x="11350171" y="6858000"/>
                </a:lnTo>
                <a:lnTo>
                  <a:pt x="0" y="6858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410093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C4B5AD2-7C84-46B7-BF6F-06E0BFAA219A}"/>
              </a:ext>
            </a:extLst>
          </p:cNvPr>
          <p:cNvSpPr>
            <a:spLocks noGrp="1"/>
          </p:cNvSpPr>
          <p:nvPr>
            <p:ph type="pic" sz="quarter" idx="10"/>
          </p:nvPr>
        </p:nvSpPr>
        <p:spPr>
          <a:xfrm>
            <a:off x="304800" y="381000"/>
            <a:ext cx="11068050" cy="3657600"/>
          </a:xfrm>
          <a:custGeom>
            <a:avLst/>
            <a:gdLst>
              <a:gd name="connsiteX0" fmla="*/ 0 w 11068050"/>
              <a:gd name="connsiteY0" fmla="*/ 0 h 3657600"/>
              <a:gd name="connsiteX1" fmla="*/ 11068050 w 11068050"/>
              <a:gd name="connsiteY1" fmla="*/ 0 h 3657600"/>
              <a:gd name="connsiteX2" fmla="*/ 11068050 w 11068050"/>
              <a:gd name="connsiteY2" fmla="*/ 3657600 h 3657600"/>
              <a:gd name="connsiteX3" fmla="*/ 0 w 1106805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11068050" h="3657600">
                <a:moveTo>
                  <a:pt x="0" y="0"/>
                </a:moveTo>
                <a:lnTo>
                  <a:pt x="11068050" y="0"/>
                </a:lnTo>
                <a:lnTo>
                  <a:pt x="11068050" y="3657600"/>
                </a:lnTo>
                <a:lnTo>
                  <a:pt x="0" y="3657600"/>
                </a:lnTo>
                <a:close/>
              </a:path>
            </a:pathLst>
          </a:custGeom>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CF9B4426-A1DC-41A4-B4C6-B8F868D9A3FB}"/>
              </a:ext>
            </a:extLst>
          </p:cNvPr>
          <p:cNvSpPr>
            <a:spLocks noGrp="1"/>
          </p:cNvSpPr>
          <p:nvPr>
            <p:ph type="pic" sz="quarter" idx="11"/>
          </p:nvPr>
        </p:nvSpPr>
        <p:spPr>
          <a:xfrm>
            <a:off x="304800" y="4324350"/>
            <a:ext cx="2552700" cy="2133600"/>
          </a:xfrm>
          <a:custGeom>
            <a:avLst/>
            <a:gdLst>
              <a:gd name="connsiteX0" fmla="*/ 0 w 2552700"/>
              <a:gd name="connsiteY0" fmla="*/ 0 h 2133600"/>
              <a:gd name="connsiteX1" fmla="*/ 2552700 w 2552700"/>
              <a:gd name="connsiteY1" fmla="*/ 0 h 2133600"/>
              <a:gd name="connsiteX2" fmla="*/ 2552700 w 2552700"/>
              <a:gd name="connsiteY2" fmla="*/ 2133600 h 2133600"/>
              <a:gd name="connsiteX3" fmla="*/ 0 w 2552700"/>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2552700" h="2133600">
                <a:moveTo>
                  <a:pt x="0" y="0"/>
                </a:moveTo>
                <a:lnTo>
                  <a:pt x="2552700" y="0"/>
                </a:lnTo>
                <a:lnTo>
                  <a:pt x="2552700" y="2133600"/>
                </a:lnTo>
                <a:lnTo>
                  <a:pt x="0" y="2133600"/>
                </a:lnTo>
                <a:close/>
              </a:path>
            </a:pathLst>
          </a:custGeom>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272BD857-672F-4D4F-9F35-2EBB45825C41}"/>
              </a:ext>
            </a:extLst>
          </p:cNvPr>
          <p:cNvSpPr>
            <a:spLocks noGrp="1"/>
          </p:cNvSpPr>
          <p:nvPr>
            <p:ph type="pic" sz="quarter" idx="12"/>
          </p:nvPr>
        </p:nvSpPr>
        <p:spPr>
          <a:xfrm>
            <a:off x="5838825" y="4324350"/>
            <a:ext cx="2552700" cy="2133600"/>
          </a:xfrm>
          <a:custGeom>
            <a:avLst/>
            <a:gdLst>
              <a:gd name="connsiteX0" fmla="*/ 0 w 2552700"/>
              <a:gd name="connsiteY0" fmla="*/ 0 h 2133600"/>
              <a:gd name="connsiteX1" fmla="*/ 2552700 w 2552700"/>
              <a:gd name="connsiteY1" fmla="*/ 0 h 2133600"/>
              <a:gd name="connsiteX2" fmla="*/ 2552700 w 2552700"/>
              <a:gd name="connsiteY2" fmla="*/ 2133600 h 2133600"/>
              <a:gd name="connsiteX3" fmla="*/ 0 w 2552700"/>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2552700" h="2133600">
                <a:moveTo>
                  <a:pt x="0" y="0"/>
                </a:moveTo>
                <a:lnTo>
                  <a:pt x="2552700" y="0"/>
                </a:lnTo>
                <a:lnTo>
                  <a:pt x="2552700" y="2133600"/>
                </a:lnTo>
                <a:lnTo>
                  <a:pt x="0" y="21336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478165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3AA59CD-93A7-43A5-BB58-8B9D8D86FA02}"/>
              </a:ext>
            </a:extLst>
          </p:cNvPr>
          <p:cNvSpPr>
            <a:spLocks noGrp="1"/>
          </p:cNvSpPr>
          <p:nvPr>
            <p:ph type="pic" sz="quarter" idx="10"/>
          </p:nvPr>
        </p:nvSpPr>
        <p:spPr>
          <a:xfrm>
            <a:off x="942976" y="3429001"/>
            <a:ext cx="2576513" cy="2581275"/>
          </a:xfrm>
          <a:custGeom>
            <a:avLst/>
            <a:gdLst>
              <a:gd name="connsiteX0" fmla="*/ 0 w 2576513"/>
              <a:gd name="connsiteY0" fmla="*/ 0 h 2581275"/>
              <a:gd name="connsiteX1" fmla="*/ 2576513 w 2576513"/>
              <a:gd name="connsiteY1" fmla="*/ 0 h 2581275"/>
              <a:gd name="connsiteX2" fmla="*/ 2576513 w 2576513"/>
              <a:gd name="connsiteY2" fmla="*/ 2581275 h 2581275"/>
              <a:gd name="connsiteX3" fmla="*/ 0 w 2576513"/>
              <a:gd name="connsiteY3" fmla="*/ 2581275 h 2581275"/>
            </a:gdLst>
            <a:ahLst/>
            <a:cxnLst>
              <a:cxn ang="0">
                <a:pos x="connsiteX0" y="connsiteY0"/>
              </a:cxn>
              <a:cxn ang="0">
                <a:pos x="connsiteX1" y="connsiteY1"/>
              </a:cxn>
              <a:cxn ang="0">
                <a:pos x="connsiteX2" y="connsiteY2"/>
              </a:cxn>
              <a:cxn ang="0">
                <a:pos x="connsiteX3" y="connsiteY3"/>
              </a:cxn>
            </a:cxnLst>
            <a:rect l="l" t="t" r="r" b="b"/>
            <a:pathLst>
              <a:path w="2576513" h="2581275">
                <a:moveTo>
                  <a:pt x="0" y="0"/>
                </a:moveTo>
                <a:lnTo>
                  <a:pt x="2576513" y="0"/>
                </a:lnTo>
                <a:lnTo>
                  <a:pt x="2576513" y="2581275"/>
                </a:lnTo>
                <a:lnTo>
                  <a:pt x="0" y="2581275"/>
                </a:lnTo>
                <a:close/>
              </a:path>
            </a:pathLst>
          </a:custGeom>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6B546355-D627-4A56-A83D-505F91B6F236}"/>
              </a:ext>
            </a:extLst>
          </p:cNvPr>
          <p:cNvSpPr>
            <a:spLocks noGrp="1"/>
          </p:cNvSpPr>
          <p:nvPr>
            <p:ph type="pic" sz="quarter" idx="11"/>
          </p:nvPr>
        </p:nvSpPr>
        <p:spPr>
          <a:xfrm>
            <a:off x="3519489" y="847726"/>
            <a:ext cx="2576513" cy="2581275"/>
          </a:xfrm>
          <a:custGeom>
            <a:avLst/>
            <a:gdLst>
              <a:gd name="connsiteX0" fmla="*/ 0 w 2576513"/>
              <a:gd name="connsiteY0" fmla="*/ 0 h 2581275"/>
              <a:gd name="connsiteX1" fmla="*/ 2576513 w 2576513"/>
              <a:gd name="connsiteY1" fmla="*/ 0 h 2581275"/>
              <a:gd name="connsiteX2" fmla="*/ 2576513 w 2576513"/>
              <a:gd name="connsiteY2" fmla="*/ 2581275 h 2581275"/>
              <a:gd name="connsiteX3" fmla="*/ 0 w 2576513"/>
              <a:gd name="connsiteY3" fmla="*/ 2581275 h 2581275"/>
            </a:gdLst>
            <a:ahLst/>
            <a:cxnLst>
              <a:cxn ang="0">
                <a:pos x="connsiteX0" y="connsiteY0"/>
              </a:cxn>
              <a:cxn ang="0">
                <a:pos x="connsiteX1" y="connsiteY1"/>
              </a:cxn>
              <a:cxn ang="0">
                <a:pos x="connsiteX2" y="connsiteY2"/>
              </a:cxn>
              <a:cxn ang="0">
                <a:pos x="connsiteX3" y="connsiteY3"/>
              </a:cxn>
            </a:cxnLst>
            <a:rect l="l" t="t" r="r" b="b"/>
            <a:pathLst>
              <a:path w="2576513" h="2581275">
                <a:moveTo>
                  <a:pt x="0" y="0"/>
                </a:moveTo>
                <a:lnTo>
                  <a:pt x="2576513" y="0"/>
                </a:lnTo>
                <a:lnTo>
                  <a:pt x="2576513" y="2581275"/>
                </a:lnTo>
                <a:lnTo>
                  <a:pt x="0" y="2581275"/>
                </a:lnTo>
                <a:close/>
              </a:path>
            </a:pathLst>
          </a:custGeom>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6B0F3988-4B7B-4859-B91A-3931EAFDA341}"/>
              </a:ext>
            </a:extLst>
          </p:cNvPr>
          <p:cNvSpPr>
            <a:spLocks noGrp="1"/>
          </p:cNvSpPr>
          <p:nvPr>
            <p:ph type="pic" sz="quarter" idx="12"/>
          </p:nvPr>
        </p:nvSpPr>
        <p:spPr>
          <a:xfrm>
            <a:off x="6096001" y="3429001"/>
            <a:ext cx="2576513" cy="2581275"/>
          </a:xfrm>
          <a:custGeom>
            <a:avLst/>
            <a:gdLst>
              <a:gd name="connsiteX0" fmla="*/ 0 w 2576513"/>
              <a:gd name="connsiteY0" fmla="*/ 0 h 2581275"/>
              <a:gd name="connsiteX1" fmla="*/ 2576513 w 2576513"/>
              <a:gd name="connsiteY1" fmla="*/ 0 h 2581275"/>
              <a:gd name="connsiteX2" fmla="*/ 2576513 w 2576513"/>
              <a:gd name="connsiteY2" fmla="*/ 2581275 h 2581275"/>
              <a:gd name="connsiteX3" fmla="*/ 0 w 2576513"/>
              <a:gd name="connsiteY3" fmla="*/ 2581275 h 2581275"/>
            </a:gdLst>
            <a:ahLst/>
            <a:cxnLst>
              <a:cxn ang="0">
                <a:pos x="connsiteX0" y="connsiteY0"/>
              </a:cxn>
              <a:cxn ang="0">
                <a:pos x="connsiteX1" y="connsiteY1"/>
              </a:cxn>
              <a:cxn ang="0">
                <a:pos x="connsiteX2" y="connsiteY2"/>
              </a:cxn>
              <a:cxn ang="0">
                <a:pos x="connsiteX3" y="connsiteY3"/>
              </a:cxn>
            </a:cxnLst>
            <a:rect l="l" t="t" r="r" b="b"/>
            <a:pathLst>
              <a:path w="2576513" h="2581275">
                <a:moveTo>
                  <a:pt x="0" y="0"/>
                </a:moveTo>
                <a:lnTo>
                  <a:pt x="2576513" y="0"/>
                </a:lnTo>
                <a:lnTo>
                  <a:pt x="2576513" y="2581275"/>
                </a:lnTo>
                <a:lnTo>
                  <a:pt x="0" y="2581275"/>
                </a:lnTo>
                <a:close/>
              </a:path>
            </a:pathLst>
          </a:custGeom>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65DEA236-9981-44B5-B768-1004C1A83003}"/>
              </a:ext>
            </a:extLst>
          </p:cNvPr>
          <p:cNvSpPr>
            <a:spLocks noGrp="1"/>
          </p:cNvSpPr>
          <p:nvPr>
            <p:ph type="pic" sz="quarter" idx="13"/>
          </p:nvPr>
        </p:nvSpPr>
        <p:spPr>
          <a:xfrm>
            <a:off x="8672514" y="847726"/>
            <a:ext cx="2576513" cy="2581275"/>
          </a:xfrm>
          <a:custGeom>
            <a:avLst/>
            <a:gdLst>
              <a:gd name="connsiteX0" fmla="*/ 0 w 2576513"/>
              <a:gd name="connsiteY0" fmla="*/ 0 h 2581275"/>
              <a:gd name="connsiteX1" fmla="*/ 2576513 w 2576513"/>
              <a:gd name="connsiteY1" fmla="*/ 0 h 2581275"/>
              <a:gd name="connsiteX2" fmla="*/ 2576513 w 2576513"/>
              <a:gd name="connsiteY2" fmla="*/ 2581275 h 2581275"/>
              <a:gd name="connsiteX3" fmla="*/ 0 w 2576513"/>
              <a:gd name="connsiteY3" fmla="*/ 2581275 h 2581275"/>
            </a:gdLst>
            <a:ahLst/>
            <a:cxnLst>
              <a:cxn ang="0">
                <a:pos x="connsiteX0" y="connsiteY0"/>
              </a:cxn>
              <a:cxn ang="0">
                <a:pos x="connsiteX1" y="connsiteY1"/>
              </a:cxn>
              <a:cxn ang="0">
                <a:pos x="connsiteX2" y="connsiteY2"/>
              </a:cxn>
              <a:cxn ang="0">
                <a:pos x="connsiteX3" y="connsiteY3"/>
              </a:cxn>
            </a:cxnLst>
            <a:rect l="l" t="t" r="r" b="b"/>
            <a:pathLst>
              <a:path w="2576513" h="2581275">
                <a:moveTo>
                  <a:pt x="0" y="0"/>
                </a:moveTo>
                <a:lnTo>
                  <a:pt x="2576513" y="0"/>
                </a:lnTo>
                <a:lnTo>
                  <a:pt x="2576513" y="2581275"/>
                </a:lnTo>
                <a:lnTo>
                  <a:pt x="0" y="2581275"/>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972341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C8164A2-56D3-44F5-9F80-6A68DDDD1CC8}"/>
              </a:ext>
            </a:extLst>
          </p:cNvPr>
          <p:cNvSpPr>
            <a:spLocks noGrp="1"/>
          </p:cNvSpPr>
          <p:nvPr>
            <p:ph type="pic" sz="quarter" idx="10"/>
          </p:nvPr>
        </p:nvSpPr>
        <p:spPr>
          <a:xfrm>
            <a:off x="4324351" y="0"/>
            <a:ext cx="2209800" cy="6134100"/>
          </a:xfrm>
          <a:custGeom>
            <a:avLst/>
            <a:gdLst>
              <a:gd name="connsiteX0" fmla="*/ 0 w 2209800"/>
              <a:gd name="connsiteY0" fmla="*/ 0 h 6134100"/>
              <a:gd name="connsiteX1" fmla="*/ 2209800 w 2209800"/>
              <a:gd name="connsiteY1" fmla="*/ 0 h 6134100"/>
              <a:gd name="connsiteX2" fmla="*/ 2209800 w 2209800"/>
              <a:gd name="connsiteY2" fmla="*/ 6134100 h 6134100"/>
              <a:gd name="connsiteX3" fmla="*/ 0 w 220980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2209800" h="6134100">
                <a:moveTo>
                  <a:pt x="0" y="0"/>
                </a:moveTo>
                <a:lnTo>
                  <a:pt x="2209800" y="0"/>
                </a:lnTo>
                <a:lnTo>
                  <a:pt x="2209800" y="6134100"/>
                </a:lnTo>
                <a:lnTo>
                  <a:pt x="0" y="6134100"/>
                </a:lnTo>
                <a:close/>
              </a:path>
            </a:pathLst>
          </a:custGeom>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DCA2FDC6-F7AC-4185-AE0A-5ECF254C4A7A}"/>
              </a:ext>
            </a:extLst>
          </p:cNvPr>
          <p:cNvSpPr>
            <a:spLocks noGrp="1"/>
          </p:cNvSpPr>
          <p:nvPr>
            <p:ph type="pic" sz="quarter" idx="11"/>
          </p:nvPr>
        </p:nvSpPr>
        <p:spPr>
          <a:xfrm>
            <a:off x="6762750" y="0"/>
            <a:ext cx="2209800" cy="6134100"/>
          </a:xfrm>
          <a:custGeom>
            <a:avLst/>
            <a:gdLst>
              <a:gd name="connsiteX0" fmla="*/ 0 w 2209800"/>
              <a:gd name="connsiteY0" fmla="*/ 0 h 6134100"/>
              <a:gd name="connsiteX1" fmla="*/ 2209800 w 2209800"/>
              <a:gd name="connsiteY1" fmla="*/ 0 h 6134100"/>
              <a:gd name="connsiteX2" fmla="*/ 2209800 w 2209800"/>
              <a:gd name="connsiteY2" fmla="*/ 6134100 h 6134100"/>
              <a:gd name="connsiteX3" fmla="*/ 0 w 220980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2209800" h="6134100">
                <a:moveTo>
                  <a:pt x="0" y="0"/>
                </a:moveTo>
                <a:lnTo>
                  <a:pt x="2209800" y="0"/>
                </a:lnTo>
                <a:lnTo>
                  <a:pt x="2209800" y="6134100"/>
                </a:lnTo>
                <a:lnTo>
                  <a:pt x="0" y="6134100"/>
                </a:lnTo>
                <a:close/>
              </a:path>
            </a:pathLst>
          </a:custGeom>
        </p:spPr>
        <p:txBody>
          <a:bodyPr wrap="square">
            <a:noAutofit/>
          </a:bodyPr>
          <a:lstStyle>
            <a:lvl1pPr>
              <a:defRPr sz="1200"/>
            </a:lvl1pPr>
          </a:lstStyle>
          <a:p>
            <a:endParaRPr lang="en-US"/>
          </a:p>
        </p:txBody>
      </p:sp>
      <p:sp>
        <p:nvSpPr>
          <p:cNvPr id="10" name="Picture Placeholder 9">
            <a:extLst>
              <a:ext uri="{FF2B5EF4-FFF2-40B4-BE49-F238E27FC236}">
                <a16:creationId xmlns:a16="http://schemas.microsoft.com/office/drawing/2014/main" id="{CAFD3508-5758-4232-88B8-DD5E2226DDB0}"/>
              </a:ext>
            </a:extLst>
          </p:cNvPr>
          <p:cNvSpPr>
            <a:spLocks noGrp="1"/>
          </p:cNvSpPr>
          <p:nvPr>
            <p:ph type="pic" sz="quarter" idx="12"/>
          </p:nvPr>
        </p:nvSpPr>
        <p:spPr>
          <a:xfrm>
            <a:off x="9144000" y="0"/>
            <a:ext cx="2209800" cy="6134100"/>
          </a:xfrm>
          <a:custGeom>
            <a:avLst/>
            <a:gdLst>
              <a:gd name="connsiteX0" fmla="*/ 0 w 2209800"/>
              <a:gd name="connsiteY0" fmla="*/ 0 h 6134100"/>
              <a:gd name="connsiteX1" fmla="*/ 2209800 w 2209800"/>
              <a:gd name="connsiteY1" fmla="*/ 0 h 6134100"/>
              <a:gd name="connsiteX2" fmla="*/ 2209800 w 2209800"/>
              <a:gd name="connsiteY2" fmla="*/ 6134100 h 6134100"/>
              <a:gd name="connsiteX3" fmla="*/ 0 w 220980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2209800" h="6134100">
                <a:moveTo>
                  <a:pt x="0" y="0"/>
                </a:moveTo>
                <a:lnTo>
                  <a:pt x="2209800" y="0"/>
                </a:lnTo>
                <a:lnTo>
                  <a:pt x="2209800" y="6134100"/>
                </a:lnTo>
                <a:lnTo>
                  <a:pt x="0" y="61341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02755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9DE0C5-2ACD-4448-90F4-3E4AD747B7A9}"/>
              </a:ext>
            </a:extLst>
          </p:cNvPr>
          <p:cNvSpPr>
            <a:spLocks noGrp="1"/>
          </p:cNvSpPr>
          <p:nvPr>
            <p:ph type="pic" sz="quarter" idx="10"/>
          </p:nvPr>
        </p:nvSpPr>
        <p:spPr>
          <a:xfrm>
            <a:off x="552451" y="571499"/>
            <a:ext cx="10696121" cy="5713187"/>
          </a:xfrm>
          <a:custGeom>
            <a:avLst/>
            <a:gdLst>
              <a:gd name="connsiteX0" fmla="*/ 0 w 10696121"/>
              <a:gd name="connsiteY0" fmla="*/ 0 h 5713187"/>
              <a:gd name="connsiteX1" fmla="*/ 10696121 w 10696121"/>
              <a:gd name="connsiteY1" fmla="*/ 0 h 5713187"/>
              <a:gd name="connsiteX2" fmla="*/ 10696121 w 10696121"/>
              <a:gd name="connsiteY2" fmla="*/ 5713187 h 5713187"/>
              <a:gd name="connsiteX3" fmla="*/ 0 w 10696121"/>
              <a:gd name="connsiteY3" fmla="*/ 5713187 h 5713187"/>
            </a:gdLst>
            <a:ahLst/>
            <a:cxnLst>
              <a:cxn ang="0">
                <a:pos x="connsiteX0" y="connsiteY0"/>
              </a:cxn>
              <a:cxn ang="0">
                <a:pos x="connsiteX1" y="connsiteY1"/>
              </a:cxn>
              <a:cxn ang="0">
                <a:pos x="connsiteX2" y="connsiteY2"/>
              </a:cxn>
              <a:cxn ang="0">
                <a:pos x="connsiteX3" y="connsiteY3"/>
              </a:cxn>
            </a:cxnLst>
            <a:rect l="l" t="t" r="r" b="b"/>
            <a:pathLst>
              <a:path w="10696121" h="5713187">
                <a:moveTo>
                  <a:pt x="0" y="0"/>
                </a:moveTo>
                <a:lnTo>
                  <a:pt x="10696121" y="0"/>
                </a:lnTo>
                <a:lnTo>
                  <a:pt x="10696121" y="5713187"/>
                </a:lnTo>
                <a:lnTo>
                  <a:pt x="0" y="5713187"/>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668147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972D8A1-99DB-4C74-BE4A-3BE81FC10151}"/>
              </a:ext>
            </a:extLst>
          </p:cNvPr>
          <p:cNvSpPr>
            <a:spLocks noGrp="1"/>
          </p:cNvSpPr>
          <p:nvPr>
            <p:ph type="pic" sz="quarter" idx="10"/>
          </p:nvPr>
        </p:nvSpPr>
        <p:spPr>
          <a:xfrm>
            <a:off x="361950" y="457200"/>
            <a:ext cx="4362450" cy="1981200"/>
          </a:xfrm>
          <a:custGeom>
            <a:avLst/>
            <a:gdLst>
              <a:gd name="connsiteX0" fmla="*/ 0 w 4362450"/>
              <a:gd name="connsiteY0" fmla="*/ 0 h 1981200"/>
              <a:gd name="connsiteX1" fmla="*/ 4362450 w 4362450"/>
              <a:gd name="connsiteY1" fmla="*/ 0 h 1981200"/>
              <a:gd name="connsiteX2" fmla="*/ 4362450 w 4362450"/>
              <a:gd name="connsiteY2" fmla="*/ 1981200 h 1981200"/>
              <a:gd name="connsiteX3" fmla="*/ 0 w 4362450"/>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4362450" h="1981200">
                <a:moveTo>
                  <a:pt x="0" y="0"/>
                </a:moveTo>
                <a:lnTo>
                  <a:pt x="4362450" y="0"/>
                </a:lnTo>
                <a:lnTo>
                  <a:pt x="4362450" y="1981200"/>
                </a:lnTo>
                <a:lnTo>
                  <a:pt x="0" y="1981200"/>
                </a:lnTo>
                <a:close/>
              </a:path>
            </a:pathLst>
          </a:custGeom>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73FEFF65-584B-48D4-A94E-6D4668CA479C}"/>
              </a:ext>
            </a:extLst>
          </p:cNvPr>
          <p:cNvSpPr>
            <a:spLocks noGrp="1"/>
          </p:cNvSpPr>
          <p:nvPr>
            <p:ph type="pic" sz="quarter" idx="11"/>
          </p:nvPr>
        </p:nvSpPr>
        <p:spPr>
          <a:xfrm>
            <a:off x="361950" y="2657475"/>
            <a:ext cx="4362450" cy="1981200"/>
          </a:xfrm>
          <a:custGeom>
            <a:avLst/>
            <a:gdLst>
              <a:gd name="connsiteX0" fmla="*/ 0 w 4362450"/>
              <a:gd name="connsiteY0" fmla="*/ 0 h 1981200"/>
              <a:gd name="connsiteX1" fmla="*/ 4362450 w 4362450"/>
              <a:gd name="connsiteY1" fmla="*/ 0 h 1981200"/>
              <a:gd name="connsiteX2" fmla="*/ 4362450 w 4362450"/>
              <a:gd name="connsiteY2" fmla="*/ 1981200 h 1981200"/>
              <a:gd name="connsiteX3" fmla="*/ 0 w 4362450"/>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4362450" h="1981200">
                <a:moveTo>
                  <a:pt x="0" y="0"/>
                </a:moveTo>
                <a:lnTo>
                  <a:pt x="4362450" y="0"/>
                </a:lnTo>
                <a:lnTo>
                  <a:pt x="4362450" y="1981200"/>
                </a:lnTo>
                <a:lnTo>
                  <a:pt x="0" y="1981200"/>
                </a:lnTo>
                <a:close/>
              </a:path>
            </a:pathLst>
          </a:custGeom>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951F2E9B-2B12-4342-BEE9-D27E0BA1398A}"/>
              </a:ext>
            </a:extLst>
          </p:cNvPr>
          <p:cNvSpPr>
            <a:spLocks noGrp="1"/>
          </p:cNvSpPr>
          <p:nvPr>
            <p:ph type="pic" sz="quarter" idx="12"/>
          </p:nvPr>
        </p:nvSpPr>
        <p:spPr>
          <a:xfrm>
            <a:off x="361950" y="4857750"/>
            <a:ext cx="4362450" cy="1981200"/>
          </a:xfrm>
          <a:custGeom>
            <a:avLst/>
            <a:gdLst>
              <a:gd name="connsiteX0" fmla="*/ 0 w 4362450"/>
              <a:gd name="connsiteY0" fmla="*/ 0 h 1981200"/>
              <a:gd name="connsiteX1" fmla="*/ 4362450 w 4362450"/>
              <a:gd name="connsiteY1" fmla="*/ 0 h 1981200"/>
              <a:gd name="connsiteX2" fmla="*/ 4362450 w 4362450"/>
              <a:gd name="connsiteY2" fmla="*/ 1981200 h 1981200"/>
              <a:gd name="connsiteX3" fmla="*/ 0 w 4362450"/>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4362450" h="1981200">
                <a:moveTo>
                  <a:pt x="0" y="0"/>
                </a:moveTo>
                <a:lnTo>
                  <a:pt x="4362450" y="0"/>
                </a:lnTo>
                <a:lnTo>
                  <a:pt x="4362450" y="1981200"/>
                </a:lnTo>
                <a:lnTo>
                  <a:pt x="0" y="19812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614263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0EF4BB-B05B-4B51-88AB-44E0127A33D9}"/>
              </a:ext>
            </a:extLst>
          </p:cNvPr>
          <p:cNvSpPr>
            <a:spLocks noGrp="1"/>
          </p:cNvSpPr>
          <p:nvPr>
            <p:ph type="pic" sz="quarter" idx="10"/>
          </p:nvPr>
        </p:nvSpPr>
        <p:spPr>
          <a:xfrm>
            <a:off x="4581525" y="3286125"/>
            <a:ext cx="2876550" cy="2876550"/>
          </a:xfrm>
          <a:custGeom>
            <a:avLst/>
            <a:gdLst>
              <a:gd name="connsiteX0" fmla="*/ 1438275 w 2876550"/>
              <a:gd name="connsiteY0" fmla="*/ 0 h 2876550"/>
              <a:gd name="connsiteX1" fmla="*/ 2876550 w 2876550"/>
              <a:gd name="connsiteY1" fmla="*/ 1438275 h 2876550"/>
              <a:gd name="connsiteX2" fmla="*/ 1438275 w 2876550"/>
              <a:gd name="connsiteY2" fmla="*/ 2876550 h 2876550"/>
              <a:gd name="connsiteX3" fmla="*/ 0 w 2876550"/>
              <a:gd name="connsiteY3" fmla="*/ 1438275 h 2876550"/>
              <a:gd name="connsiteX4" fmla="*/ 1438275 w 2876550"/>
              <a:gd name="connsiteY4" fmla="*/ 0 h 287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0" h="2876550">
                <a:moveTo>
                  <a:pt x="1438275" y="0"/>
                </a:moveTo>
                <a:cubicBezTo>
                  <a:pt x="2232612" y="0"/>
                  <a:pt x="2876550" y="643938"/>
                  <a:pt x="2876550" y="1438275"/>
                </a:cubicBezTo>
                <a:cubicBezTo>
                  <a:pt x="2876550" y="2232612"/>
                  <a:pt x="2232612" y="2876550"/>
                  <a:pt x="1438275" y="2876550"/>
                </a:cubicBezTo>
                <a:cubicBezTo>
                  <a:pt x="643938" y="2876550"/>
                  <a:pt x="0" y="2232612"/>
                  <a:pt x="0" y="1438275"/>
                </a:cubicBezTo>
                <a:cubicBezTo>
                  <a:pt x="0" y="643938"/>
                  <a:pt x="643938" y="0"/>
                  <a:pt x="1438275" y="0"/>
                </a:cubicBezTo>
                <a:close/>
              </a:path>
            </a:pathLst>
          </a:custGeom>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69FED513-E52F-4E63-AEDB-BFDECEF2ABE6}"/>
              </a:ext>
            </a:extLst>
          </p:cNvPr>
          <p:cNvSpPr>
            <a:spLocks noGrp="1"/>
          </p:cNvSpPr>
          <p:nvPr>
            <p:ph type="pic" sz="quarter" idx="11"/>
          </p:nvPr>
        </p:nvSpPr>
        <p:spPr>
          <a:xfrm>
            <a:off x="5600700" y="790575"/>
            <a:ext cx="4991100" cy="4991100"/>
          </a:xfrm>
          <a:custGeom>
            <a:avLst/>
            <a:gdLst>
              <a:gd name="connsiteX0" fmla="*/ 2495550 w 4991100"/>
              <a:gd name="connsiteY0" fmla="*/ 0 h 4991100"/>
              <a:gd name="connsiteX1" fmla="*/ 4991100 w 4991100"/>
              <a:gd name="connsiteY1" fmla="*/ 2495550 h 4991100"/>
              <a:gd name="connsiteX2" fmla="*/ 2495550 w 4991100"/>
              <a:gd name="connsiteY2" fmla="*/ 4991100 h 4991100"/>
              <a:gd name="connsiteX3" fmla="*/ 0 w 4991100"/>
              <a:gd name="connsiteY3" fmla="*/ 2495550 h 4991100"/>
              <a:gd name="connsiteX4" fmla="*/ 2495550 w 4991100"/>
              <a:gd name="connsiteY4" fmla="*/ 0 h 49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1100" h="4991100">
                <a:moveTo>
                  <a:pt x="2495550" y="0"/>
                </a:moveTo>
                <a:cubicBezTo>
                  <a:pt x="3873804" y="0"/>
                  <a:pt x="4991100" y="1117296"/>
                  <a:pt x="4991100" y="2495550"/>
                </a:cubicBezTo>
                <a:cubicBezTo>
                  <a:pt x="4991100" y="3873804"/>
                  <a:pt x="3873804" y="4991100"/>
                  <a:pt x="2495550" y="4991100"/>
                </a:cubicBezTo>
                <a:cubicBezTo>
                  <a:pt x="1117296" y="4991100"/>
                  <a:pt x="0" y="3873804"/>
                  <a:pt x="0" y="2495550"/>
                </a:cubicBezTo>
                <a:cubicBezTo>
                  <a:pt x="0" y="1117296"/>
                  <a:pt x="1117296" y="0"/>
                  <a:pt x="2495550" y="0"/>
                </a:cubicBezTo>
                <a:close/>
              </a:path>
            </a:pathLst>
          </a:custGeom>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CB953186-6C82-4836-8655-AD74D59C1A70}"/>
              </a:ext>
            </a:extLst>
          </p:cNvPr>
          <p:cNvSpPr>
            <a:spLocks noGrp="1"/>
          </p:cNvSpPr>
          <p:nvPr>
            <p:ph type="pic" sz="quarter" idx="12"/>
          </p:nvPr>
        </p:nvSpPr>
        <p:spPr>
          <a:xfrm>
            <a:off x="9458324" y="1076325"/>
            <a:ext cx="1362076" cy="1362076"/>
          </a:xfrm>
          <a:custGeom>
            <a:avLst/>
            <a:gdLst>
              <a:gd name="connsiteX0" fmla="*/ 681038 w 1362076"/>
              <a:gd name="connsiteY0" fmla="*/ 0 h 1362076"/>
              <a:gd name="connsiteX1" fmla="*/ 1362076 w 1362076"/>
              <a:gd name="connsiteY1" fmla="*/ 681038 h 1362076"/>
              <a:gd name="connsiteX2" fmla="*/ 681038 w 1362076"/>
              <a:gd name="connsiteY2" fmla="*/ 1362076 h 1362076"/>
              <a:gd name="connsiteX3" fmla="*/ 0 w 1362076"/>
              <a:gd name="connsiteY3" fmla="*/ 681038 h 1362076"/>
              <a:gd name="connsiteX4" fmla="*/ 681038 w 1362076"/>
              <a:gd name="connsiteY4" fmla="*/ 0 h 1362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6" h="1362076">
                <a:moveTo>
                  <a:pt x="681038" y="0"/>
                </a:moveTo>
                <a:cubicBezTo>
                  <a:pt x="1057165" y="0"/>
                  <a:pt x="1362076" y="304911"/>
                  <a:pt x="1362076" y="681038"/>
                </a:cubicBezTo>
                <a:cubicBezTo>
                  <a:pt x="1362076" y="1057165"/>
                  <a:pt x="1057165" y="1362076"/>
                  <a:pt x="681038" y="1362076"/>
                </a:cubicBezTo>
                <a:cubicBezTo>
                  <a:pt x="304911" y="1362076"/>
                  <a:pt x="0" y="1057165"/>
                  <a:pt x="0" y="681038"/>
                </a:cubicBezTo>
                <a:cubicBezTo>
                  <a:pt x="0" y="304911"/>
                  <a:pt x="304911" y="0"/>
                  <a:pt x="681038" y="0"/>
                </a:cubicBez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542545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158C3F7-5622-4F05-8940-91B85131A39D}"/>
              </a:ext>
            </a:extLst>
          </p:cNvPr>
          <p:cNvSpPr>
            <a:spLocks noGrp="1"/>
          </p:cNvSpPr>
          <p:nvPr>
            <p:ph type="pic" sz="quarter" idx="10"/>
          </p:nvPr>
        </p:nvSpPr>
        <p:spPr>
          <a:xfrm>
            <a:off x="0" y="0"/>
            <a:ext cx="5695950" cy="6858000"/>
          </a:xfrm>
          <a:custGeom>
            <a:avLst/>
            <a:gdLst>
              <a:gd name="connsiteX0" fmla="*/ 0 w 5695950"/>
              <a:gd name="connsiteY0" fmla="*/ 0 h 6858000"/>
              <a:gd name="connsiteX1" fmla="*/ 4040383 w 5695950"/>
              <a:gd name="connsiteY1" fmla="*/ 0 h 6858000"/>
              <a:gd name="connsiteX2" fmla="*/ 4101491 w 5695950"/>
              <a:gd name="connsiteY2" fmla="*/ 48021 h 6858000"/>
              <a:gd name="connsiteX3" fmla="*/ 5695950 w 5695950"/>
              <a:gd name="connsiteY3" fmla="*/ 3429000 h 6858000"/>
              <a:gd name="connsiteX4" fmla="*/ 4101491 w 5695950"/>
              <a:gd name="connsiteY4" fmla="*/ 6809979 h 6858000"/>
              <a:gd name="connsiteX5" fmla="*/ 4040383 w 5695950"/>
              <a:gd name="connsiteY5" fmla="*/ 6858000 h 6858000"/>
              <a:gd name="connsiteX6" fmla="*/ 0 w 56959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5950" h="6858000">
                <a:moveTo>
                  <a:pt x="0" y="0"/>
                </a:moveTo>
                <a:lnTo>
                  <a:pt x="4040383" y="0"/>
                </a:lnTo>
                <a:lnTo>
                  <a:pt x="4101491" y="48021"/>
                </a:lnTo>
                <a:cubicBezTo>
                  <a:pt x="5075267" y="851653"/>
                  <a:pt x="5695950" y="2067842"/>
                  <a:pt x="5695950" y="3429000"/>
                </a:cubicBezTo>
                <a:cubicBezTo>
                  <a:pt x="5695950" y="4790158"/>
                  <a:pt x="5075267" y="6006347"/>
                  <a:pt x="4101491" y="6809979"/>
                </a:cubicBezTo>
                <a:lnTo>
                  <a:pt x="4040383" y="6858000"/>
                </a:lnTo>
                <a:lnTo>
                  <a:pt x="0" y="6858000"/>
                </a:lnTo>
                <a:close/>
              </a:path>
            </a:pathLst>
          </a:custGeom>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A1CE5397-F21B-47EF-B702-92842FE02158}"/>
              </a:ext>
            </a:extLst>
          </p:cNvPr>
          <p:cNvSpPr>
            <a:spLocks noGrp="1"/>
          </p:cNvSpPr>
          <p:nvPr>
            <p:ph type="pic" sz="quarter" idx="11"/>
          </p:nvPr>
        </p:nvSpPr>
        <p:spPr>
          <a:xfrm>
            <a:off x="4191000" y="304800"/>
            <a:ext cx="2781300" cy="2781300"/>
          </a:xfrm>
          <a:custGeom>
            <a:avLst/>
            <a:gdLst>
              <a:gd name="connsiteX0" fmla="*/ 1390650 w 2781300"/>
              <a:gd name="connsiteY0" fmla="*/ 0 h 2781300"/>
              <a:gd name="connsiteX1" fmla="*/ 2781300 w 2781300"/>
              <a:gd name="connsiteY1" fmla="*/ 1390650 h 2781300"/>
              <a:gd name="connsiteX2" fmla="*/ 1390650 w 2781300"/>
              <a:gd name="connsiteY2" fmla="*/ 2781300 h 2781300"/>
              <a:gd name="connsiteX3" fmla="*/ 0 w 2781300"/>
              <a:gd name="connsiteY3" fmla="*/ 1390650 h 2781300"/>
              <a:gd name="connsiteX4" fmla="*/ 1390650 w 2781300"/>
              <a:gd name="connsiteY4" fmla="*/ 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300" h="2781300">
                <a:moveTo>
                  <a:pt x="1390650" y="0"/>
                </a:moveTo>
                <a:cubicBezTo>
                  <a:pt x="2158685" y="0"/>
                  <a:pt x="2781300" y="622615"/>
                  <a:pt x="2781300" y="1390650"/>
                </a:cubicBezTo>
                <a:cubicBezTo>
                  <a:pt x="2781300" y="2158685"/>
                  <a:pt x="2158685" y="2781300"/>
                  <a:pt x="1390650" y="2781300"/>
                </a:cubicBezTo>
                <a:cubicBezTo>
                  <a:pt x="622615" y="2781300"/>
                  <a:pt x="0" y="2158685"/>
                  <a:pt x="0" y="1390650"/>
                </a:cubicBezTo>
                <a:cubicBezTo>
                  <a:pt x="0" y="622615"/>
                  <a:pt x="622615" y="0"/>
                  <a:pt x="1390650" y="0"/>
                </a:cubicBezTo>
                <a:close/>
              </a:path>
            </a:pathLst>
          </a:custGeom>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EB8E86E8-AF65-45C8-98D7-E55E0D6CADD4}"/>
              </a:ext>
            </a:extLst>
          </p:cNvPr>
          <p:cNvSpPr>
            <a:spLocks noGrp="1"/>
          </p:cNvSpPr>
          <p:nvPr>
            <p:ph type="pic" sz="quarter" idx="12"/>
          </p:nvPr>
        </p:nvSpPr>
        <p:spPr>
          <a:xfrm>
            <a:off x="4552950" y="3228976"/>
            <a:ext cx="2000248" cy="2000248"/>
          </a:xfrm>
          <a:custGeom>
            <a:avLst/>
            <a:gdLst>
              <a:gd name="connsiteX0" fmla="*/ 1000124 w 2000248"/>
              <a:gd name="connsiteY0" fmla="*/ 0 h 2000248"/>
              <a:gd name="connsiteX1" fmla="*/ 2000248 w 2000248"/>
              <a:gd name="connsiteY1" fmla="*/ 1000124 h 2000248"/>
              <a:gd name="connsiteX2" fmla="*/ 1000124 w 2000248"/>
              <a:gd name="connsiteY2" fmla="*/ 2000248 h 2000248"/>
              <a:gd name="connsiteX3" fmla="*/ 0 w 2000248"/>
              <a:gd name="connsiteY3" fmla="*/ 1000124 h 2000248"/>
              <a:gd name="connsiteX4" fmla="*/ 1000124 w 2000248"/>
              <a:gd name="connsiteY4" fmla="*/ 0 h 200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48" h="2000248">
                <a:moveTo>
                  <a:pt x="1000124" y="0"/>
                </a:moveTo>
                <a:cubicBezTo>
                  <a:pt x="1552477" y="0"/>
                  <a:pt x="2000248" y="447771"/>
                  <a:pt x="2000248" y="1000124"/>
                </a:cubicBezTo>
                <a:cubicBezTo>
                  <a:pt x="2000248" y="1552477"/>
                  <a:pt x="1552477" y="2000248"/>
                  <a:pt x="1000124" y="2000248"/>
                </a:cubicBezTo>
                <a:cubicBezTo>
                  <a:pt x="447771" y="2000248"/>
                  <a:pt x="0" y="1552477"/>
                  <a:pt x="0" y="1000124"/>
                </a:cubicBezTo>
                <a:cubicBezTo>
                  <a:pt x="0" y="447771"/>
                  <a:pt x="447771" y="0"/>
                  <a:pt x="1000124" y="0"/>
                </a:cubicBezTo>
                <a:close/>
              </a:path>
            </a:pathLst>
          </a:custGeom>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2DA69B6F-60D3-49F6-90DD-FA21FC336185}"/>
              </a:ext>
            </a:extLst>
          </p:cNvPr>
          <p:cNvSpPr>
            <a:spLocks noGrp="1"/>
          </p:cNvSpPr>
          <p:nvPr>
            <p:ph type="pic" sz="quarter" idx="13"/>
          </p:nvPr>
        </p:nvSpPr>
        <p:spPr>
          <a:xfrm>
            <a:off x="4381500" y="5372100"/>
            <a:ext cx="1028700" cy="1028700"/>
          </a:xfrm>
          <a:custGeom>
            <a:avLst/>
            <a:gdLst>
              <a:gd name="connsiteX0" fmla="*/ 514350 w 1028700"/>
              <a:gd name="connsiteY0" fmla="*/ 0 h 1028700"/>
              <a:gd name="connsiteX1" fmla="*/ 1028700 w 1028700"/>
              <a:gd name="connsiteY1" fmla="*/ 514350 h 1028700"/>
              <a:gd name="connsiteX2" fmla="*/ 514350 w 1028700"/>
              <a:gd name="connsiteY2" fmla="*/ 1028700 h 1028700"/>
              <a:gd name="connsiteX3" fmla="*/ 0 w 1028700"/>
              <a:gd name="connsiteY3" fmla="*/ 514350 h 1028700"/>
              <a:gd name="connsiteX4" fmla="*/ 514350 w 1028700"/>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028700">
                <a:moveTo>
                  <a:pt x="514350" y="0"/>
                </a:moveTo>
                <a:cubicBezTo>
                  <a:pt x="798418" y="0"/>
                  <a:pt x="1028700" y="230282"/>
                  <a:pt x="1028700" y="514350"/>
                </a:cubicBezTo>
                <a:cubicBezTo>
                  <a:pt x="1028700" y="798418"/>
                  <a:pt x="798418" y="1028700"/>
                  <a:pt x="514350" y="1028700"/>
                </a:cubicBezTo>
                <a:cubicBezTo>
                  <a:pt x="230282" y="1028700"/>
                  <a:pt x="0" y="798418"/>
                  <a:pt x="0" y="514350"/>
                </a:cubicBezTo>
                <a:cubicBezTo>
                  <a:pt x="0" y="230282"/>
                  <a:pt x="230282" y="0"/>
                  <a:pt x="514350" y="0"/>
                </a:cubicBez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157838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A7844FC-B078-416E-9633-94D357E9FB33}"/>
              </a:ext>
            </a:extLst>
          </p:cNvPr>
          <p:cNvSpPr>
            <a:spLocks noGrp="1"/>
          </p:cNvSpPr>
          <p:nvPr>
            <p:ph type="pic" sz="quarter" idx="10"/>
          </p:nvPr>
        </p:nvSpPr>
        <p:spPr>
          <a:xfrm>
            <a:off x="4953000" y="342900"/>
            <a:ext cx="4286250" cy="3905250"/>
          </a:xfrm>
          <a:custGeom>
            <a:avLst/>
            <a:gdLst>
              <a:gd name="connsiteX0" fmla="*/ 0 w 4286250"/>
              <a:gd name="connsiteY0" fmla="*/ 0 h 3905250"/>
              <a:gd name="connsiteX1" fmla="*/ 4286250 w 4286250"/>
              <a:gd name="connsiteY1" fmla="*/ 0 h 3905250"/>
              <a:gd name="connsiteX2" fmla="*/ 4286250 w 4286250"/>
              <a:gd name="connsiteY2" fmla="*/ 3905250 h 3905250"/>
              <a:gd name="connsiteX3" fmla="*/ 0 w 4286250"/>
              <a:gd name="connsiteY3" fmla="*/ 3905250 h 3905250"/>
            </a:gdLst>
            <a:ahLst/>
            <a:cxnLst>
              <a:cxn ang="0">
                <a:pos x="connsiteX0" y="connsiteY0"/>
              </a:cxn>
              <a:cxn ang="0">
                <a:pos x="connsiteX1" y="connsiteY1"/>
              </a:cxn>
              <a:cxn ang="0">
                <a:pos x="connsiteX2" y="connsiteY2"/>
              </a:cxn>
              <a:cxn ang="0">
                <a:pos x="connsiteX3" y="connsiteY3"/>
              </a:cxn>
            </a:cxnLst>
            <a:rect l="l" t="t" r="r" b="b"/>
            <a:pathLst>
              <a:path w="4286250" h="3905250">
                <a:moveTo>
                  <a:pt x="0" y="0"/>
                </a:moveTo>
                <a:lnTo>
                  <a:pt x="4286250" y="0"/>
                </a:lnTo>
                <a:lnTo>
                  <a:pt x="4286250" y="3905250"/>
                </a:lnTo>
                <a:lnTo>
                  <a:pt x="0" y="3905250"/>
                </a:lnTo>
                <a:close/>
              </a:path>
            </a:pathLst>
          </a:custGeom>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2D6F26DA-7200-4916-AED8-7037D938524C}"/>
              </a:ext>
            </a:extLst>
          </p:cNvPr>
          <p:cNvSpPr>
            <a:spLocks noGrp="1"/>
          </p:cNvSpPr>
          <p:nvPr>
            <p:ph type="pic" sz="quarter" idx="11"/>
          </p:nvPr>
        </p:nvSpPr>
        <p:spPr>
          <a:xfrm>
            <a:off x="6096000" y="3429000"/>
            <a:ext cx="4705350" cy="3429000"/>
          </a:xfrm>
          <a:custGeom>
            <a:avLst/>
            <a:gdLst>
              <a:gd name="connsiteX0" fmla="*/ 0 w 3695700"/>
              <a:gd name="connsiteY0" fmla="*/ 0 h 3429000"/>
              <a:gd name="connsiteX1" fmla="*/ 3695700 w 3695700"/>
              <a:gd name="connsiteY1" fmla="*/ 0 h 3429000"/>
              <a:gd name="connsiteX2" fmla="*/ 3695700 w 3695700"/>
              <a:gd name="connsiteY2" fmla="*/ 3429000 h 3429000"/>
              <a:gd name="connsiteX3" fmla="*/ 0 w 36957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695700" h="3429000">
                <a:moveTo>
                  <a:pt x="0" y="0"/>
                </a:moveTo>
                <a:lnTo>
                  <a:pt x="3695700" y="0"/>
                </a:lnTo>
                <a:lnTo>
                  <a:pt x="3695700" y="3429000"/>
                </a:lnTo>
                <a:lnTo>
                  <a:pt x="0" y="3429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955008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E7E3F38-CF69-4C61-9999-B92F8EA13424}"/>
              </a:ext>
            </a:extLst>
          </p:cNvPr>
          <p:cNvSpPr>
            <a:spLocks noGrp="1"/>
          </p:cNvSpPr>
          <p:nvPr>
            <p:ph type="pic" sz="quarter" idx="10"/>
          </p:nvPr>
        </p:nvSpPr>
        <p:spPr>
          <a:xfrm>
            <a:off x="5050970" y="495300"/>
            <a:ext cx="3083379" cy="5886450"/>
          </a:xfrm>
          <a:custGeom>
            <a:avLst/>
            <a:gdLst>
              <a:gd name="connsiteX0" fmla="*/ 0 w 3390900"/>
              <a:gd name="connsiteY0" fmla="*/ 0 h 5886450"/>
              <a:gd name="connsiteX1" fmla="*/ 3390900 w 3390900"/>
              <a:gd name="connsiteY1" fmla="*/ 0 h 5886450"/>
              <a:gd name="connsiteX2" fmla="*/ 3390900 w 3390900"/>
              <a:gd name="connsiteY2" fmla="*/ 5886450 h 5886450"/>
              <a:gd name="connsiteX3" fmla="*/ 0 w 33909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3390900" h="5886450">
                <a:moveTo>
                  <a:pt x="0" y="0"/>
                </a:moveTo>
                <a:lnTo>
                  <a:pt x="3390900" y="0"/>
                </a:lnTo>
                <a:lnTo>
                  <a:pt x="3390900" y="5886450"/>
                </a:lnTo>
                <a:lnTo>
                  <a:pt x="0" y="5886450"/>
                </a:lnTo>
                <a:close/>
              </a:path>
            </a:pathLst>
          </a:custGeom>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A3832EE-E1C9-4275-B774-E0320402A884}"/>
              </a:ext>
            </a:extLst>
          </p:cNvPr>
          <p:cNvSpPr>
            <a:spLocks noGrp="1"/>
          </p:cNvSpPr>
          <p:nvPr>
            <p:ph type="pic" sz="quarter" idx="11"/>
          </p:nvPr>
        </p:nvSpPr>
        <p:spPr>
          <a:xfrm>
            <a:off x="8267700" y="495300"/>
            <a:ext cx="2743200" cy="1732280"/>
          </a:xfrm>
          <a:custGeom>
            <a:avLst/>
            <a:gdLst>
              <a:gd name="connsiteX0" fmla="*/ 0 w 2743200"/>
              <a:gd name="connsiteY0" fmla="*/ 0 h 1732280"/>
              <a:gd name="connsiteX1" fmla="*/ 2743200 w 2743200"/>
              <a:gd name="connsiteY1" fmla="*/ 0 h 1732280"/>
              <a:gd name="connsiteX2" fmla="*/ 2743200 w 2743200"/>
              <a:gd name="connsiteY2" fmla="*/ 1732280 h 1732280"/>
              <a:gd name="connsiteX3" fmla="*/ 0 w 2743200"/>
              <a:gd name="connsiteY3" fmla="*/ 1732280 h 1732280"/>
            </a:gdLst>
            <a:ahLst/>
            <a:cxnLst>
              <a:cxn ang="0">
                <a:pos x="connsiteX0" y="connsiteY0"/>
              </a:cxn>
              <a:cxn ang="0">
                <a:pos x="connsiteX1" y="connsiteY1"/>
              </a:cxn>
              <a:cxn ang="0">
                <a:pos x="connsiteX2" y="connsiteY2"/>
              </a:cxn>
              <a:cxn ang="0">
                <a:pos x="connsiteX3" y="connsiteY3"/>
              </a:cxn>
            </a:cxnLst>
            <a:rect l="l" t="t" r="r" b="b"/>
            <a:pathLst>
              <a:path w="2743200" h="1732280">
                <a:moveTo>
                  <a:pt x="0" y="0"/>
                </a:moveTo>
                <a:lnTo>
                  <a:pt x="2743200" y="0"/>
                </a:lnTo>
                <a:lnTo>
                  <a:pt x="2743200" y="1732280"/>
                </a:lnTo>
                <a:lnTo>
                  <a:pt x="0" y="1732280"/>
                </a:lnTo>
                <a:close/>
              </a:path>
            </a:pathLst>
          </a:custGeom>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C931A787-222D-43CC-A5C8-4354C97CC31B}"/>
              </a:ext>
            </a:extLst>
          </p:cNvPr>
          <p:cNvSpPr>
            <a:spLocks noGrp="1"/>
          </p:cNvSpPr>
          <p:nvPr>
            <p:ph type="pic" sz="quarter" idx="12"/>
          </p:nvPr>
        </p:nvSpPr>
        <p:spPr>
          <a:xfrm>
            <a:off x="8267700" y="2325370"/>
            <a:ext cx="2743200" cy="1732280"/>
          </a:xfrm>
          <a:custGeom>
            <a:avLst/>
            <a:gdLst>
              <a:gd name="connsiteX0" fmla="*/ 0 w 2743200"/>
              <a:gd name="connsiteY0" fmla="*/ 0 h 1732280"/>
              <a:gd name="connsiteX1" fmla="*/ 2743200 w 2743200"/>
              <a:gd name="connsiteY1" fmla="*/ 0 h 1732280"/>
              <a:gd name="connsiteX2" fmla="*/ 2743200 w 2743200"/>
              <a:gd name="connsiteY2" fmla="*/ 1732280 h 1732280"/>
              <a:gd name="connsiteX3" fmla="*/ 0 w 2743200"/>
              <a:gd name="connsiteY3" fmla="*/ 1732280 h 1732280"/>
            </a:gdLst>
            <a:ahLst/>
            <a:cxnLst>
              <a:cxn ang="0">
                <a:pos x="connsiteX0" y="connsiteY0"/>
              </a:cxn>
              <a:cxn ang="0">
                <a:pos x="connsiteX1" y="connsiteY1"/>
              </a:cxn>
              <a:cxn ang="0">
                <a:pos x="connsiteX2" y="connsiteY2"/>
              </a:cxn>
              <a:cxn ang="0">
                <a:pos x="connsiteX3" y="connsiteY3"/>
              </a:cxn>
            </a:cxnLst>
            <a:rect l="l" t="t" r="r" b="b"/>
            <a:pathLst>
              <a:path w="2743200" h="1732280">
                <a:moveTo>
                  <a:pt x="0" y="0"/>
                </a:moveTo>
                <a:lnTo>
                  <a:pt x="2743200" y="0"/>
                </a:lnTo>
                <a:lnTo>
                  <a:pt x="2743200" y="1732280"/>
                </a:lnTo>
                <a:lnTo>
                  <a:pt x="0" y="173228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473192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AC471F9-63D3-4665-B3C6-088EE7E21F36}"/>
              </a:ext>
            </a:extLst>
          </p:cNvPr>
          <p:cNvSpPr>
            <a:spLocks noGrp="1"/>
          </p:cNvSpPr>
          <p:nvPr>
            <p:ph type="pic" sz="quarter" idx="10"/>
          </p:nvPr>
        </p:nvSpPr>
        <p:spPr>
          <a:xfrm>
            <a:off x="400050" y="409575"/>
            <a:ext cx="2609850" cy="2895600"/>
          </a:xfrm>
          <a:custGeom>
            <a:avLst/>
            <a:gdLst>
              <a:gd name="connsiteX0" fmla="*/ 0 w 2609850"/>
              <a:gd name="connsiteY0" fmla="*/ 0 h 2895600"/>
              <a:gd name="connsiteX1" fmla="*/ 2609850 w 2609850"/>
              <a:gd name="connsiteY1" fmla="*/ 0 h 2895600"/>
              <a:gd name="connsiteX2" fmla="*/ 2609850 w 2609850"/>
              <a:gd name="connsiteY2" fmla="*/ 2895600 h 2895600"/>
              <a:gd name="connsiteX3" fmla="*/ 0 w 260985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609850" h="2895600">
                <a:moveTo>
                  <a:pt x="0" y="0"/>
                </a:moveTo>
                <a:lnTo>
                  <a:pt x="2609850" y="0"/>
                </a:lnTo>
                <a:lnTo>
                  <a:pt x="2609850" y="2895600"/>
                </a:lnTo>
                <a:lnTo>
                  <a:pt x="0" y="2895600"/>
                </a:lnTo>
                <a:close/>
              </a:path>
            </a:pathLst>
          </a:custGeom>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E818B743-DEEA-4AEB-BAC0-C9260CA96B8C}"/>
              </a:ext>
            </a:extLst>
          </p:cNvPr>
          <p:cNvSpPr>
            <a:spLocks noGrp="1"/>
          </p:cNvSpPr>
          <p:nvPr>
            <p:ph type="pic" sz="quarter" idx="11"/>
          </p:nvPr>
        </p:nvSpPr>
        <p:spPr>
          <a:xfrm>
            <a:off x="400050" y="3552825"/>
            <a:ext cx="2609850" cy="2895600"/>
          </a:xfrm>
          <a:custGeom>
            <a:avLst/>
            <a:gdLst>
              <a:gd name="connsiteX0" fmla="*/ 0 w 2609850"/>
              <a:gd name="connsiteY0" fmla="*/ 0 h 2895600"/>
              <a:gd name="connsiteX1" fmla="*/ 2609850 w 2609850"/>
              <a:gd name="connsiteY1" fmla="*/ 0 h 2895600"/>
              <a:gd name="connsiteX2" fmla="*/ 2609850 w 2609850"/>
              <a:gd name="connsiteY2" fmla="*/ 2895600 h 2895600"/>
              <a:gd name="connsiteX3" fmla="*/ 0 w 260985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609850" h="2895600">
                <a:moveTo>
                  <a:pt x="0" y="0"/>
                </a:moveTo>
                <a:lnTo>
                  <a:pt x="2609850" y="0"/>
                </a:lnTo>
                <a:lnTo>
                  <a:pt x="2609850" y="2895600"/>
                </a:lnTo>
                <a:lnTo>
                  <a:pt x="0" y="2895600"/>
                </a:lnTo>
                <a:close/>
              </a:path>
            </a:pathLst>
          </a:custGeom>
        </p:spPr>
        <p:txBody>
          <a:bodyPr wrap="square">
            <a:noAutofit/>
          </a:bodyPr>
          <a:lstStyle>
            <a:lvl1pPr>
              <a:defRPr sz="1200"/>
            </a:lvl1pPr>
          </a:lstStyle>
          <a:p>
            <a:endParaRPr lang="en-US"/>
          </a:p>
        </p:txBody>
      </p:sp>
      <p:sp>
        <p:nvSpPr>
          <p:cNvPr id="10" name="Picture Placeholder 9">
            <a:extLst>
              <a:ext uri="{FF2B5EF4-FFF2-40B4-BE49-F238E27FC236}">
                <a16:creationId xmlns:a16="http://schemas.microsoft.com/office/drawing/2014/main" id="{D7B696AD-CE42-4B59-938A-5FFB0ACF71D7}"/>
              </a:ext>
            </a:extLst>
          </p:cNvPr>
          <p:cNvSpPr>
            <a:spLocks noGrp="1"/>
          </p:cNvSpPr>
          <p:nvPr>
            <p:ph type="pic" sz="quarter" idx="12"/>
          </p:nvPr>
        </p:nvSpPr>
        <p:spPr>
          <a:xfrm>
            <a:off x="3276600" y="409575"/>
            <a:ext cx="5105400" cy="3143251"/>
          </a:xfrm>
          <a:custGeom>
            <a:avLst/>
            <a:gdLst>
              <a:gd name="connsiteX0" fmla="*/ 0 w 5105400"/>
              <a:gd name="connsiteY0" fmla="*/ 0 h 3143251"/>
              <a:gd name="connsiteX1" fmla="*/ 5105400 w 5105400"/>
              <a:gd name="connsiteY1" fmla="*/ 0 h 3143251"/>
              <a:gd name="connsiteX2" fmla="*/ 5105400 w 5105400"/>
              <a:gd name="connsiteY2" fmla="*/ 3143251 h 3143251"/>
              <a:gd name="connsiteX3" fmla="*/ 0 w 5105400"/>
              <a:gd name="connsiteY3" fmla="*/ 3143251 h 3143251"/>
            </a:gdLst>
            <a:ahLst/>
            <a:cxnLst>
              <a:cxn ang="0">
                <a:pos x="connsiteX0" y="connsiteY0"/>
              </a:cxn>
              <a:cxn ang="0">
                <a:pos x="connsiteX1" y="connsiteY1"/>
              </a:cxn>
              <a:cxn ang="0">
                <a:pos x="connsiteX2" y="connsiteY2"/>
              </a:cxn>
              <a:cxn ang="0">
                <a:pos x="connsiteX3" y="connsiteY3"/>
              </a:cxn>
            </a:cxnLst>
            <a:rect l="l" t="t" r="r" b="b"/>
            <a:pathLst>
              <a:path w="5105400" h="3143251">
                <a:moveTo>
                  <a:pt x="0" y="0"/>
                </a:moveTo>
                <a:lnTo>
                  <a:pt x="5105400" y="0"/>
                </a:lnTo>
                <a:lnTo>
                  <a:pt x="5105400" y="3143251"/>
                </a:lnTo>
                <a:lnTo>
                  <a:pt x="0" y="3143251"/>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21821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D9EFF4E-C0C8-42DA-9A08-786235A96A24}"/>
              </a:ext>
            </a:extLst>
          </p:cNvPr>
          <p:cNvSpPr>
            <a:spLocks noGrp="1"/>
          </p:cNvSpPr>
          <p:nvPr>
            <p:ph type="pic" sz="quarter" idx="10"/>
          </p:nvPr>
        </p:nvSpPr>
        <p:spPr>
          <a:xfrm>
            <a:off x="6096000" y="428625"/>
            <a:ext cx="2019300" cy="4239062"/>
          </a:xfrm>
          <a:custGeom>
            <a:avLst/>
            <a:gdLst>
              <a:gd name="connsiteX0" fmla="*/ 0 w 2019300"/>
              <a:gd name="connsiteY0" fmla="*/ 0 h 4239062"/>
              <a:gd name="connsiteX1" fmla="*/ 2019300 w 2019300"/>
              <a:gd name="connsiteY1" fmla="*/ 0 h 4239062"/>
              <a:gd name="connsiteX2" fmla="*/ 2019300 w 2019300"/>
              <a:gd name="connsiteY2" fmla="*/ 4239062 h 4239062"/>
              <a:gd name="connsiteX3" fmla="*/ 0 w 2019300"/>
              <a:gd name="connsiteY3" fmla="*/ 4239062 h 4239062"/>
            </a:gdLst>
            <a:ahLst/>
            <a:cxnLst>
              <a:cxn ang="0">
                <a:pos x="connsiteX0" y="connsiteY0"/>
              </a:cxn>
              <a:cxn ang="0">
                <a:pos x="connsiteX1" y="connsiteY1"/>
              </a:cxn>
              <a:cxn ang="0">
                <a:pos x="connsiteX2" y="connsiteY2"/>
              </a:cxn>
              <a:cxn ang="0">
                <a:pos x="connsiteX3" y="connsiteY3"/>
              </a:cxn>
            </a:cxnLst>
            <a:rect l="l" t="t" r="r" b="b"/>
            <a:pathLst>
              <a:path w="2019300" h="4239062">
                <a:moveTo>
                  <a:pt x="0" y="0"/>
                </a:moveTo>
                <a:lnTo>
                  <a:pt x="2019300" y="0"/>
                </a:lnTo>
                <a:lnTo>
                  <a:pt x="2019300" y="4239062"/>
                </a:lnTo>
                <a:lnTo>
                  <a:pt x="0" y="4239062"/>
                </a:lnTo>
                <a:close/>
              </a:path>
            </a:pathLst>
          </a:custGeom>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C85DDF83-6DCC-4435-8C1C-BA6EBA50416D}"/>
              </a:ext>
            </a:extLst>
          </p:cNvPr>
          <p:cNvSpPr>
            <a:spLocks noGrp="1"/>
          </p:cNvSpPr>
          <p:nvPr>
            <p:ph type="pic" sz="quarter" idx="11"/>
          </p:nvPr>
        </p:nvSpPr>
        <p:spPr>
          <a:xfrm>
            <a:off x="8305800" y="428625"/>
            <a:ext cx="3067050" cy="4239062"/>
          </a:xfrm>
          <a:custGeom>
            <a:avLst/>
            <a:gdLst>
              <a:gd name="connsiteX0" fmla="*/ 0 w 3067050"/>
              <a:gd name="connsiteY0" fmla="*/ 0 h 4239062"/>
              <a:gd name="connsiteX1" fmla="*/ 3067050 w 3067050"/>
              <a:gd name="connsiteY1" fmla="*/ 0 h 4239062"/>
              <a:gd name="connsiteX2" fmla="*/ 3067050 w 3067050"/>
              <a:gd name="connsiteY2" fmla="*/ 4239062 h 4239062"/>
              <a:gd name="connsiteX3" fmla="*/ 0 w 3067050"/>
              <a:gd name="connsiteY3" fmla="*/ 4239062 h 4239062"/>
            </a:gdLst>
            <a:ahLst/>
            <a:cxnLst>
              <a:cxn ang="0">
                <a:pos x="connsiteX0" y="connsiteY0"/>
              </a:cxn>
              <a:cxn ang="0">
                <a:pos x="connsiteX1" y="connsiteY1"/>
              </a:cxn>
              <a:cxn ang="0">
                <a:pos x="connsiteX2" y="connsiteY2"/>
              </a:cxn>
              <a:cxn ang="0">
                <a:pos x="connsiteX3" y="connsiteY3"/>
              </a:cxn>
            </a:cxnLst>
            <a:rect l="l" t="t" r="r" b="b"/>
            <a:pathLst>
              <a:path w="3067050" h="4239062">
                <a:moveTo>
                  <a:pt x="0" y="0"/>
                </a:moveTo>
                <a:lnTo>
                  <a:pt x="3067050" y="0"/>
                </a:lnTo>
                <a:lnTo>
                  <a:pt x="3067050" y="4239062"/>
                </a:lnTo>
                <a:lnTo>
                  <a:pt x="0" y="4239062"/>
                </a:lnTo>
                <a:close/>
              </a:path>
            </a:pathLst>
          </a:custGeom>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647E12D-6944-4CCE-8A30-E3FFE0E127B3}"/>
              </a:ext>
            </a:extLst>
          </p:cNvPr>
          <p:cNvSpPr>
            <a:spLocks noGrp="1"/>
          </p:cNvSpPr>
          <p:nvPr>
            <p:ph type="pic" sz="quarter" idx="12"/>
          </p:nvPr>
        </p:nvSpPr>
        <p:spPr>
          <a:xfrm>
            <a:off x="6096000" y="4832845"/>
            <a:ext cx="5276850" cy="1596530"/>
          </a:xfrm>
          <a:custGeom>
            <a:avLst/>
            <a:gdLst>
              <a:gd name="connsiteX0" fmla="*/ 0 w 5276850"/>
              <a:gd name="connsiteY0" fmla="*/ 0 h 1596530"/>
              <a:gd name="connsiteX1" fmla="*/ 5276850 w 5276850"/>
              <a:gd name="connsiteY1" fmla="*/ 0 h 1596530"/>
              <a:gd name="connsiteX2" fmla="*/ 5276850 w 5276850"/>
              <a:gd name="connsiteY2" fmla="*/ 1596530 h 1596530"/>
              <a:gd name="connsiteX3" fmla="*/ 0 w 5276850"/>
              <a:gd name="connsiteY3" fmla="*/ 1596530 h 1596530"/>
            </a:gdLst>
            <a:ahLst/>
            <a:cxnLst>
              <a:cxn ang="0">
                <a:pos x="connsiteX0" y="connsiteY0"/>
              </a:cxn>
              <a:cxn ang="0">
                <a:pos x="connsiteX1" y="connsiteY1"/>
              </a:cxn>
              <a:cxn ang="0">
                <a:pos x="connsiteX2" y="connsiteY2"/>
              </a:cxn>
              <a:cxn ang="0">
                <a:pos x="connsiteX3" y="connsiteY3"/>
              </a:cxn>
            </a:cxnLst>
            <a:rect l="l" t="t" r="r" b="b"/>
            <a:pathLst>
              <a:path w="5276850" h="1596530">
                <a:moveTo>
                  <a:pt x="0" y="0"/>
                </a:moveTo>
                <a:lnTo>
                  <a:pt x="5276850" y="0"/>
                </a:lnTo>
                <a:lnTo>
                  <a:pt x="5276850" y="1596530"/>
                </a:lnTo>
                <a:lnTo>
                  <a:pt x="0" y="159653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605979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98B0BE70-6DD6-433B-93C2-18015DDBB873}"/>
              </a:ext>
            </a:extLst>
          </p:cNvPr>
          <p:cNvSpPr>
            <a:spLocks noGrp="1"/>
          </p:cNvSpPr>
          <p:nvPr>
            <p:ph type="pic" sz="quarter" idx="10"/>
          </p:nvPr>
        </p:nvSpPr>
        <p:spPr>
          <a:xfrm>
            <a:off x="818393" y="1157941"/>
            <a:ext cx="1800000" cy="3674322"/>
          </a:xfrm>
          <a:custGeom>
            <a:avLst/>
            <a:gdLst>
              <a:gd name="connsiteX0" fmla="*/ 0 w 1800000"/>
              <a:gd name="connsiteY0" fmla="*/ 1874322 h 3674322"/>
              <a:gd name="connsiteX1" fmla="*/ 1800000 w 1800000"/>
              <a:gd name="connsiteY1" fmla="*/ 1874322 h 3674322"/>
              <a:gd name="connsiteX2" fmla="*/ 1800000 w 1800000"/>
              <a:gd name="connsiteY2" fmla="*/ 3674322 h 3674322"/>
              <a:gd name="connsiteX3" fmla="*/ 0 w 1800000"/>
              <a:gd name="connsiteY3" fmla="*/ 3674322 h 3674322"/>
              <a:gd name="connsiteX4" fmla="*/ 74376 w 1800000"/>
              <a:gd name="connsiteY4" fmla="*/ 0 h 3674322"/>
              <a:gd name="connsiteX5" fmla="*/ 1800000 w 1800000"/>
              <a:gd name="connsiteY5" fmla="*/ 0 h 3674322"/>
              <a:gd name="connsiteX6" fmla="*/ 1800000 w 1800000"/>
              <a:gd name="connsiteY6" fmla="*/ 1800000 h 3674322"/>
              <a:gd name="connsiteX7" fmla="*/ 0 w 1800000"/>
              <a:gd name="connsiteY7" fmla="*/ 1800000 h 3674322"/>
              <a:gd name="connsiteX8" fmla="*/ 0 w 1800000"/>
              <a:gd name="connsiteY8" fmla="*/ 74376 h 3674322"/>
              <a:gd name="connsiteX9" fmla="*/ 74376 w 1800000"/>
              <a:gd name="connsiteY9" fmla="*/ 0 h 367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3674322">
                <a:moveTo>
                  <a:pt x="0" y="1874322"/>
                </a:moveTo>
                <a:lnTo>
                  <a:pt x="1800000" y="1874322"/>
                </a:lnTo>
                <a:lnTo>
                  <a:pt x="1800000" y="3674322"/>
                </a:lnTo>
                <a:lnTo>
                  <a:pt x="0" y="3674322"/>
                </a:lnTo>
                <a:close/>
                <a:moveTo>
                  <a:pt x="74376" y="0"/>
                </a:moveTo>
                <a:lnTo>
                  <a:pt x="1800000" y="0"/>
                </a:lnTo>
                <a:lnTo>
                  <a:pt x="1800000" y="1800000"/>
                </a:lnTo>
                <a:lnTo>
                  <a:pt x="0" y="1800000"/>
                </a:lnTo>
                <a:lnTo>
                  <a:pt x="0" y="74376"/>
                </a:lnTo>
                <a:cubicBezTo>
                  <a:pt x="0" y="33299"/>
                  <a:pt x="33299" y="0"/>
                  <a:pt x="74376" y="0"/>
                </a:cubicBezTo>
                <a:close/>
              </a:path>
            </a:pathLst>
          </a:custGeom>
        </p:spPr>
        <p:txBody>
          <a:bodyPr wrap="square">
            <a:noAutofit/>
          </a:bodyPr>
          <a:lstStyle>
            <a:lvl1pPr>
              <a:defRPr sz="1200"/>
            </a:lvl1pPr>
          </a:lstStyle>
          <a:p>
            <a:endParaRPr lang="en-US"/>
          </a:p>
        </p:txBody>
      </p:sp>
      <p:sp>
        <p:nvSpPr>
          <p:cNvPr id="25" name="Picture Placeholder 24">
            <a:extLst>
              <a:ext uri="{FF2B5EF4-FFF2-40B4-BE49-F238E27FC236}">
                <a16:creationId xmlns:a16="http://schemas.microsoft.com/office/drawing/2014/main" id="{DA8ABEA6-7520-452A-9C40-7381EA653242}"/>
              </a:ext>
            </a:extLst>
          </p:cNvPr>
          <p:cNvSpPr>
            <a:spLocks noGrp="1"/>
          </p:cNvSpPr>
          <p:nvPr>
            <p:ph type="pic" sz="quarter" idx="11"/>
          </p:nvPr>
        </p:nvSpPr>
        <p:spPr>
          <a:xfrm>
            <a:off x="819687" y="4906585"/>
            <a:ext cx="1802376" cy="849746"/>
          </a:xfrm>
          <a:custGeom>
            <a:avLst/>
            <a:gdLst>
              <a:gd name="connsiteX0" fmla="*/ 938376 w 1802376"/>
              <a:gd name="connsiteY0" fmla="*/ 0 h 849746"/>
              <a:gd name="connsiteX1" fmla="*/ 1802376 w 1802376"/>
              <a:gd name="connsiteY1" fmla="*/ 0 h 849746"/>
              <a:gd name="connsiteX2" fmla="*/ 1802376 w 1802376"/>
              <a:gd name="connsiteY2" fmla="*/ 849746 h 849746"/>
              <a:gd name="connsiteX3" fmla="*/ 938376 w 1802376"/>
              <a:gd name="connsiteY3" fmla="*/ 849746 h 849746"/>
              <a:gd name="connsiteX4" fmla="*/ 0 w 1802376"/>
              <a:gd name="connsiteY4" fmla="*/ 0 h 849746"/>
              <a:gd name="connsiteX5" fmla="*/ 864000 w 1802376"/>
              <a:gd name="connsiteY5" fmla="*/ 0 h 849746"/>
              <a:gd name="connsiteX6" fmla="*/ 864000 w 1802376"/>
              <a:gd name="connsiteY6" fmla="*/ 849746 h 849746"/>
              <a:gd name="connsiteX7" fmla="*/ 58497 w 1802376"/>
              <a:gd name="connsiteY7" fmla="*/ 849746 h 849746"/>
              <a:gd name="connsiteX8" fmla="*/ 0 w 1802376"/>
              <a:gd name="connsiteY8" fmla="*/ 791249 h 84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376" h="849746">
                <a:moveTo>
                  <a:pt x="938376" y="0"/>
                </a:moveTo>
                <a:lnTo>
                  <a:pt x="1802376" y="0"/>
                </a:lnTo>
                <a:lnTo>
                  <a:pt x="1802376" y="849746"/>
                </a:lnTo>
                <a:lnTo>
                  <a:pt x="938376" y="849746"/>
                </a:lnTo>
                <a:close/>
                <a:moveTo>
                  <a:pt x="0" y="0"/>
                </a:moveTo>
                <a:lnTo>
                  <a:pt x="864000" y="0"/>
                </a:lnTo>
                <a:lnTo>
                  <a:pt x="864000" y="849746"/>
                </a:lnTo>
                <a:lnTo>
                  <a:pt x="58497" y="849746"/>
                </a:lnTo>
                <a:cubicBezTo>
                  <a:pt x="26190" y="849746"/>
                  <a:pt x="0" y="823556"/>
                  <a:pt x="0" y="791249"/>
                </a:cubicBezTo>
                <a:close/>
              </a:path>
            </a:pathLst>
          </a:custGeom>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A536CD70-F877-4AC4-BFAE-35D146792BDD}"/>
              </a:ext>
            </a:extLst>
          </p:cNvPr>
          <p:cNvSpPr>
            <a:spLocks noGrp="1"/>
          </p:cNvSpPr>
          <p:nvPr>
            <p:ph type="pic" sz="quarter" idx="12"/>
          </p:nvPr>
        </p:nvSpPr>
        <p:spPr>
          <a:xfrm>
            <a:off x="2695228" y="1157941"/>
            <a:ext cx="1802376" cy="849746"/>
          </a:xfrm>
          <a:custGeom>
            <a:avLst/>
            <a:gdLst>
              <a:gd name="connsiteX0" fmla="*/ 938376 w 1802376"/>
              <a:gd name="connsiteY0" fmla="*/ 0 h 849746"/>
              <a:gd name="connsiteX1" fmla="*/ 1802376 w 1802376"/>
              <a:gd name="connsiteY1" fmla="*/ 0 h 849746"/>
              <a:gd name="connsiteX2" fmla="*/ 1802376 w 1802376"/>
              <a:gd name="connsiteY2" fmla="*/ 849746 h 849746"/>
              <a:gd name="connsiteX3" fmla="*/ 938376 w 1802376"/>
              <a:gd name="connsiteY3" fmla="*/ 849746 h 849746"/>
              <a:gd name="connsiteX4" fmla="*/ 0 w 1802376"/>
              <a:gd name="connsiteY4" fmla="*/ 0 h 849746"/>
              <a:gd name="connsiteX5" fmla="*/ 864000 w 1802376"/>
              <a:gd name="connsiteY5" fmla="*/ 0 h 849746"/>
              <a:gd name="connsiteX6" fmla="*/ 864000 w 1802376"/>
              <a:gd name="connsiteY6" fmla="*/ 849746 h 849746"/>
              <a:gd name="connsiteX7" fmla="*/ 0 w 1802376"/>
              <a:gd name="connsiteY7" fmla="*/ 849746 h 84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376" h="849746">
                <a:moveTo>
                  <a:pt x="938376" y="0"/>
                </a:moveTo>
                <a:lnTo>
                  <a:pt x="1802376" y="0"/>
                </a:lnTo>
                <a:lnTo>
                  <a:pt x="1802376" y="849746"/>
                </a:lnTo>
                <a:lnTo>
                  <a:pt x="938376" y="849746"/>
                </a:lnTo>
                <a:close/>
                <a:moveTo>
                  <a:pt x="0" y="0"/>
                </a:moveTo>
                <a:lnTo>
                  <a:pt x="864000" y="0"/>
                </a:lnTo>
                <a:lnTo>
                  <a:pt x="864000" y="849746"/>
                </a:lnTo>
                <a:lnTo>
                  <a:pt x="0" y="849746"/>
                </a:lnTo>
                <a:close/>
              </a:path>
            </a:pathLst>
          </a:custGeom>
        </p:spPr>
        <p:txBody>
          <a:bodyPr wrap="square">
            <a:noAutofit/>
          </a:bodyPr>
          <a:lstStyle>
            <a:lvl1pPr>
              <a:defRPr sz="1200"/>
            </a:lvl1pPr>
          </a:lstStyle>
          <a:p>
            <a:endParaRPr lang="en-US" dirty="0"/>
          </a:p>
        </p:txBody>
      </p:sp>
      <p:sp>
        <p:nvSpPr>
          <p:cNvPr id="23" name="Picture Placeholder 22">
            <a:extLst>
              <a:ext uri="{FF2B5EF4-FFF2-40B4-BE49-F238E27FC236}">
                <a16:creationId xmlns:a16="http://schemas.microsoft.com/office/drawing/2014/main" id="{340C7762-F74F-4817-9ED9-2DA826DD83C7}"/>
              </a:ext>
            </a:extLst>
          </p:cNvPr>
          <p:cNvSpPr>
            <a:spLocks noGrp="1"/>
          </p:cNvSpPr>
          <p:nvPr>
            <p:ph type="pic" sz="quarter" idx="13"/>
          </p:nvPr>
        </p:nvSpPr>
        <p:spPr>
          <a:xfrm>
            <a:off x="4569474" y="3032263"/>
            <a:ext cx="1803670" cy="2724068"/>
          </a:xfrm>
          <a:custGeom>
            <a:avLst/>
            <a:gdLst>
              <a:gd name="connsiteX0" fmla="*/ 0 w 1803670"/>
              <a:gd name="connsiteY0" fmla="*/ 924068 h 2724068"/>
              <a:gd name="connsiteX1" fmla="*/ 1800000 w 1803670"/>
              <a:gd name="connsiteY1" fmla="*/ 924068 h 2724068"/>
              <a:gd name="connsiteX2" fmla="*/ 1800000 w 1803670"/>
              <a:gd name="connsiteY2" fmla="*/ 2637812 h 2724068"/>
              <a:gd name="connsiteX3" fmla="*/ 1713744 w 1803670"/>
              <a:gd name="connsiteY3" fmla="*/ 2724068 h 2724068"/>
              <a:gd name="connsiteX4" fmla="*/ 0 w 1803670"/>
              <a:gd name="connsiteY4" fmla="*/ 2724068 h 2724068"/>
              <a:gd name="connsiteX5" fmla="*/ 939670 w 1803670"/>
              <a:gd name="connsiteY5" fmla="*/ 0 h 2724068"/>
              <a:gd name="connsiteX6" fmla="*/ 1803670 w 1803670"/>
              <a:gd name="connsiteY6" fmla="*/ 0 h 2724068"/>
              <a:gd name="connsiteX7" fmla="*/ 1803670 w 1803670"/>
              <a:gd name="connsiteY7" fmla="*/ 849746 h 2724068"/>
              <a:gd name="connsiteX8" fmla="*/ 939670 w 1803670"/>
              <a:gd name="connsiteY8" fmla="*/ 849746 h 2724068"/>
              <a:gd name="connsiteX9" fmla="*/ 1294 w 1803670"/>
              <a:gd name="connsiteY9" fmla="*/ 0 h 2724068"/>
              <a:gd name="connsiteX10" fmla="*/ 865294 w 1803670"/>
              <a:gd name="connsiteY10" fmla="*/ 0 h 2724068"/>
              <a:gd name="connsiteX11" fmla="*/ 865294 w 1803670"/>
              <a:gd name="connsiteY11" fmla="*/ 849746 h 2724068"/>
              <a:gd name="connsiteX12" fmla="*/ 1294 w 1803670"/>
              <a:gd name="connsiteY12" fmla="*/ 849746 h 272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670" h="2724068">
                <a:moveTo>
                  <a:pt x="0" y="924068"/>
                </a:moveTo>
                <a:lnTo>
                  <a:pt x="1800000" y="924068"/>
                </a:lnTo>
                <a:lnTo>
                  <a:pt x="1800000" y="2637812"/>
                </a:lnTo>
                <a:cubicBezTo>
                  <a:pt x="1800000" y="2685450"/>
                  <a:pt x="1761382" y="2724068"/>
                  <a:pt x="1713744" y="2724068"/>
                </a:cubicBezTo>
                <a:lnTo>
                  <a:pt x="0" y="2724068"/>
                </a:lnTo>
                <a:close/>
                <a:moveTo>
                  <a:pt x="939670" y="0"/>
                </a:moveTo>
                <a:lnTo>
                  <a:pt x="1803670" y="0"/>
                </a:lnTo>
                <a:lnTo>
                  <a:pt x="1803670" y="849746"/>
                </a:lnTo>
                <a:lnTo>
                  <a:pt x="939670" y="849746"/>
                </a:lnTo>
                <a:close/>
                <a:moveTo>
                  <a:pt x="1294" y="0"/>
                </a:moveTo>
                <a:lnTo>
                  <a:pt x="865294" y="0"/>
                </a:lnTo>
                <a:lnTo>
                  <a:pt x="865294" y="849746"/>
                </a:lnTo>
                <a:lnTo>
                  <a:pt x="1294" y="849746"/>
                </a:lnTo>
                <a:close/>
              </a:path>
            </a:pathLst>
          </a:custGeom>
        </p:spPr>
        <p:txBody>
          <a:bodyPr wrap="square">
            <a:noAutofit/>
          </a:bodyPr>
          <a:lstStyle>
            <a:lvl1pPr>
              <a:defRPr sz="1200"/>
            </a:lvl1pPr>
          </a:lstStyle>
          <a:p>
            <a:endParaRPr lang="en-US"/>
          </a:p>
        </p:txBody>
      </p:sp>
      <p:sp>
        <p:nvSpPr>
          <p:cNvPr id="22" name="Picture Placeholder 21">
            <a:extLst>
              <a:ext uri="{FF2B5EF4-FFF2-40B4-BE49-F238E27FC236}">
                <a16:creationId xmlns:a16="http://schemas.microsoft.com/office/drawing/2014/main" id="{F811B2E6-3D20-49D2-B100-835371452F51}"/>
              </a:ext>
            </a:extLst>
          </p:cNvPr>
          <p:cNvSpPr>
            <a:spLocks noGrp="1"/>
          </p:cNvSpPr>
          <p:nvPr>
            <p:ph type="pic" sz="quarter" idx="14"/>
          </p:nvPr>
        </p:nvSpPr>
        <p:spPr>
          <a:xfrm>
            <a:off x="4577114" y="1157941"/>
            <a:ext cx="1800000" cy="1800000"/>
          </a:xfrm>
          <a:custGeom>
            <a:avLst/>
            <a:gdLst>
              <a:gd name="connsiteX0" fmla="*/ 0 w 1800000"/>
              <a:gd name="connsiteY0" fmla="*/ 0 h 1800000"/>
              <a:gd name="connsiteX1" fmla="*/ 1725624 w 1800000"/>
              <a:gd name="connsiteY1" fmla="*/ 0 h 1800000"/>
              <a:gd name="connsiteX2" fmla="*/ 1800000 w 1800000"/>
              <a:gd name="connsiteY2" fmla="*/ 74376 h 1800000"/>
              <a:gd name="connsiteX3" fmla="*/ 1800000 w 1800000"/>
              <a:gd name="connsiteY3" fmla="*/ 1800000 h 1800000"/>
              <a:gd name="connsiteX4" fmla="*/ 0 w 1800000"/>
              <a:gd name="connsiteY4" fmla="*/ 180000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0" y="0"/>
                </a:moveTo>
                <a:lnTo>
                  <a:pt x="1725624" y="0"/>
                </a:lnTo>
                <a:cubicBezTo>
                  <a:pt x="1766701" y="0"/>
                  <a:pt x="1800000" y="33299"/>
                  <a:pt x="1800000" y="74376"/>
                </a:cubicBezTo>
                <a:lnTo>
                  <a:pt x="1800000" y="1800000"/>
                </a:lnTo>
                <a:lnTo>
                  <a:pt x="0" y="1800000"/>
                </a:lnTo>
                <a:close/>
              </a:path>
            </a:pathLst>
          </a:custGeom>
        </p:spPr>
        <p:txBody>
          <a:bodyPr wrap="square">
            <a:noAutofit/>
          </a:bodyPr>
          <a:lstStyle>
            <a:lvl1pPr>
              <a:defRPr sz="1200"/>
            </a:lvl1pPr>
          </a:lstStyle>
          <a:p>
            <a:endParaRPr lang="en-US"/>
          </a:p>
        </p:txBody>
      </p:sp>
      <p:sp>
        <p:nvSpPr>
          <p:cNvPr id="24" name="Picture Placeholder 23">
            <a:extLst>
              <a:ext uri="{FF2B5EF4-FFF2-40B4-BE49-F238E27FC236}">
                <a16:creationId xmlns:a16="http://schemas.microsoft.com/office/drawing/2014/main" id="{D78D2183-8E0F-44CD-9D30-2CE7DEC2E333}"/>
              </a:ext>
            </a:extLst>
          </p:cNvPr>
          <p:cNvSpPr>
            <a:spLocks noGrp="1"/>
          </p:cNvSpPr>
          <p:nvPr>
            <p:ph type="pic" sz="quarter" idx="15"/>
          </p:nvPr>
        </p:nvSpPr>
        <p:spPr>
          <a:xfrm>
            <a:off x="2693934" y="3956331"/>
            <a:ext cx="1800000" cy="1800000"/>
          </a:xfrm>
          <a:custGeom>
            <a:avLst/>
            <a:gdLst>
              <a:gd name="connsiteX0" fmla="*/ 0 w 1800000"/>
              <a:gd name="connsiteY0" fmla="*/ 0 h 1800000"/>
              <a:gd name="connsiteX1" fmla="*/ 1800000 w 1800000"/>
              <a:gd name="connsiteY1" fmla="*/ 0 h 1800000"/>
              <a:gd name="connsiteX2" fmla="*/ 1800000 w 1800000"/>
              <a:gd name="connsiteY2" fmla="*/ 1800000 h 1800000"/>
              <a:gd name="connsiteX3" fmla="*/ 0 w 1800000"/>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1800000" h="1800000">
                <a:moveTo>
                  <a:pt x="0" y="0"/>
                </a:moveTo>
                <a:lnTo>
                  <a:pt x="1800000" y="0"/>
                </a:lnTo>
                <a:lnTo>
                  <a:pt x="1800000" y="1800000"/>
                </a:lnTo>
                <a:lnTo>
                  <a:pt x="0" y="1800000"/>
                </a:lnTo>
                <a:close/>
              </a:path>
            </a:pathLst>
          </a:custGeom>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ECFB97DC-6F76-46C4-AF55-54181598CFBE}"/>
              </a:ext>
            </a:extLst>
          </p:cNvPr>
          <p:cNvSpPr>
            <a:spLocks noGrp="1"/>
          </p:cNvSpPr>
          <p:nvPr>
            <p:ph type="pic" sz="quarter" idx="16"/>
          </p:nvPr>
        </p:nvSpPr>
        <p:spPr>
          <a:xfrm>
            <a:off x="2693934" y="2082009"/>
            <a:ext cx="1800000" cy="1800000"/>
          </a:xfrm>
          <a:custGeom>
            <a:avLst/>
            <a:gdLst>
              <a:gd name="connsiteX0" fmla="*/ 0 w 1800000"/>
              <a:gd name="connsiteY0" fmla="*/ 0 h 1800000"/>
              <a:gd name="connsiteX1" fmla="*/ 1800000 w 1800000"/>
              <a:gd name="connsiteY1" fmla="*/ 0 h 1800000"/>
              <a:gd name="connsiteX2" fmla="*/ 1800000 w 1800000"/>
              <a:gd name="connsiteY2" fmla="*/ 1800000 h 1800000"/>
              <a:gd name="connsiteX3" fmla="*/ 0 w 1800000"/>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1800000" h="1800000">
                <a:moveTo>
                  <a:pt x="0" y="0"/>
                </a:moveTo>
                <a:lnTo>
                  <a:pt x="1800000" y="0"/>
                </a:lnTo>
                <a:lnTo>
                  <a:pt x="1800000" y="1800000"/>
                </a:lnTo>
                <a:lnTo>
                  <a:pt x="0" y="1800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45133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95746B9-42D8-4957-9125-89C0D4B73DB1}"/>
              </a:ext>
            </a:extLst>
          </p:cNvPr>
          <p:cNvSpPr>
            <a:spLocks noGrp="1"/>
          </p:cNvSpPr>
          <p:nvPr>
            <p:ph type="pic" sz="quarter" idx="12"/>
          </p:nvPr>
        </p:nvSpPr>
        <p:spPr>
          <a:xfrm>
            <a:off x="0" y="0"/>
            <a:ext cx="11296650" cy="6858000"/>
          </a:xfrm>
          <a:custGeom>
            <a:avLst/>
            <a:gdLst>
              <a:gd name="connsiteX0" fmla="*/ 0 w 11296650"/>
              <a:gd name="connsiteY0" fmla="*/ 0 h 6858000"/>
              <a:gd name="connsiteX1" fmla="*/ 11296650 w 11296650"/>
              <a:gd name="connsiteY1" fmla="*/ 0 h 6858000"/>
              <a:gd name="connsiteX2" fmla="*/ 11296650 w 11296650"/>
              <a:gd name="connsiteY2" fmla="*/ 6858000 h 6858000"/>
              <a:gd name="connsiteX3" fmla="*/ 0 w 11296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96650" h="6858000">
                <a:moveTo>
                  <a:pt x="0" y="0"/>
                </a:moveTo>
                <a:lnTo>
                  <a:pt x="11296650" y="0"/>
                </a:lnTo>
                <a:lnTo>
                  <a:pt x="11296650" y="6858000"/>
                </a:lnTo>
                <a:lnTo>
                  <a:pt x="0" y="6858000"/>
                </a:lnTo>
                <a:close/>
              </a:path>
            </a:pathLst>
          </a:custGeom>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2170386E-F8F9-4380-8B79-8DEDEFEA6E6D}"/>
              </a:ext>
            </a:extLst>
          </p:cNvPr>
          <p:cNvSpPr>
            <a:spLocks noGrp="1"/>
          </p:cNvSpPr>
          <p:nvPr>
            <p:ph type="pic" sz="quarter" idx="10"/>
          </p:nvPr>
        </p:nvSpPr>
        <p:spPr>
          <a:xfrm>
            <a:off x="6496050" y="2819400"/>
            <a:ext cx="2057400" cy="2019300"/>
          </a:xfrm>
          <a:custGeom>
            <a:avLst/>
            <a:gdLst>
              <a:gd name="connsiteX0" fmla="*/ 0 w 2057400"/>
              <a:gd name="connsiteY0" fmla="*/ 0 h 2019300"/>
              <a:gd name="connsiteX1" fmla="*/ 2057400 w 2057400"/>
              <a:gd name="connsiteY1" fmla="*/ 0 h 2019300"/>
              <a:gd name="connsiteX2" fmla="*/ 2057400 w 2057400"/>
              <a:gd name="connsiteY2" fmla="*/ 2019300 h 2019300"/>
              <a:gd name="connsiteX3" fmla="*/ 0 w 205740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057400" h="2019300">
                <a:moveTo>
                  <a:pt x="0" y="0"/>
                </a:moveTo>
                <a:lnTo>
                  <a:pt x="2057400" y="0"/>
                </a:lnTo>
                <a:lnTo>
                  <a:pt x="2057400" y="2019300"/>
                </a:lnTo>
                <a:lnTo>
                  <a:pt x="0" y="2019300"/>
                </a:lnTo>
                <a:close/>
              </a:path>
            </a:pathLst>
          </a:custGeom>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55B4AF91-72E6-4D0A-BF27-C5326E87F267}"/>
              </a:ext>
            </a:extLst>
          </p:cNvPr>
          <p:cNvSpPr>
            <a:spLocks noGrp="1"/>
          </p:cNvSpPr>
          <p:nvPr>
            <p:ph type="pic" sz="quarter" idx="11"/>
          </p:nvPr>
        </p:nvSpPr>
        <p:spPr>
          <a:xfrm>
            <a:off x="8553450" y="4838700"/>
            <a:ext cx="2057400" cy="2019300"/>
          </a:xfrm>
          <a:custGeom>
            <a:avLst/>
            <a:gdLst>
              <a:gd name="connsiteX0" fmla="*/ 0 w 2057400"/>
              <a:gd name="connsiteY0" fmla="*/ 0 h 2019300"/>
              <a:gd name="connsiteX1" fmla="*/ 2057400 w 2057400"/>
              <a:gd name="connsiteY1" fmla="*/ 0 h 2019300"/>
              <a:gd name="connsiteX2" fmla="*/ 2057400 w 2057400"/>
              <a:gd name="connsiteY2" fmla="*/ 2019300 h 2019300"/>
              <a:gd name="connsiteX3" fmla="*/ 0 w 2057400"/>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057400" h="2019300">
                <a:moveTo>
                  <a:pt x="0" y="0"/>
                </a:moveTo>
                <a:lnTo>
                  <a:pt x="2057400" y="0"/>
                </a:lnTo>
                <a:lnTo>
                  <a:pt x="2057400" y="2019300"/>
                </a:lnTo>
                <a:lnTo>
                  <a:pt x="0" y="20193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082256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8EFE49F-EB9C-4F1C-ADA7-8D4E187048CA}"/>
              </a:ext>
            </a:extLst>
          </p:cNvPr>
          <p:cNvSpPr>
            <a:spLocks noGrp="1"/>
          </p:cNvSpPr>
          <p:nvPr>
            <p:ph type="pic" sz="quarter" idx="10"/>
          </p:nvPr>
        </p:nvSpPr>
        <p:spPr>
          <a:xfrm>
            <a:off x="5166555" y="0"/>
            <a:ext cx="6102254" cy="3152633"/>
          </a:xfrm>
          <a:custGeom>
            <a:avLst/>
            <a:gdLst>
              <a:gd name="connsiteX0" fmla="*/ 0 w 6102254"/>
              <a:gd name="connsiteY0" fmla="*/ 0 h 3152633"/>
              <a:gd name="connsiteX1" fmla="*/ 6102254 w 6102254"/>
              <a:gd name="connsiteY1" fmla="*/ 0 h 3152633"/>
              <a:gd name="connsiteX2" fmla="*/ 6102254 w 6102254"/>
              <a:gd name="connsiteY2" fmla="*/ 3152633 h 3152633"/>
              <a:gd name="connsiteX3" fmla="*/ 0 w 6102254"/>
              <a:gd name="connsiteY3" fmla="*/ 3152633 h 3152633"/>
            </a:gdLst>
            <a:ahLst/>
            <a:cxnLst>
              <a:cxn ang="0">
                <a:pos x="connsiteX0" y="connsiteY0"/>
              </a:cxn>
              <a:cxn ang="0">
                <a:pos x="connsiteX1" y="connsiteY1"/>
              </a:cxn>
              <a:cxn ang="0">
                <a:pos x="connsiteX2" y="connsiteY2"/>
              </a:cxn>
              <a:cxn ang="0">
                <a:pos x="connsiteX3" y="connsiteY3"/>
              </a:cxn>
            </a:cxnLst>
            <a:rect l="l" t="t" r="r" b="b"/>
            <a:pathLst>
              <a:path w="6102254" h="3152633">
                <a:moveTo>
                  <a:pt x="0" y="0"/>
                </a:moveTo>
                <a:lnTo>
                  <a:pt x="6102254" y="0"/>
                </a:lnTo>
                <a:lnTo>
                  <a:pt x="6102254" y="3152633"/>
                </a:lnTo>
                <a:lnTo>
                  <a:pt x="0" y="3152633"/>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95397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7E8016-29C1-408E-9DEE-DF91B6E7AC10}"/>
              </a:ext>
            </a:extLst>
          </p:cNvPr>
          <p:cNvSpPr>
            <a:spLocks noGrp="1"/>
          </p:cNvSpPr>
          <p:nvPr>
            <p:ph type="pic" sz="quarter" idx="10"/>
          </p:nvPr>
        </p:nvSpPr>
        <p:spPr>
          <a:xfrm>
            <a:off x="0" y="0"/>
            <a:ext cx="11277600" cy="6858000"/>
          </a:xfrm>
          <a:custGeom>
            <a:avLst/>
            <a:gdLst>
              <a:gd name="connsiteX0" fmla="*/ 0 w 11277600"/>
              <a:gd name="connsiteY0" fmla="*/ 0 h 6858000"/>
              <a:gd name="connsiteX1" fmla="*/ 11277600 w 11277600"/>
              <a:gd name="connsiteY1" fmla="*/ 0 h 6858000"/>
              <a:gd name="connsiteX2" fmla="*/ 11277600 w 11277600"/>
              <a:gd name="connsiteY2" fmla="*/ 6858000 h 6858000"/>
              <a:gd name="connsiteX3" fmla="*/ 0 w 11277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77600" h="6858000">
                <a:moveTo>
                  <a:pt x="0" y="0"/>
                </a:moveTo>
                <a:lnTo>
                  <a:pt x="11277600" y="0"/>
                </a:lnTo>
                <a:lnTo>
                  <a:pt x="11277600" y="6858000"/>
                </a:lnTo>
                <a:lnTo>
                  <a:pt x="0" y="6858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367547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50000C0-6D70-4CD3-8201-F0A134DD0C36}"/>
              </a:ext>
            </a:extLst>
          </p:cNvPr>
          <p:cNvSpPr>
            <a:spLocks noGrp="1"/>
          </p:cNvSpPr>
          <p:nvPr>
            <p:ph type="pic" sz="quarter" idx="10"/>
          </p:nvPr>
        </p:nvSpPr>
        <p:spPr>
          <a:xfrm>
            <a:off x="1192841" y="2492791"/>
            <a:ext cx="2461189" cy="2461191"/>
          </a:xfrm>
          <a:custGeom>
            <a:avLst/>
            <a:gdLst>
              <a:gd name="connsiteX0" fmla="*/ 2253459 w 2461189"/>
              <a:gd name="connsiteY0" fmla="*/ 0 h 2461191"/>
              <a:gd name="connsiteX1" fmla="*/ 2461189 w 2461189"/>
              <a:gd name="connsiteY1" fmla="*/ 2253461 h 2461191"/>
              <a:gd name="connsiteX2" fmla="*/ 207730 w 2461189"/>
              <a:gd name="connsiteY2" fmla="*/ 2461191 h 2461191"/>
              <a:gd name="connsiteX3" fmla="*/ 0 w 2461189"/>
              <a:gd name="connsiteY3" fmla="*/ 207729 h 2461191"/>
            </a:gdLst>
            <a:ahLst/>
            <a:cxnLst>
              <a:cxn ang="0">
                <a:pos x="connsiteX0" y="connsiteY0"/>
              </a:cxn>
              <a:cxn ang="0">
                <a:pos x="connsiteX1" y="connsiteY1"/>
              </a:cxn>
              <a:cxn ang="0">
                <a:pos x="connsiteX2" y="connsiteY2"/>
              </a:cxn>
              <a:cxn ang="0">
                <a:pos x="connsiteX3" y="connsiteY3"/>
              </a:cxn>
            </a:cxnLst>
            <a:rect l="l" t="t" r="r" b="b"/>
            <a:pathLst>
              <a:path w="2461189" h="2461191">
                <a:moveTo>
                  <a:pt x="2253459" y="0"/>
                </a:moveTo>
                <a:lnTo>
                  <a:pt x="2461189" y="2253461"/>
                </a:lnTo>
                <a:lnTo>
                  <a:pt x="207730" y="2461191"/>
                </a:lnTo>
                <a:lnTo>
                  <a:pt x="0" y="207729"/>
                </a:lnTo>
                <a:close/>
              </a:path>
            </a:pathLst>
          </a:custGeom>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DD2C927F-FD05-4DF3-BCE5-F10608A5E284}"/>
              </a:ext>
            </a:extLst>
          </p:cNvPr>
          <p:cNvSpPr>
            <a:spLocks noGrp="1"/>
          </p:cNvSpPr>
          <p:nvPr>
            <p:ph type="pic" sz="quarter" idx="11"/>
          </p:nvPr>
        </p:nvSpPr>
        <p:spPr>
          <a:xfrm>
            <a:off x="4823571" y="1696619"/>
            <a:ext cx="2263013" cy="2263016"/>
          </a:xfrm>
          <a:custGeom>
            <a:avLst/>
            <a:gdLst>
              <a:gd name="connsiteX0" fmla="*/ 0 w 2263013"/>
              <a:gd name="connsiteY0" fmla="*/ 0 h 2263016"/>
              <a:gd name="connsiteX1" fmla="*/ 2263013 w 2263013"/>
              <a:gd name="connsiteY1" fmla="*/ 0 h 2263016"/>
              <a:gd name="connsiteX2" fmla="*/ 2263013 w 2263013"/>
              <a:gd name="connsiteY2" fmla="*/ 2263016 h 2263016"/>
              <a:gd name="connsiteX3" fmla="*/ 0 w 2263013"/>
              <a:gd name="connsiteY3" fmla="*/ 2263016 h 2263016"/>
            </a:gdLst>
            <a:ahLst/>
            <a:cxnLst>
              <a:cxn ang="0">
                <a:pos x="connsiteX0" y="connsiteY0"/>
              </a:cxn>
              <a:cxn ang="0">
                <a:pos x="connsiteX1" y="connsiteY1"/>
              </a:cxn>
              <a:cxn ang="0">
                <a:pos x="connsiteX2" y="connsiteY2"/>
              </a:cxn>
              <a:cxn ang="0">
                <a:pos x="connsiteX3" y="connsiteY3"/>
              </a:cxn>
            </a:cxnLst>
            <a:rect l="l" t="t" r="r" b="b"/>
            <a:pathLst>
              <a:path w="2263013" h="2263016">
                <a:moveTo>
                  <a:pt x="0" y="0"/>
                </a:moveTo>
                <a:lnTo>
                  <a:pt x="2263013" y="0"/>
                </a:lnTo>
                <a:lnTo>
                  <a:pt x="2263013" y="2263016"/>
                </a:lnTo>
                <a:lnTo>
                  <a:pt x="0" y="2263016"/>
                </a:lnTo>
                <a:close/>
              </a:path>
            </a:pathLst>
          </a:custGeom>
        </p:spPr>
        <p:txBody>
          <a:bodyPr wrap="square">
            <a:noAutofit/>
          </a:bodyPr>
          <a:lstStyle>
            <a:lvl1pPr>
              <a:defRPr sz="1200"/>
            </a:lvl1pPr>
          </a:lstStyle>
          <a:p>
            <a:endParaRPr lang="en-US" dirty="0"/>
          </a:p>
        </p:txBody>
      </p:sp>
      <p:sp>
        <p:nvSpPr>
          <p:cNvPr id="10" name="Picture Placeholder 9">
            <a:extLst>
              <a:ext uri="{FF2B5EF4-FFF2-40B4-BE49-F238E27FC236}">
                <a16:creationId xmlns:a16="http://schemas.microsoft.com/office/drawing/2014/main" id="{9CB7D255-8725-4D02-8B7C-B8F30EF8DB0F}"/>
              </a:ext>
            </a:extLst>
          </p:cNvPr>
          <p:cNvSpPr>
            <a:spLocks noGrp="1"/>
          </p:cNvSpPr>
          <p:nvPr>
            <p:ph type="pic" sz="quarter" idx="12"/>
          </p:nvPr>
        </p:nvSpPr>
        <p:spPr>
          <a:xfrm>
            <a:off x="8466979" y="755783"/>
            <a:ext cx="2263013" cy="2263016"/>
          </a:xfrm>
          <a:custGeom>
            <a:avLst/>
            <a:gdLst>
              <a:gd name="connsiteX0" fmla="*/ 0 w 2263013"/>
              <a:gd name="connsiteY0" fmla="*/ 0 h 2263016"/>
              <a:gd name="connsiteX1" fmla="*/ 2263013 w 2263013"/>
              <a:gd name="connsiteY1" fmla="*/ 0 h 2263016"/>
              <a:gd name="connsiteX2" fmla="*/ 2263013 w 2263013"/>
              <a:gd name="connsiteY2" fmla="*/ 2263016 h 2263016"/>
              <a:gd name="connsiteX3" fmla="*/ 0 w 2263013"/>
              <a:gd name="connsiteY3" fmla="*/ 2263016 h 2263016"/>
            </a:gdLst>
            <a:ahLst/>
            <a:cxnLst>
              <a:cxn ang="0">
                <a:pos x="connsiteX0" y="connsiteY0"/>
              </a:cxn>
              <a:cxn ang="0">
                <a:pos x="connsiteX1" y="connsiteY1"/>
              </a:cxn>
              <a:cxn ang="0">
                <a:pos x="connsiteX2" y="connsiteY2"/>
              </a:cxn>
              <a:cxn ang="0">
                <a:pos x="connsiteX3" y="connsiteY3"/>
              </a:cxn>
            </a:cxnLst>
            <a:rect l="l" t="t" r="r" b="b"/>
            <a:pathLst>
              <a:path w="2263013" h="2263016">
                <a:moveTo>
                  <a:pt x="0" y="0"/>
                </a:moveTo>
                <a:lnTo>
                  <a:pt x="2263013" y="0"/>
                </a:lnTo>
                <a:lnTo>
                  <a:pt x="2263013" y="2263016"/>
                </a:lnTo>
                <a:lnTo>
                  <a:pt x="0" y="2263016"/>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566248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DD2EAB6-E200-4C4A-8365-597C14334D9F}"/>
              </a:ext>
            </a:extLst>
          </p:cNvPr>
          <p:cNvSpPr>
            <a:spLocks noGrp="1"/>
          </p:cNvSpPr>
          <p:nvPr>
            <p:ph type="pic" sz="quarter" idx="10"/>
          </p:nvPr>
        </p:nvSpPr>
        <p:spPr>
          <a:xfrm>
            <a:off x="8240577" y="1293314"/>
            <a:ext cx="1740810" cy="1740811"/>
          </a:xfrm>
          <a:custGeom>
            <a:avLst/>
            <a:gdLst>
              <a:gd name="connsiteX0" fmla="*/ 164530 w 1740810"/>
              <a:gd name="connsiteY0" fmla="*/ 0 h 1740811"/>
              <a:gd name="connsiteX1" fmla="*/ 1740810 w 1740810"/>
              <a:gd name="connsiteY1" fmla="*/ 164530 h 1740811"/>
              <a:gd name="connsiteX2" fmla="*/ 1576280 w 1740810"/>
              <a:gd name="connsiteY2" fmla="*/ 1740811 h 1740811"/>
              <a:gd name="connsiteX3" fmla="*/ 0 w 1740810"/>
              <a:gd name="connsiteY3" fmla="*/ 1576282 h 1740811"/>
            </a:gdLst>
            <a:ahLst/>
            <a:cxnLst>
              <a:cxn ang="0">
                <a:pos x="connsiteX0" y="connsiteY0"/>
              </a:cxn>
              <a:cxn ang="0">
                <a:pos x="connsiteX1" y="connsiteY1"/>
              </a:cxn>
              <a:cxn ang="0">
                <a:pos x="connsiteX2" y="connsiteY2"/>
              </a:cxn>
              <a:cxn ang="0">
                <a:pos x="connsiteX3" y="connsiteY3"/>
              </a:cxn>
            </a:cxnLst>
            <a:rect l="l" t="t" r="r" b="b"/>
            <a:pathLst>
              <a:path w="1740810" h="1740811">
                <a:moveTo>
                  <a:pt x="164530" y="0"/>
                </a:moveTo>
                <a:lnTo>
                  <a:pt x="1740810" y="164530"/>
                </a:lnTo>
                <a:lnTo>
                  <a:pt x="1576280" y="1740811"/>
                </a:lnTo>
                <a:lnTo>
                  <a:pt x="0" y="1576282"/>
                </a:lnTo>
                <a:close/>
              </a:path>
            </a:pathLst>
          </a:custGeom>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CE6DDDA0-43D8-4ACD-9D3E-B4BB8CD5DBFB}"/>
              </a:ext>
            </a:extLst>
          </p:cNvPr>
          <p:cNvSpPr>
            <a:spLocks noGrp="1"/>
          </p:cNvSpPr>
          <p:nvPr>
            <p:ph type="pic" sz="quarter" idx="11"/>
          </p:nvPr>
        </p:nvSpPr>
        <p:spPr>
          <a:xfrm>
            <a:off x="6887038" y="1793724"/>
            <a:ext cx="1708262" cy="1708263"/>
          </a:xfrm>
          <a:custGeom>
            <a:avLst/>
            <a:gdLst>
              <a:gd name="connsiteX0" fmla="*/ 1579614 w 1708262"/>
              <a:gd name="connsiteY0" fmla="*/ 0 h 1708263"/>
              <a:gd name="connsiteX1" fmla="*/ 1708262 w 1708262"/>
              <a:gd name="connsiteY1" fmla="*/ 1579615 h 1708263"/>
              <a:gd name="connsiteX2" fmla="*/ 128648 w 1708262"/>
              <a:gd name="connsiteY2" fmla="*/ 1708263 h 1708263"/>
              <a:gd name="connsiteX3" fmla="*/ 0 w 1708262"/>
              <a:gd name="connsiteY3" fmla="*/ 128648 h 1708263"/>
            </a:gdLst>
            <a:ahLst/>
            <a:cxnLst>
              <a:cxn ang="0">
                <a:pos x="connsiteX0" y="connsiteY0"/>
              </a:cxn>
              <a:cxn ang="0">
                <a:pos x="connsiteX1" y="connsiteY1"/>
              </a:cxn>
              <a:cxn ang="0">
                <a:pos x="connsiteX2" y="connsiteY2"/>
              </a:cxn>
              <a:cxn ang="0">
                <a:pos x="connsiteX3" y="connsiteY3"/>
              </a:cxn>
            </a:cxnLst>
            <a:rect l="l" t="t" r="r" b="b"/>
            <a:pathLst>
              <a:path w="1708262" h="1708263">
                <a:moveTo>
                  <a:pt x="1579614" y="0"/>
                </a:moveTo>
                <a:lnTo>
                  <a:pt x="1708262" y="1579615"/>
                </a:lnTo>
                <a:lnTo>
                  <a:pt x="128648" y="1708263"/>
                </a:lnTo>
                <a:lnTo>
                  <a:pt x="0" y="128648"/>
                </a:lnTo>
                <a:close/>
              </a:path>
            </a:pathLst>
          </a:custGeom>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ACBF6241-D2E7-4A6C-BAC8-C93F226B7906}"/>
              </a:ext>
            </a:extLst>
          </p:cNvPr>
          <p:cNvSpPr>
            <a:spLocks noGrp="1"/>
          </p:cNvSpPr>
          <p:nvPr>
            <p:ph type="pic" sz="quarter" idx="12"/>
          </p:nvPr>
        </p:nvSpPr>
        <p:spPr>
          <a:xfrm>
            <a:off x="6242384" y="3147968"/>
            <a:ext cx="1995824" cy="1995825"/>
          </a:xfrm>
          <a:custGeom>
            <a:avLst/>
            <a:gdLst>
              <a:gd name="connsiteX0" fmla="*/ 1507850 w 1995824"/>
              <a:gd name="connsiteY0" fmla="*/ 0 h 1995825"/>
              <a:gd name="connsiteX1" fmla="*/ 1995824 w 1995824"/>
              <a:gd name="connsiteY1" fmla="*/ 1507851 h 1995825"/>
              <a:gd name="connsiteX2" fmla="*/ 487974 w 1995824"/>
              <a:gd name="connsiteY2" fmla="*/ 1995825 h 1995825"/>
              <a:gd name="connsiteX3" fmla="*/ 0 w 1995824"/>
              <a:gd name="connsiteY3" fmla="*/ 487974 h 1995825"/>
            </a:gdLst>
            <a:ahLst/>
            <a:cxnLst>
              <a:cxn ang="0">
                <a:pos x="connsiteX0" y="connsiteY0"/>
              </a:cxn>
              <a:cxn ang="0">
                <a:pos x="connsiteX1" y="connsiteY1"/>
              </a:cxn>
              <a:cxn ang="0">
                <a:pos x="connsiteX2" y="connsiteY2"/>
              </a:cxn>
              <a:cxn ang="0">
                <a:pos x="connsiteX3" y="connsiteY3"/>
              </a:cxn>
            </a:cxnLst>
            <a:rect l="l" t="t" r="r" b="b"/>
            <a:pathLst>
              <a:path w="1995824" h="1995825">
                <a:moveTo>
                  <a:pt x="1507850" y="0"/>
                </a:moveTo>
                <a:lnTo>
                  <a:pt x="1995824" y="1507851"/>
                </a:lnTo>
                <a:lnTo>
                  <a:pt x="487974" y="1995825"/>
                </a:lnTo>
                <a:lnTo>
                  <a:pt x="0" y="487974"/>
                </a:lnTo>
                <a:close/>
              </a:path>
            </a:pathLst>
          </a:custGeom>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727981D9-0BFB-48E3-BB75-0D7FE4ECE55E}"/>
              </a:ext>
            </a:extLst>
          </p:cNvPr>
          <p:cNvSpPr>
            <a:spLocks noGrp="1"/>
          </p:cNvSpPr>
          <p:nvPr>
            <p:ph type="pic" sz="quarter" idx="13"/>
          </p:nvPr>
        </p:nvSpPr>
        <p:spPr>
          <a:xfrm>
            <a:off x="7639260" y="3549339"/>
            <a:ext cx="1995824" cy="1995825"/>
          </a:xfrm>
          <a:custGeom>
            <a:avLst/>
            <a:gdLst>
              <a:gd name="connsiteX0" fmla="*/ 1507850 w 1995824"/>
              <a:gd name="connsiteY0" fmla="*/ 0 h 1995825"/>
              <a:gd name="connsiteX1" fmla="*/ 1995824 w 1995824"/>
              <a:gd name="connsiteY1" fmla="*/ 1507851 h 1995825"/>
              <a:gd name="connsiteX2" fmla="*/ 487974 w 1995824"/>
              <a:gd name="connsiteY2" fmla="*/ 1995825 h 1995825"/>
              <a:gd name="connsiteX3" fmla="*/ 0 w 1995824"/>
              <a:gd name="connsiteY3" fmla="*/ 487974 h 1995825"/>
            </a:gdLst>
            <a:ahLst/>
            <a:cxnLst>
              <a:cxn ang="0">
                <a:pos x="connsiteX0" y="connsiteY0"/>
              </a:cxn>
              <a:cxn ang="0">
                <a:pos x="connsiteX1" y="connsiteY1"/>
              </a:cxn>
              <a:cxn ang="0">
                <a:pos x="connsiteX2" y="connsiteY2"/>
              </a:cxn>
              <a:cxn ang="0">
                <a:pos x="connsiteX3" y="connsiteY3"/>
              </a:cxn>
            </a:cxnLst>
            <a:rect l="l" t="t" r="r" b="b"/>
            <a:pathLst>
              <a:path w="1995824" h="1995825">
                <a:moveTo>
                  <a:pt x="1507850" y="0"/>
                </a:moveTo>
                <a:lnTo>
                  <a:pt x="1995824" y="1507851"/>
                </a:lnTo>
                <a:lnTo>
                  <a:pt x="487974" y="1995825"/>
                </a:lnTo>
                <a:lnTo>
                  <a:pt x="0" y="487974"/>
                </a:lnTo>
                <a:close/>
              </a:path>
            </a:pathLst>
          </a:custGeom>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9AAF71FA-4EFC-46DC-A60C-4B803FD994F9}"/>
              </a:ext>
            </a:extLst>
          </p:cNvPr>
          <p:cNvSpPr>
            <a:spLocks noGrp="1"/>
          </p:cNvSpPr>
          <p:nvPr>
            <p:ph type="pic" sz="quarter" idx="14"/>
          </p:nvPr>
        </p:nvSpPr>
        <p:spPr>
          <a:xfrm>
            <a:off x="8734037" y="2815214"/>
            <a:ext cx="2018404" cy="2018406"/>
          </a:xfrm>
          <a:custGeom>
            <a:avLst/>
            <a:gdLst>
              <a:gd name="connsiteX0" fmla="*/ 521990 w 2018404"/>
              <a:gd name="connsiteY0" fmla="*/ 0 h 2018406"/>
              <a:gd name="connsiteX1" fmla="*/ 2018404 w 2018404"/>
              <a:gd name="connsiteY1" fmla="*/ 521990 h 2018406"/>
              <a:gd name="connsiteX2" fmla="*/ 1496414 w 2018404"/>
              <a:gd name="connsiteY2" fmla="*/ 2018406 h 2018406"/>
              <a:gd name="connsiteX3" fmla="*/ 0 w 2018404"/>
              <a:gd name="connsiteY3" fmla="*/ 1496416 h 2018406"/>
            </a:gdLst>
            <a:ahLst/>
            <a:cxnLst>
              <a:cxn ang="0">
                <a:pos x="connsiteX0" y="connsiteY0"/>
              </a:cxn>
              <a:cxn ang="0">
                <a:pos x="connsiteX1" y="connsiteY1"/>
              </a:cxn>
              <a:cxn ang="0">
                <a:pos x="connsiteX2" y="connsiteY2"/>
              </a:cxn>
              <a:cxn ang="0">
                <a:pos x="connsiteX3" y="connsiteY3"/>
              </a:cxn>
            </a:cxnLst>
            <a:rect l="l" t="t" r="r" b="b"/>
            <a:pathLst>
              <a:path w="2018404" h="2018406">
                <a:moveTo>
                  <a:pt x="521990" y="0"/>
                </a:moveTo>
                <a:lnTo>
                  <a:pt x="2018404" y="521990"/>
                </a:lnTo>
                <a:lnTo>
                  <a:pt x="1496414" y="2018406"/>
                </a:lnTo>
                <a:lnTo>
                  <a:pt x="0" y="1496416"/>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99261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213715B-AA25-4F63-9A92-7965C68D2105}"/>
              </a:ext>
            </a:extLst>
          </p:cNvPr>
          <p:cNvSpPr>
            <a:spLocks noGrp="1"/>
          </p:cNvSpPr>
          <p:nvPr>
            <p:ph type="pic" sz="quarter" idx="10"/>
          </p:nvPr>
        </p:nvSpPr>
        <p:spPr>
          <a:xfrm>
            <a:off x="6356787" y="399143"/>
            <a:ext cx="2337739" cy="4826000"/>
          </a:xfrm>
          <a:custGeom>
            <a:avLst/>
            <a:gdLst>
              <a:gd name="connsiteX0" fmla="*/ 0 w 2337739"/>
              <a:gd name="connsiteY0" fmla="*/ 0 h 4826000"/>
              <a:gd name="connsiteX1" fmla="*/ 2337739 w 2337739"/>
              <a:gd name="connsiteY1" fmla="*/ 0 h 4826000"/>
              <a:gd name="connsiteX2" fmla="*/ 2337739 w 2337739"/>
              <a:gd name="connsiteY2" fmla="*/ 4826000 h 4826000"/>
              <a:gd name="connsiteX3" fmla="*/ 0 w 2337739"/>
              <a:gd name="connsiteY3" fmla="*/ 4826000 h 4826000"/>
            </a:gdLst>
            <a:ahLst/>
            <a:cxnLst>
              <a:cxn ang="0">
                <a:pos x="connsiteX0" y="connsiteY0"/>
              </a:cxn>
              <a:cxn ang="0">
                <a:pos x="connsiteX1" y="connsiteY1"/>
              </a:cxn>
              <a:cxn ang="0">
                <a:pos x="connsiteX2" y="connsiteY2"/>
              </a:cxn>
              <a:cxn ang="0">
                <a:pos x="connsiteX3" y="connsiteY3"/>
              </a:cxn>
            </a:cxnLst>
            <a:rect l="l" t="t" r="r" b="b"/>
            <a:pathLst>
              <a:path w="2337739" h="4826000">
                <a:moveTo>
                  <a:pt x="0" y="0"/>
                </a:moveTo>
                <a:lnTo>
                  <a:pt x="2337739" y="0"/>
                </a:lnTo>
                <a:lnTo>
                  <a:pt x="2337739" y="4826000"/>
                </a:lnTo>
                <a:lnTo>
                  <a:pt x="0" y="4826000"/>
                </a:lnTo>
                <a:close/>
              </a:path>
            </a:pathLst>
          </a:custGeom>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FCC00461-5545-4BF4-AABE-32B7B5452EF9}"/>
              </a:ext>
            </a:extLst>
          </p:cNvPr>
          <p:cNvSpPr>
            <a:spLocks noGrp="1"/>
          </p:cNvSpPr>
          <p:nvPr>
            <p:ph type="pic" sz="quarter" idx="11"/>
          </p:nvPr>
        </p:nvSpPr>
        <p:spPr>
          <a:xfrm>
            <a:off x="3831771" y="1016000"/>
            <a:ext cx="2337739" cy="5471886"/>
          </a:xfrm>
          <a:custGeom>
            <a:avLst/>
            <a:gdLst>
              <a:gd name="connsiteX0" fmla="*/ 0 w 2337739"/>
              <a:gd name="connsiteY0" fmla="*/ 0 h 5471886"/>
              <a:gd name="connsiteX1" fmla="*/ 2337739 w 2337739"/>
              <a:gd name="connsiteY1" fmla="*/ 0 h 5471886"/>
              <a:gd name="connsiteX2" fmla="*/ 2337739 w 2337739"/>
              <a:gd name="connsiteY2" fmla="*/ 5471886 h 5471886"/>
              <a:gd name="connsiteX3" fmla="*/ 0 w 2337739"/>
              <a:gd name="connsiteY3" fmla="*/ 5471886 h 5471886"/>
            </a:gdLst>
            <a:ahLst/>
            <a:cxnLst>
              <a:cxn ang="0">
                <a:pos x="connsiteX0" y="connsiteY0"/>
              </a:cxn>
              <a:cxn ang="0">
                <a:pos x="connsiteX1" y="connsiteY1"/>
              </a:cxn>
              <a:cxn ang="0">
                <a:pos x="connsiteX2" y="connsiteY2"/>
              </a:cxn>
              <a:cxn ang="0">
                <a:pos x="connsiteX3" y="connsiteY3"/>
              </a:cxn>
            </a:cxnLst>
            <a:rect l="l" t="t" r="r" b="b"/>
            <a:pathLst>
              <a:path w="2337739" h="5471886">
                <a:moveTo>
                  <a:pt x="0" y="0"/>
                </a:moveTo>
                <a:lnTo>
                  <a:pt x="2337739" y="0"/>
                </a:lnTo>
                <a:lnTo>
                  <a:pt x="2337739" y="5471886"/>
                </a:lnTo>
                <a:lnTo>
                  <a:pt x="0" y="5471886"/>
                </a:lnTo>
                <a:close/>
              </a:path>
            </a:pathLst>
          </a:custGeom>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0C2920AF-B16E-4457-84E0-319CCCD7BC46}"/>
              </a:ext>
            </a:extLst>
          </p:cNvPr>
          <p:cNvSpPr>
            <a:spLocks noGrp="1"/>
          </p:cNvSpPr>
          <p:nvPr>
            <p:ph type="pic" sz="quarter" idx="12"/>
          </p:nvPr>
        </p:nvSpPr>
        <p:spPr>
          <a:xfrm>
            <a:off x="8881804" y="2032000"/>
            <a:ext cx="2337739" cy="4826000"/>
          </a:xfrm>
          <a:custGeom>
            <a:avLst/>
            <a:gdLst>
              <a:gd name="connsiteX0" fmla="*/ 0 w 2337739"/>
              <a:gd name="connsiteY0" fmla="*/ 0 h 4826000"/>
              <a:gd name="connsiteX1" fmla="*/ 2337739 w 2337739"/>
              <a:gd name="connsiteY1" fmla="*/ 0 h 4826000"/>
              <a:gd name="connsiteX2" fmla="*/ 2337739 w 2337739"/>
              <a:gd name="connsiteY2" fmla="*/ 4826000 h 4826000"/>
              <a:gd name="connsiteX3" fmla="*/ 0 w 2337739"/>
              <a:gd name="connsiteY3" fmla="*/ 4826000 h 4826000"/>
            </a:gdLst>
            <a:ahLst/>
            <a:cxnLst>
              <a:cxn ang="0">
                <a:pos x="connsiteX0" y="connsiteY0"/>
              </a:cxn>
              <a:cxn ang="0">
                <a:pos x="connsiteX1" y="connsiteY1"/>
              </a:cxn>
              <a:cxn ang="0">
                <a:pos x="connsiteX2" y="connsiteY2"/>
              </a:cxn>
              <a:cxn ang="0">
                <a:pos x="connsiteX3" y="connsiteY3"/>
              </a:cxn>
            </a:cxnLst>
            <a:rect l="l" t="t" r="r" b="b"/>
            <a:pathLst>
              <a:path w="2337739" h="4826000">
                <a:moveTo>
                  <a:pt x="0" y="0"/>
                </a:moveTo>
                <a:lnTo>
                  <a:pt x="2337739" y="0"/>
                </a:lnTo>
                <a:lnTo>
                  <a:pt x="2337739" y="4826000"/>
                </a:lnTo>
                <a:lnTo>
                  <a:pt x="0" y="4826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721808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1A319E-7E6F-44C5-A6B4-BD6A6ADA9952}"/>
              </a:ext>
            </a:extLst>
          </p:cNvPr>
          <p:cNvSpPr>
            <a:spLocks noGrp="1"/>
          </p:cNvSpPr>
          <p:nvPr>
            <p:ph type="pic" sz="quarter" idx="10"/>
          </p:nvPr>
        </p:nvSpPr>
        <p:spPr>
          <a:xfrm>
            <a:off x="400050" y="400050"/>
            <a:ext cx="10782300" cy="3028950"/>
          </a:xfrm>
          <a:custGeom>
            <a:avLst/>
            <a:gdLst>
              <a:gd name="connsiteX0" fmla="*/ 0 w 10782300"/>
              <a:gd name="connsiteY0" fmla="*/ 0 h 3028950"/>
              <a:gd name="connsiteX1" fmla="*/ 10782300 w 10782300"/>
              <a:gd name="connsiteY1" fmla="*/ 0 h 3028950"/>
              <a:gd name="connsiteX2" fmla="*/ 10782300 w 10782300"/>
              <a:gd name="connsiteY2" fmla="*/ 3028950 h 3028950"/>
              <a:gd name="connsiteX3" fmla="*/ 0 w 10782300"/>
              <a:gd name="connsiteY3" fmla="*/ 3028950 h 3028950"/>
            </a:gdLst>
            <a:ahLst/>
            <a:cxnLst>
              <a:cxn ang="0">
                <a:pos x="connsiteX0" y="connsiteY0"/>
              </a:cxn>
              <a:cxn ang="0">
                <a:pos x="connsiteX1" y="connsiteY1"/>
              </a:cxn>
              <a:cxn ang="0">
                <a:pos x="connsiteX2" y="connsiteY2"/>
              </a:cxn>
              <a:cxn ang="0">
                <a:pos x="connsiteX3" y="connsiteY3"/>
              </a:cxn>
            </a:cxnLst>
            <a:rect l="l" t="t" r="r" b="b"/>
            <a:pathLst>
              <a:path w="10782300" h="3028950">
                <a:moveTo>
                  <a:pt x="0" y="0"/>
                </a:moveTo>
                <a:lnTo>
                  <a:pt x="10782300" y="0"/>
                </a:lnTo>
                <a:lnTo>
                  <a:pt x="10782300" y="3028950"/>
                </a:lnTo>
                <a:lnTo>
                  <a:pt x="0" y="302895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783123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FDF5B15-C54C-43B8-9140-0FE9F639627C}"/>
              </a:ext>
            </a:extLst>
          </p:cNvPr>
          <p:cNvSpPr>
            <a:spLocks noGrp="1"/>
          </p:cNvSpPr>
          <p:nvPr>
            <p:ph type="pic" sz="quarter" idx="10"/>
          </p:nvPr>
        </p:nvSpPr>
        <p:spPr>
          <a:xfrm>
            <a:off x="0" y="0"/>
            <a:ext cx="11327642" cy="6858000"/>
          </a:xfrm>
          <a:custGeom>
            <a:avLst/>
            <a:gdLst>
              <a:gd name="connsiteX0" fmla="*/ 0 w 11327642"/>
              <a:gd name="connsiteY0" fmla="*/ 0 h 6858000"/>
              <a:gd name="connsiteX1" fmla="*/ 11327642 w 11327642"/>
              <a:gd name="connsiteY1" fmla="*/ 0 h 6858000"/>
              <a:gd name="connsiteX2" fmla="*/ 11327642 w 11327642"/>
              <a:gd name="connsiteY2" fmla="*/ 6858000 h 6858000"/>
              <a:gd name="connsiteX3" fmla="*/ 0 w 113276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327642" h="6858000">
                <a:moveTo>
                  <a:pt x="0" y="0"/>
                </a:moveTo>
                <a:lnTo>
                  <a:pt x="11327642" y="0"/>
                </a:lnTo>
                <a:lnTo>
                  <a:pt x="11327642" y="6858000"/>
                </a:lnTo>
                <a:lnTo>
                  <a:pt x="0" y="6858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396011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A5C4B5C-49BD-40F2-B719-C485B3AA4D74}"/>
              </a:ext>
            </a:extLst>
          </p:cNvPr>
          <p:cNvSpPr>
            <a:spLocks noGrp="1"/>
          </p:cNvSpPr>
          <p:nvPr>
            <p:ph type="pic" sz="quarter" idx="10"/>
          </p:nvPr>
        </p:nvSpPr>
        <p:spPr>
          <a:xfrm>
            <a:off x="0" y="0"/>
            <a:ext cx="11327642" cy="6858000"/>
          </a:xfrm>
          <a:custGeom>
            <a:avLst/>
            <a:gdLst>
              <a:gd name="connsiteX0" fmla="*/ 0 w 11327642"/>
              <a:gd name="connsiteY0" fmla="*/ 0 h 6858000"/>
              <a:gd name="connsiteX1" fmla="*/ 11327642 w 11327642"/>
              <a:gd name="connsiteY1" fmla="*/ 0 h 6858000"/>
              <a:gd name="connsiteX2" fmla="*/ 11327642 w 11327642"/>
              <a:gd name="connsiteY2" fmla="*/ 6858000 h 6858000"/>
              <a:gd name="connsiteX3" fmla="*/ 0 w 113276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327642" h="6858000">
                <a:moveTo>
                  <a:pt x="0" y="0"/>
                </a:moveTo>
                <a:lnTo>
                  <a:pt x="11327642" y="0"/>
                </a:lnTo>
                <a:lnTo>
                  <a:pt x="11327642" y="6858000"/>
                </a:lnTo>
                <a:lnTo>
                  <a:pt x="0" y="6858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46284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5D0A30-C50D-4B90-8162-346E4DB23150}"/>
              </a:ext>
            </a:extLst>
          </p:cNvPr>
          <p:cNvSpPr>
            <a:spLocks noGrp="1"/>
          </p:cNvSpPr>
          <p:nvPr>
            <p:ph type="pic" sz="quarter" idx="10"/>
          </p:nvPr>
        </p:nvSpPr>
        <p:spPr>
          <a:xfrm>
            <a:off x="3937628" y="0"/>
            <a:ext cx="8254373" cy="6281106"/>
          </a:xfrm>
          <a:custGeom>
            <a:avLst/>
            <a:gdLst>
              <a:gd name="connsiteX0" fmla="*/ 3218201 w 8254373"/>
              <a:gd name="connsiteY0" fmla="*/ 3914918 h 6371046"/>
              <a:gd name="connsiteX1" fmla="*/ 3657329 w 8254373"/>
              <a:gd name="connsiteY1" fmla="*/ 4010234 h 6371046"/>
              <a:gd name="connsiteX2" fmla="*/ 6705328 w 8254373"/>
              <a:gd name="connsiteY2" fmla="*/ 5334809 h 6371046"/>
              <a:gd name="connsiteX3" fmla="*/ 7223870 w 8254373"/>
              <a:gd name="connsiteY3" fmla="*/ 6119456 h 6371046"/>
              <a:gd name="connsiteX4" fmla="*/ 6296434 w 8254373"/>
              <a:gd name="connsiteY4" fmla="*/ 6275722 h 6371046"/>
              <a:gd name="connsiteX5" fmla="*/ 3248434 w 8254373"/>
              <a:gd name="connsiteY5" fmla="*/ 4951148 h 6371046"/>
              <a:gd name="connsiteX6" fmla="*/ 2729892 w 8254373"/>
              <a:gd name="connsiteY6" fmla="*/ 4166500 h 6371046"/>
              <a:gd name="connsiteX7" fmla="*/ 3218201 w 8254373"/>
              <a:gd name="connsiteY7" fmla="*/ 3914918 h 6371046"/>
              <a:gd name="connsiteX8" fmla="*/ 7441471 w 8254373"/>
              <a:gd name="connsiteY8" fmla="*/ 3544468 h 6371046"/>
              <a:gd name="connsiteX9" fmla="*/ 7960246 w 8254373"/>
              <a:gd name="connsiteY9" fmla="*/ 3644624 h 6371046"/>
              <a:gd name="connsiteX10" fmla="*/ 8254373 w 8254373"/>
              <a:gd name="connsiteY10" fmla="*/ 3772443 h 6371046"/>
              <a:gd name="connsiteX11" fmla="*/ 8254373 w 8254373"/>
              <a:gd name="connsiteY11" fmla="*/ 5848681 h 6371046"/>
              <a:gd name="connsiteX12" fmla="*/ 7201301 w 8254373"/>
              <a:gd name="connsiteY12" fmla="*/ 5391046 h 6371046"/>
              <a:gd name="connsiteX13" fmla="*/ 6588447 w 8254373"/>
              <a:gd name="connsiteY13" fmla="*/ 4086598 h 6371046"/>
              <a:gd name="connsiteX14" fmla="*/ 7441471 w 8254373"/>
              <a:gd name="connsiteY14" fmla="*/ 3544468 h 6371046"/>
              <a:gd name="connsiteX15" fmla="*/ 6531039 w 8254373"/>
              <a:gd name="connsiteY15" fmla="*/ 943536 h 6371046"/>
              <a:gd name="connsiteX16" fmla="*/ 7049814 w 8254373"/>
              <a:gd name="connsiteY16" fmla="*/ 1043692 h 6371046"/>
              <a:gd name="connsiteX17" fmla="*/ 8254373 w 8254373"/>
              <a:gd name="connsiteY17" fmla="*/ 1567159 h 6371046"/>
              <a:gd name="connsiteX18" fmla="*/ 8254373 w 8254373"/>
              <a:gd name="connsiteY18" fmla="*/ 3643397 h 6371046"/>
              <a:gd name="connsiteX19" fmla="*/ 6290869 w 8254373"/>
              <a:gd name="connsiteY19" fmla="*/ 2790113 h 6371046"/>
              <a:gd name="connsiteX20" fmla="*/ 5678015 w 8254373"/>
              <a:gd name="connsiteY20" fmla="*/ 1485666 h 6371046"/>
              <a:gd name="connsiteX21" fmla="*/ 6531039 w 8254373"/>
              <a:gd name="connsiteY21" fmla="*/ 943536 h 6371046"/>
              <a:gd name="connsiteX22" fmla="*/ 1201153 w 8254373"/>
              <a:gd name="connsiteY22" fmla="*/ 779049 h 6371046"/>
              <a:gd name="connsiteX23" fmla="*/ 1719929 w 8254373"/>
              <a:gd name="connsiteY23" fmla="*/ 879205 h 6371046"/>
              <a:gd name="connsiteX24" fmla="*/ 5903406 w 8254373"/>
              <a:gd name="connsiteY24" fmla="*/ 2697226 h 6371046"/>
              <a:gd name="connsiteX25" fmla="*/ 6516260 w 8254373"/>
              <a:gd name="connsiteY25" fmla="*/ 4001673 h 6371046"/>
              <a:gd name="connsiteX26" fmla="*/ 5144460 w 8254373"/>
              <a:gd name="connsiteY26" fmla="*/ 4443647 h 6371046"/>
              <a:gd name="connsiteX27" fmla="*/ 960983 w 8254373"/>
              <a:gd name="connsiteY27" fmla="*/ 2625626 h 6371046"/>
              <a:gd name="connsiteX28" fmla="*/ 348130 w 8254373"/>
              <a:gd name="connsiteY28" fmla="*/ 1321179 h 6371046"/>
              <a:gd name="connsiteX29" fmla="*/ 1201153 w 8254373"/>
              <a:gd name="connsiteY29" fmla="*/ 779049 h 6371046"/>
              <a:gd name="connsiteX30" fmla="*/ 0 w 8254373"/>
              <a:gd name="connsiteY30" fmla="*/ 1 h 6371046"/>
              <a:gd name="connsiteX31" fmla="*/ 4771396 w 8254373"/>
              <a:gd name="connsiteY31" fmla="*/ 1 h 6371046"/>
              <a:gd name="connsiteX32" fmla="*/ 4992975 w 8254373"/>
              <a:gd name="connsiteY32" fmla="*/ 96293 h 6371046"/>
              <a:gd name="connsiteX33" fmla="*/ 5605829 w 8254373"/>
              <a:gd name="connsiteY33" fmla="*/ 1400741 h 6371046"/>
              <a:gd name="connsiteX34" fmla="*/ 4234030 w 8254373"/>
              <a:gd name="connsiteY34" fmla="*/ 1842714 h 6371046"/>
              <a:gd name="connsiteX35" fmla="*/ 50552 w 8254373"/>
              <a:gd name="connsiteY35" fmla="*/ 24693 h 6371046"/>
              <a:gd name="connsiteX36" fmla="*/ 5124183 w 8254373"/>
              <a:gd name="connsiteY36" fmla="*/ 0 h 6371046"/>
              <a:gd name="connsiteX37" fmla="*/ 7311121 w 8254373"/>
              <a:gd name="connsiteY37" fmla="*/ 0 h 6371046"/>
              <a:gd name="connsiteX38" fmla="*/ 8254373 w 8254373"/>
              <a:gd name="connsiteY38" fmla="*/ 438932 h 6371046"/>
              <a:gd name="connsiteX39" fmla="*/ 8254373 w 8254373"/>
              <a:gd name="connsiteY39" fmla="*/ 1447004 h 6371046"/>
              <a:gd name="connsiteX40" fmla="*/ 8067196 w 8254373"/>
              <a:gd name="connsiteY40" fmla="*/ 1369499 h 63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254373" h="6371046">
                <a:moveTo>
                  <a:pt x="3218201" y="3914918"/>
                </a:moveTo>
                <a:cubicBezTo>
                  <a:pt x="3355635" y="3914339"/>
                  <a:pt x="3507607" y="3945170"/>
                  <a:pt x="3657329" y="4010234"/>
                </a:cubicBezTo>
                <a:lnTo>
                  <a:pt x="6705328" y="5334809"/>
                </a:lnTo>
                <a:cubicBezTo>
                  <a:pt x="7104585" y="5508315"/>
                  <a:pt x="7336790" y="5859616"/>
                  <a:pt x="7223870" y="6119456"/>
                </a:cubicBezTo>
                <a:cubicBezTo>
                  <a:pt x="7110951" y="6379296"/>
                  <a:pt x="6695691" y="6449228"/>
                  <a:pt x="6296434" y="6275722"/>
                </a:cubicBezTo>
                <a:lnTo>
                  <a:pt x="3248434" y="4951148"/>
                </a:lnTo>
                <a:cubicBezTo>
                  <a:pt x="2849178" y="4777642"/>
                  <a:pt x="2616973" y="4426340"/>
                  <a:pt x="2729892" y="4166500"/>
                </a:cubicBezTo>
                <a:cubicBezTo>
                  <a:pt x="2800466" y="4004100"/>
                  <a:pt x="2989143" y="3915883"/>
                  <a:pt x="3218201" y="3914918"/>
                </a:cubicBezTo>
                <a:close/>
                <a:moveTo>
                  <a:pt x="7441471" y="3544468"/>
                </a:moveTo>
                <a:cubicBezTo>
                  <a:pt x="7611284" y="3538361"/>
                  <a:pt x="7788999" y="3570205"/>
                  <a:pt x="7960246" y="3644624"/>
                </a:cubicBezTo>
                <a:lnTo>
                  <a:pt x="8254373" y="3772443"/>
                </a:lnTo>
                <a:lnTo>
                  <a:pt x="8254373" y="5848681"/>
                </a:lnTo>
                <a:lnTo>
                  <a:pt x="7201301" y="5391046"/>
                </a:lnTo>
                <a:cubicBezTo>
                  <a:pt x="6653309" y="5152903"/>
                  <a:pt x="6378859" y="4568885"/>
                  <a:pt x="6588447" y="4086598"/>
                </a:cubicBezTo>
                <a:cubicBezTo>
                  <a:pt x="6732539" y="3755026"/>
                  <a:pt x="7067882" y="3557904"/>
                  <a:pt x="7441471" y="3544468"/>
                </a:cubicBezTo>
                <a:close/>
                <a:moveTo>
                  <a:pt x="6531039" y="943536"/>
                </a:moveTo>
                <a:cubicBezTo>
                  <a:pt x="6700852" y="937429"/>
                  <a:pt x="6878567" y="969273"/>
                  <a:pt x="7049814" y="1043692"/>
                </a:cubicBezTo>
                <a:lnTo>
                  <a:pt x="8254373" y="1567159"/>
                </a:lnTo>
                <a:lnTo>
                  <a:pt x="8254373" y="3643397"/>
                </a:lnTo>
                <a:lnTo>
                  <a:pt x="6290869" y="2790113"/>
                </a:lnTo>
                <a:cubicBezTo>
                  <a:pt x="5742877" y="2551971"/>
                  <a:pt x="5468427" y="1967953"/>
                  <a:pt x="5678015" y="1485666"/>
                </a:cubicBezTo>
                <a:cubicBezTo>
                  <a:pt x="5822107" y="1154094"/>
                  <a:pt x="6157450" y="956972"/>
                  <a:pt x="6531039" y="943536"/>
                </a:cubicBezTo>
                <a:close/>
                <a:moveTo>
                  <a:pt x="1201153" y="779049"/>
                </a:moveTo>
                <a:cubicBezTo>
                  <a:pt x="1370966" y="772942"/>
                  <a:pt x="1548681" y="804786"/>
                  <a:pt x="1719929" y="879205"/>
                </a:cubicBezTo>
                <a:lnTo>
                  <a:pt x="5903406" y="2697226"/>
                </a:lnTo>
                <a:cubicBezTo>
                  <a:pt x="6451399" y="2935368"/>
                  <a:pt x="6725848" y="3519386"/>
                  <a:pt x="6516260" y="4001673"/>
                </a:cubicBezTo>
                <a:cubicBezTo>
                  <a:pt x="6306671" y="4483961"/>
                  <a:pt x="5692453" y="4681789"/>
                  <a:pt x="5144460" y="4443647"/>
                </a:cubicBezTo>
                <a:lnTo>
                  <a:pt x="960983" y="2625626"/>
                </a:lnTo>
                <a:cubicBezTo>
                  <a:pt x="412991" y="2387484"/>
                  <a:pt x="138542" y="1803467"/>
                  <a:pt x="348130" y="1321179"/>
                </a:cubicBezTo>
                <a:cubicBezTo>
                  <a:pt x="492222" y="989607"/>
                  <a:pt x="827564" y="792485"/>
                  <a:pt x="1201153" y="779049"/>
                </a:cubicBezTo>
                <a:close/>
                <a:moveTo>
                  <a:pt x="0" y="1"/>
                </a:moveTo>
                <a:lnTo>
                  <a:pt x="4771396" y="1"/>
                </a:lnTo>
                <a:lnTo>
                  <a:pt x="4992975" y="96293"/>
                </a:lnTo>
                <a:cubicBezTo>
                  <a:pt x="5540968" y="334435"/>
                  <a:pt x="5815417" y="918453"/>
                  <a:pt x="5605829" y="1400741"/>
                </a:cubicBezTo>
                <a:cubicBezTo>
                  <a:pt x="5396240" y="1883028"/>
                  <a:pt x="4782022" y="2080856"/>
                  <a:pt x="4234030" y="1842714"/>
                </a:cubicBezTo>
                <a:lnTo>
                  <a:pt x="50552" y="24693"/>
                </a:lnTo>
                <a:close/>
                <a:moveTo>
                  <a:pt x="5124183" y="0"/>
                </a:moveTo>
                <a:lnTo>
                  <a:pt x="7311121" y="0"/>
                </a:lnTo>
                <a:lnTo>
                  <a:pt x="8254373" y="438932"/>
                </a:lnTo>
                <a:lnTo>
                  <a:pt x="8254373" y="1447004"/>
                </a:lnTo>
                <a:lnTo>
                  <a:pt x="8067196" y="1369499"/>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412948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640DFD-4097-4B5A-9142-567CE5F8902F}"/>
              </a:ext>
            </a:extLst>
          </p:cNvPr>
          <p:cNvSpPr>
            <a:spLocks noGrp="1"/>
          </p:cNvSpPr>
          <p:nvPr>
            <p:ph type="pic" sz="quarter" idx="10"/>
          </p:nvPr>
        </p:nvSpPr>
        <p:spPr>
          <a:xfrm>
            <a:off x="0" y="0"/>
            <a:ext cx="7167716" cy="6281107"/>
          </a:xfrm>
          <a:custGeom>
            <a:avLst/>
            <a:gdLst>
              <a:gd name="connsiteX0" fmla="*/ 4373178 w 7167716"/>
              <a:gd name="connsiteY0" fmla="*/ 3859652 h 6281107"/>
              <a:gd name="connsiteX1" fmla="*/ 4797203 w 7167716"/>
              <a:gd name="connsiteY1" fmla="*/ 4107682 h 6281107"/>
              <a:gd name="connsiteX2" fmla="*/ 4346925 w 7167716"/>
              <a:gd name="connsiteY2" fmla="*/ 4881254 h 6281107"/>
              <a:gd name="connsiteX3" fmla="*/ 1700184 w 7167716"/>
              <a:gd name="connsiteY3" fmla="*/ 6187129 h 6281107"/>
              <a:gd name="connsiteX4" fmla="*/ 894842 w 7167716"/>
              <a:gd name="connsiteY4" fmla="*/ 6033069 h 6281107"/>
              <a:gd name="connsiteX5" fmla="*/ 1345120 w 7167716"/>
              <a:gd name="connsiteY5" fmla="*/ 5259499 h 6281107"/>
              <a:gd name="connsiteX6" fmla="*/ 3991860 w 7167716"/>
              <a:gd name="connsiteY6" fmla="*/ 3953622 h 6281107"/>
              <a:gd name="connsiteX7" fmla="*/ 4373178 w 7167716"/>
              <a:gd name="connsiteY7" fmla="*/ 3859652 h 6281107"/>
              <a:gd name="connsiteX8" fmla="*/ 705887 w 7167716"/>
              <a:gd name="connsiteY8" fmla="*/ 3494431 h 6281107"/>
              <a:gd name="connsiteX9" fmla="*/ 1446613 w 7167716"/>
              <a:gd name="connsiteY9" fmla="*/ 4028909 h 6281107"/>
              <a:gd name="connsiteX10" fmla="*/ 914439 w 7167716"/>
              <a:gd name="connsiteY10" fmla="*/ 5314942 h 6281107"/>
              <a:gd name="connsiteX11" fmla="*/ 0 w 7167716"/>
              <a:gd name="connsiteY11" fmla="*/ 5766116 h 6281107"/>
              <a:gd name="connsiteX12" fmla="*/ 0 w 7167716"/>
              <a:gd name="connsiteY12" fmla="*/ 3719188 h 6281107"/>
              <a:gd name="connsiteX13" fmla="*/ 255406 w 7167716"/>
              <a:gd name="connsiteY13" fmla="*/ 3593174 h 6281107"/>
              <a:gd name="connsiteX14" fmla="*/ 705887 w 7167716"/>
              <a:gd name="connsiteY14" fmla="*/ 3494431 h 6281107"/>
              <a:gd name="connsiteX15" fmla="*/ 1496464 w 7167716"/>
              <a:gd name="connsiteY15" fmla="*/ 930217 h 6281107"/>
              <a:gd name="connsiteX16" fmla="*/ 2237191 w 7167716"/>
              <a:gd name="connsiteY16" fmla="*/ 1464694 h 6281107"/>
              <a:gd name="connsiteX17" fmla="*/ 1705016 w 7167716"/>
              <a:gd name="connsiteY17" fmla="*/ 2750726 h 6281107"/>
              <a:gd name="connsiteX18" fmla="*/ 0 w 7167716"/>
              <a:gd name="connsiteY18" fmla="*/ 3591964 h 6281107"/>
              <a:gd name="connsiteX19" fmla="*/ 0 w 7167716"/>
              <a:gd name="connsiteY19" fmla="*/ 1545036 h 6281107"/>
              <a:gd name="connsiteX20" fmla="*/ 1045984 w 7167716"/>
              <a:gd name="connsiteY20" fmla="*/ 1028959 h 6281107"/>
              <a:gd name="connsiteX21" fmla="*/ 1496464 w 7167716"/>
              <a:gd name="connsiteY21" fmla="*/ 930217 h 6281107"/>
              <a:gd name="connsiteX22" fmla="*/ 6124689 w 7167716"/>
              <a:gd name="connsiteY22" fmla="*/ 768052 h 6281107"/>
              <a:gd name="connsiteX23" fmla="*/ 6865415 w 7167716"/>
              <a:gd name="connsiteY23" fmla="*/ 1302529 h 6281107"/>
              <a:gd name="connsiteX24" fmla="*/ 6333242 w 7167716"/>
              <a:gd name="connsiteY24" fmla="*/ 2588561 h 6281107"/>
              <a:gd name="connsiteX25" fmla="*/ 2700504 w 7167716"/>
              <a:gd name="connsiteY25" fmla="*/ 4380917 h 6281107"/>
              <a:gd name="connsiteX26" fmla="*/ 1509297 w 7167716"/>
              <a:gd name="connsiteY26" fmla="*/ 3945183 h 6281107"/>
              <a:gd name="connsiteX27" fmla="*/ 2041471 w 7167716"/>
              <a:gd name="connsiteY27" fmla="*/ 2659150 h 6281107"/>
              <a:gd name="connsiteX28" fmla="*/ 5674208 w 7167716"/>
              <a:gd name="connsiteY28" fmla="*/ 866794 h 6281107"/>
              <a:gd name="connsiteX29" fmla="*/ 6124689 w 7167716"/>
              <a:gd name="connsiteY29" fmla="*/ 768052 h 6281107"/>
              <a:gd name="connsiteX30" fmla="*/ 3024455 w 7167716"/>
              <a:gd name="connsiteY30" fmla="*/ 1 h 6281107"/>
              <a:gd name="connsiteX31" fmla="*/ 7167716 w 7167716"/>
              <a:gd name="connsiteY31" fmla="*/ 1 h 6281107"/>
              <a:gd name="connsiteX32" fmla="*/ 7123818 w 7167716"/>
              <a:gd name="connsiteY32" fmla="*/ 24345 h 6281107"/>
              <a:gd name="connsiteX33" fmla="*/ 3491079 w 7167716"/>
              <a:gd name="connsiteY33" fmla="*/ 1816701 h 6281107"/>
              <a:gd name="connsiteX34" fmla="*/ 2299873 w 7167716"/>
              <a:gd name="connsiteY34" fmla="*/ 1380966 h 6281107"/>
              <a:gd name="connsiteX35" fmla="*/ 2832046 w 7167716"/>
              <a:gd name="connsiteY35" fmla="*/ 94934 h 6281107"/>
              <a:gd name="connsiteX36" fmla="*/ 819077 w 7167716"/>
              <a:gd name="connsiteY36" fmla="*/ 0 h 6281107"/>
              <a:gd name="connsiteX37" fmla="*/ 2718112 w 7167716"/>
              <a:gd name="connsiteY37" fmla="*/ 0 h 6281107"/>
              <a:gd name="connsiteX38" fmla="*/ 162536 w 7167716"/>
              <a:gd name="connsiteY38" fmla="*/ 1350167 h 6281107"/>
              <a:gd name="connsiteX39" fmla="*/ 0 w 7167716"/>
              <a:gd name="connsiteY39" fmla="*/ 1426577 h 6281107"/>
              <a:gd name="connsiteX40" fmla="*/ 0 w 7167716"/>
              <a:gd name="connsiteY40" fmla="*/ 432736 h 628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167716" h="6281107">
                <a:moveTo>
                  <a:pt x="4373178" y="3859652"/>
                </a:moveTo>
                <a:cubicBezTo>
                  <a:pt x="4572082" y="3860603"/>
                  <a:pt x="4735920" y="3947575"/>
                  <a:pt x="4797203" y="4107682"/>
                </a:cubicBezTo>
                <a:cubicBezTo>
                  <a:pt x="4895257" y="4363854"/>
                  <a:pt x="4693621" y="4710197"/>
                  <a:pt x="4346925" y="4881254"/>
                </a:cubicBezTo>
                <a:lnTo>
                  <a:pt x="1700184" y="6187129"/>
                </a:lnTo>
                <a:cubicBezTo>
                  <a:pt x="1353488" y="6358185"/>
                  <a:pt x="992896" y="6289241"/>
                  <a:pt x="894842" y="6033069"/>
                </a:cubicBezTo>
                <a:cubicBezTo>
                  <a:pt x="796787" y="5776897"/>
                  <a:pt x="998423" y="5430555"/>
                  <a:pt x="1345120" y="5259499"/>
                </a:cubicBezTo>
                <a:lnTo>
                  <a:pt x="3991860" y="3953622"/>
                </a:lnTo>
                <a:cubicBezTo>
                  <a:pt x="4121872" y="3889477"/>
                  <a:pt x="4253837" y="3859081"/>
                  <a:pt x="4373178" y="3859652"/>
                </a:cubicBezTo>
                <a:close/>
                <a:moveTo>
                  <a:pt x="705887" y="3494431"/>
                </a:moveTo>
                <a:cubicBezTo>
                  <a:pt x="1030294" y="3507678"/>
                  <a:pt x="1321491" y="3702017"/>
                  <a:pt x="1446613" y="4028909"/>
                </a:cubicBezTo>
                <a:cubicBezTo>
                  <a:pt x="1628610" y="4504387"/>
                  <a:pt x="1390290" y="5080161"/>
                  <a:pt x="914439" y="5314942"/>
                </a:cubicBezTo>
                <a:lnTo>
                  <a:pt x="0" y="5766116"/>
                </a:lnTo>
                <a:lnTo>
                  <a:pt x="0" y="3719188"/>
                </a:lnTo>
                <a:lnTo>
                  <a:pt x="255406" y="3593174"/>
                </a:lnTo>
                <a:cubicBezTo>
                  <a:pt x="404109" y="3519805"/>
                  <a:pt x="558429" y="3488411"/>
                  <a:pt x="705887" y="3494431"/>
                </a:cubicBezTo>
                <a:close/>
                <a:moveTo>
                  <a:pt x="1496464" y="930217"/>
                </a:moveTo>
                <a:cubicBezTo>
                  <a:pt x="1820871" y="943463"/>
                  <a:pt x="2112067" y="1137802"/>
                  <a:pt x="2237191" y="1464694"/>
                </a:cubicBezTo>
                <a:cubicBezTo>
                  <a:pt x="2419187" y="1940172"/>
                  <a:pt x="2180867" y="2515945"/>
                  <a:pt x="1705016" y="2750726"/>
                </a:cubicBezTo>
                <a:lnTo>
                  <a:pt x="0" y="3591964"/>
                </a:lnTo>
                <a:lnTo>
                  <a:pt x="0" y="1545036"/>
                </a:lnTo>
                <a:lnTo>
                  <a:pt x="1045984" y="1028959"/>
                </a:lnTo>
                <a:cubicBezTo>
                  <a:pt x="1194687" y="955590"/>
                  <a:pt x="1349006" y="924196"/>
                  <a:pt x="1496464" y="930217"/>
                </a:cubicBezTo>
                <a:close/>
                <a:moveTo>
                  <a:pt x="6124689" y="768052"/>
                </a:moveTo>
                <a:cubicBezTo>
                  <a:pt x="6449096" y="781298"/>
                  <a:pt x="6740292" y="975637"/>
                  <a:pt x="6865415" y="1302529"/>
                </a:cubicBezTo>
                <a:cubicBezTo>
                  <a:pt x="7047412" y="1778007"/>
                  <a:pt x="6809092" y="2353781"/>
                  <a:pt x="6333242" y="2588561"/>
                </a:cubicBezTo>
                <a:lnTo>
                  <a:pt x="2700504" y="4380917"/>
                </a:lnTo>
                <a:cubicBezTo>
                  <a:pt x="2224652" y="4615698"/>
                  <a:pt x="1691294" y="4420662"/>
                  <a:pt x="1509297" y="3945183"/>
                </a:cubicBezTo>
                <a:cubicBezTo>
                  <a:pt x="1327300" y="3469704"/>
                  <a:pt x="1565619" y="2893930"/>
                  <a:pt x="2041471" y="2659150"/>
                </a:cubicBezTo>
                <a:lnTo>
                  <a:pt x="5674208" y="866794"/>
                </a:lnTo>
                <a:cubicBezTo>
                  <a:pt x="5822912" y="793426"/>
                  <a:pt x="5977231" y="762031"/>
                  <a:pt x="6124689" y="768052"/>
                </a:cubicBezTo>
                <a:close/>
                <a:moveTo>
                  <a:pt x="3024455" y="1"/>
                </a:moveTo>
                <a:lnTo>
                  <a:pt x="7167716" y="1"/>
                </a:lnTo>
                <a:lnTo>
                  <a:pt x="7123818" y="24345"/>
                </a:lnTo>
                <a:lnTo>
                  <a:pt x="3491079" y="1816701"/>
                </a:lnTo>
                <a:cubicBezTo>
                  <a:pt x="3015228" y="2051481"/>
                  <a:pt x="2481870" y="1856445"/>
                  <a:pt x="2299873" y="1380966"/>
                </a:cubicBezTo>
                <a:cubicBezTo>
                  <a:pt x="2117876" y="905488"/>
                  <a:pt x="2356194" y="329714"/>
                  <a:pt x="2832046" y="94934"/>
                </a:cubicBezTo>
                <a:close/>
                <a:moveTo>
                  <a:pt x="819077" y="0"/>
                </a:moveTo>
                <a:lnTo>
                  <a:pt x="2718112" y="0"/>
                </a:lnTo>
                <a:lnTo>
                  <a:pt x="162536" y="1350167"/>
                </a:lnTo>
                <a:lnTo>
                  <a:pt x="0" y="1426577"/>
                </a:lnTo>
                <a:lnTo>
                  <a:pt x="0" y="432736"/>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84147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564B0C2-DC90-4554-8AF0-E3EA846E7C40}"/>
              </a:ext>
            </a:extLst>
          </p:cNvPr>
          <p:cNvSpPr>
            <a:spLocks noGrp="1"/>
          </p:cNvSpPr>
          <p:nvPr>
            <p:ph type="pic" sz="quarter" idx="10"/>
          </p:nvPr>
        </p:nvSpPr>
        <p:spPr>
          <a:xfrm>
            <a:off x="406401" y="1"/>
            <a:ext cx="4644571" cy="4934856"/>
          </a:xfrm>
          <a:custGeom>
            <a:avLst/>
            <a:gdLst>
              <a:gd name="connsiteX0" fmla="*/ 0 w 4644571"/>
              <a:gd name="connsiteY0" fmla="*/ 0 h 4934856"/>
              <a:gd name="connsiteX1" fmla="*/ 4644571 w 4644571"/>
              <a:gd name="connsiteY1" fmla="*/ 0 h 4934856"/>
              <a:gd name="connsiteX2" fmla="*/ 4644571 w 4644571"/>
              <a:gd name="connsiteY2" fmla="*/ 4934856 h 4934856"/>
              <a:gd name="connsiteX3" fmla="*/ 0 w 4644571"/>
              <a:gd name="connsiteY3" fmla="*/ 4934856 h 4934856"/>
            </a:gdLst>
            <a:ahLst/>
            <a:cxnLst>
              <a:cxn ang="0">
                <a:pos x="connsiteX0" y="connsiteY0"/>
              </a:cxn>
              <a:cxn ang="0">
                <a:pos x="connsiteX1" y="connsiteY1"/>
              </a:cxn>
              <a:cxn ang="0">
                <a:pos x="connsiteX2" y="connsiteY2"/>
              </a:cxn>
              <a:cxn ang="0">
                <a:pos x="connsiteX3" y="connsiteY3"/>
              </a:cxn>
            </a:cxnLst>
            <a:rect l="l" t="t" r="r" b="b"/>
            <a:pathLst>
              <a:path w="4644571" h="4934856">
                <a:moveTo>
                  <a:pt x="0" y="0"/>
                </a:moveTo>
                <a:lnTo>
                  <a:pt x="4644571" y="0"/>
                </a:lnTo>
                <a:lnTo>
                  <a:pt x="4644571" y="4934856"/>
                </a:lnTo>
                <a:lnTo>
                  <a:pt x="0" y="4934856"/>
                </a:lnTo>
                <a:close/>
              </a:path>
            </a:pathLst>
          </a:custGeom>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F076CB2D-3AEF-476A-9266-A50A147DECC8}"/>
              </a:ext>
            </a:extLst>
          </p:cNvPr>
          <p:cNvSpPr>
            <a:spLocks noGrp="1"/>
          </p:cNvSpPr>
          <p:nvPr>
            <p:ph type="pic" sz="quarter" idx="11"/>
          </p:nvPr>
        </p:nvSpPr>
        <p:spPr>
          <a:xfrm>
            <a:off x="5326742" y="-1"/>
            <a:ext cx="5007429" cy="2351315"/>
          </a:xfrm>
          <a:custGeom>
            <a:avLst/>
            <a:gdLst>
              <a:gd name="connsiteX0" fmla="*/ 0 w 5007429"/>
              <a:gd name="connsiteY0" fmla="*/ 0 h 2351315"/>
              <a:gd name="connsiteX1" fmla="*/ 5007429 w 5007429"/>
              <a:gd name="connsiteY1" fmla="*/ 0 h 2351315"/>
              <a:gd name="connsiteX2" fmla="*/ 5007429 w 5007429"/>
              <a:gd name="connsiteY2" fmla="*/ 2351315 h 2351315"/>
              <a:gd name="connsiteX3" fmla="*/ 0 w 5007429"/>
              <a:gd name="connsiteY3" fmla="*/ 2351315 h 2351315"/>
            </a:gdLst>
            <a:ahLst/>
            <a:cxnLst>
              <a:cxn ang="0">
                <a:pos x="connsiteX0" y="connsiteY0"/>
              </a:cxn>
              <a:cxn ang="0">
                <a:pos x="connsiteX1" y="connsiteY1"/>
              </a:cxn>
              <a:cxn ang="0">
                <a:pos x="connsiteX2" y="connsiteY2"/>
              </a:cxn>
              <a:cxn ang="0">
                <a:pos x="connsiteX3" y="connsiteY3"/>
              </a:cxn>
            </a:cxnLst>
            <a:rect l="l" t="t" r="r" b="b"/>
            <a:pathLst>
              <a:path w="5007429" h="2351315">
                <a:moveTo>
                  <a:pt x="0" y="0"/>
                </a:moveTo>
                <a:lnTo>
                  <a:pt x="5007429" y="0"/>
                </a:lnTo>
                <a:lnTo>
                  <a:pt x="5007429" y="2351315"/>
                </a:lnTo>
                <a:lnTo>
                  <a:pt x="0" y="2351315"/>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288688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BF240C-F41E-4969-ADF7-E3529F6B928D}"/>
              </a:ext>
            </a:extLst>
          </p:cNvPr>
          <p:cNvSpPr>
            <a:spLocks noGrp="1"/>
          </p:cNvSpPr>
          <p:nvPr>
            <p:ph type="pic" sz="quarter" idx="10"/>
          </p:nvPr>
        </p:nvSpPr>
        <p:spPr>
          <a:xfrm>
            <a:off x="1988456" y="0"/>
            <a:ext cx="5457371" cy="6858000"/>
          </a:xfrm>
          <a:custGeom>
            <a:avLst/>
            <a:gdLst>
              <a:gd name="connsiteX0" fmla="*/ 0 w 5457371"/>
              <a:gd name="connsiteY0" fmla="*/ 0 h 6858000"/>
              <a:gd name="connsiteX1" fmla="*/ 3243152 w 5457371"/>
              <a:gd name="connsiteY1" fmla="*/ 0 h 6858000"/>
              <a:gd name="connsiteX2" fmla="*/ 5457371 w 5457371"/>
              <a:gd name="connsiteY2" fmla="*/ 3429000 h 6858000"/>
              <a:gd name="connsiteX3" fmla="*/ 3243152 w 5457371"/>
              <a:gd name="connsiteY3" fmla="*/ 6858000 h 6858000"/>
              <a:gd name="connsiteX4" fmla="*/ 0 w 5457371"/>
              <a:gd name="connsiteY4" fmla="*/ 6858000 h 6858000"/>
              <a:gd name="connsiteX5" fmla="*/ 2214219 w 5457371"/>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371" h="6858000">
                <a:moveTo>
                  <a:pt x="0" y="0"/>
                </a:moveTo>
                <a:lnTo>
                  <a:pt x="3243152" y="0"/>
                </a:lnTo>
                <a:lnTo>
                  <a:pt x="5457371" y="3429000"/>
                </a:lnTo>
                <a:lnTo>
                  <a:pt x="3243152" y="6858000"/>
                </a:lnTo>
                <a:lnTo>
                  <a:pt x="0" y="6858000"/>
                </a:lnTo>
                <a:lnTo>
                  <a:pt x="2214219" y="3429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9818514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4CE899-CE91-4894-A3EF-87F8A57C0324}"/>
              </a:ext>
            </a:extLst>
          </p:cNvPr>
          <p:cNvSpPr txBox="1"/>
          <p:nvPr userDrawn="1"/>
        </p:nvSpPr>
        <p:spPr>
          <a:xfrm>
            <a:off x="11450612" y="310438"/>
            <a:ext cx="567217" cy="184666"/>
          </a:xfrm>
          <a:prstGeom prst="rect">
            <a:avLst/>
          </a:prstGeom>
          <a:noFill/>
          <a:ln>
            <a:noFill/>
          </a:ln>
        </p:spPr>
        <p:txBody>
          <a:bodyPr wrap="square" lIns="91440" tIns="0" rIns="91440" bIns="0" rtlCol="0">
            <a:spAutoFit/>
          </a:bodyPr>
          <a:lstStyle/>
          <a:p>
            <a:pPr algn="ctr"/>
            <a:r>
              <a:rPr lang="en-US" sz="1200" b="0" spc="0" dirty="0">
                <a:solidFill>
                  <a:schemeClr val="tx1"/>
                </a:solidFill>
                <a:latin typeface="+mj-lt"/>
                <a:ea typeface="Lato Light" panose="020F0502020204030203" pitchFamily="34" charset="0"/>
                <a:cs typeface="Lato Light" panose="020F0502020204030203" pitchFamily="34" charset="0"/>
              </a:rPr>
              <a:t>  </a:t>
            </a:r>
            <a:fld id="{C6DA61A6-9DFA-4531-9DEE-6E177963A29C}" type="slidenum">
              <a:rPr lang="en-US" sz="1200" b="0" spc="0" smtClean="0">
                <a:solidFill>
                  <a:schemeClr val="tx1"/>
                </a:solidFill>
                <a:latin typeface="+mj-lt"/>
                <a:ea typeface="Lato Light" panose="020F0502020204030203" pitchFamily="34" charset="0"/>
                <a:cs typeface="Lato Light" panose="020F0502020204030203" pitchFamily="34" charset="0"/>
              </a:rPr>
              <a:pPr algn="ctr"/>
              <a:t>‹#›</a:t>
            </a:fld>
            <a:r>
              <a:rPr lang="en-US" sz="1200" b="0" spc="0" dirty="0">
                <a:solidFill>
                  <a:schemeClr val="tx1"/>
                </a:solidFill>
                <a:latin typeface="+mj-lt"/>
                <a:ea typeface="Lato Light" panose="020F0502020204030203" pitchFamily="34" charset="0"/>
                <a:cs typeface="Lato Light" panose="020F0502020204030203" pitchFamily="34" charset="0"/>
              </a:rPr>
              <a:t> </a:t>
            </a:r>
            <a:endParaRPr lang="id-ID" sz="1200" b="0" spc="0" dirty="0">
              <a:solidFill>
                <a:schemeClr val="tx1"/>
              </a:solidFill>
              <a:latin typeface="+mj-lt"/>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E60BADB4-221C-44F5-981E-27AFD318DD0B}"/>
              </a:ext>
            </a:extLst>
          </p:cNvPr>
          <p:cNvSpPr txBox="1"/>
          <p:nvPr userDrawn="1"/>
        </p:nvSpPr>
        <p:spPr>
          <a:xfrm rot="5400000">
            <a:off x="10225556" y="3260011"/>
            <a:ext cx="3017328" cy="337978"/>
          </a:xfrm>
          <a:prstGeom prst="rect">
            <a:avLst/>
          </a:prstGeom>
          <a:noFill/>
        </p:spPr>
        <p:txBody>
          <a:bodyPr wrap="square" rtlCol="0">
            <a:spAutoFit/>
          </a:bodyPr>
          <a:lstStyle/>
          <a:p>
            <a:pPr algn="ctr">
              <a:lnSpc>
                <a:spcPct val="150000"/>
              </a:lnSpc>
            </a:pPr>
            <a:r>
              <a:rPr lang="en-US" sz="1200" b="1" spc="600" dirty="0">
                <a:latin typeface="+mj-lt"/>
                <a:ea typeface="Lato" panose="020F0502020204030203" pitchFamily="34" charset="0"/>
                <a:cs typeface="Lato" panose="020F0502020204030203" pitchFamily="34" charset="0"/>
              </a:rPr>
              <a:t>WORKSPACE</a:t>
            </a:r>
          </a:p>
        </p:txBody>
      </p:sp>
      <p:grpSp>
        <p:nvGrpSpPr>
          <p:cNvPr id="10" name="Group 9">
            <a:extLst>
              <a:ext uri="{FF2B5EF4-FFF2-40B4-BE49-F238E27FC236}">
                <a16:creationId xmlns:a16="http://schemas.microsoft.com/office/drawing/2014/main" id="{727C56E3-EC1F-467A-AAE8-B7752EE071FF}"/>
              </a:ext>
            </a:extLst>
          </p:cNvPr>
          <p:cNvGrpSpPr/>
          <p:nvPr userDrawn="1"/>
        </p:nvGrpSpPr>
        <p:grpSpPr>
          <a:xfrm rot="5400000">
            <a:off x="11448331" y="6181266"/>
            <a:ext cx="608347" cy="124246"/>
            <a:chOff x="7620000" y="0"/>
            <a:chExt cx="1678944" cy="342900"/>
          </a:xfrm>
        </p:grpSpPr>
        <p:sp>
          <p:nvSpPr>
            <p:cNvPr id="11" name="Oval 10">
              <a:extLst>
                <a:ext uri="{FF2B5EF4-FFF2-40B4-BE49-F238E27FC236}">
                  <a16:creationId xmlns:a16="http://schemas.microsoft.com/office/drawing/2014/main" id="{0624A48A-DE1A-4971-855D-B8BD156C1656}"/>
                </a:ext>
              </a:extLst>
            </p:cNvPr>
            <p:cNvSpPr/>
            <p:nvPr/>
          </p:nvSpPr>
          <p:spPr>
            <a:xfrm>
              <a:off x="7620000" y="0"/>
              <a:ext cx="342900" cy="342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F9D2F4-5272-41B6-B5FC-61B8B3F6EC01}"/>
                </a:ext>
              </a:extLst>
            </p:cNvPr>
            <p:cNvSpPr/>
            <p:nvPr/>
          </p:nvSpPr>
          <p:spPr>
            <a:xfrm>
              <a:off x="8065348" y="0"/>
              <a:ext cx="342900" cy="342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12DC97F-8717-4CB5-A1C1-64EAD290E8F2}"/>
                </a:ext>
              </a:extLst>
            </p:cNvPr>
            <p:cNvSpPr/>
            <p:nvPr/>
          </p:nvSpPr>
          <p:spPr>
            <a:xfrm>
              <a:off x="8510696" y="0"/>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74F1A5A-6B70-4565-82FC-A769629B936D}"/>
                </a:ext>
              </a:extLst>
            </p:cNvPr>
            <p:cNvSpPr/>
            <p:nvPr/>
          </p:nvSpPr>
          <p:spPr>
            <a:xfrm>
              <a:off x="8956044" y="0"/>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045163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4"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8.xml"/><Relationship Id="rId5" Type="http://schemas.openxmlformats.org/officeDocument/2006/relationships/image" Target="../media/image9.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30.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1078CF8B-C1D9-4223-9E77-5C94EE75E6B7}"/>
              </a:ext>
            </a:extLst>
          </p:cNvPr>
          <p:cNvSpPr/>
          <p:nvPr/>
        </p:nvSpPr>
        <p:spPr>
          <a:xfrm>
            <a:off x="9545276" y="938786"/>
            <a:ext cx="2646724" cy="2700596"/>
          </a:xfrm>
          <a:custGeom>
            <a:avLst/>
            <a:gdLst>
              <a:gd name="connsiteX0" fmla="*/ 923390 w 2646724"/>
              <a:gd name="connsiteY0" fmla="*/ 735 h 2700596"/>
              <a:gd name="connsiteX1" fmla="*/ 1442165 w 2646724"/>
              <a:gd name="connsiteY1" fmla="*/ 100891 h 2700596"/>
              <a:gd name="connsiteX2" fmla="*/ 2646724 w 2646724"/>
              <a:gd name="connsiteY2" fmla="*/ 624358 h 2700596"/>
              <a:gd name="connsiteX3" fmla="*/ 2646724 w 2646724"/>
              <a:gd name="connsiteY3" fmla="*/ 2700596 h 2700596"/>
              <a:gd name="connsiteX4" fmla="*/ 683220 w 2646724"/>
              <a:gd name="connsiteY4" fmla="*/ 1847312 h 2700596"/>
              <a:gd name="connsiteX5" fmla="*/ 70366 w 2646724"/>
              <a:gd name="connsiteY5" fmla="*/ 542865 h 2700596"/>
              <a:gd name="connsiteX6" fmla="*/ 923390 w 2646724"/>
              <a:gd name="connsiteY6" fmla="*/ 735 h 270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6724" h="2700596">
                <a:moveTo>
                  <a:pt x="923390" y="735"/>
                </a:moveTo>
                <a:cubicBezTo>
                  <a:pt x="1093203" y="-5372"/>
                  <a:pt x="1270918" y="26472"/>
                  <a:pt x="1442165" y="100891"/>
                </a:cubicBezTo>
                <a:lnTo>
                  <a:pt x="2646724" y="624358"/>
                </a:lnTo>
                <a:lnTo>
                  <a:pt x="2646724" y="2700596"/>
                </a:lnTo>
                <a:lnTo>
                  <a:pt x="683220" y="1847312"/>
                </a:lnTo>
                <a:cubicBezTo>
                  <a:pt x="135228" y="1609170"/>
                  <a:pt x="-139222" y="1025152"/>
                  <a:pt x="70366" y="542865"/>
                </a:cubicBezTo>
                <a:cubicBezTo>
                  <a:pt x="214458" y="211293"/>
                  <a:pt x="549801" y="14171"/>
                  <a:pt x="923390" y="735"/>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7CD082E-3328-4896-A233-35131768FC6C}"/>
              </a:ext>
            </a:extLst>
          </p:cNvPr>
          <p:cNvSpPr/>
          <p:nvPr/>
        </p:nvSpPr>
        <p:spPr>
          <a:xfrm>
            <a:off x="10455708" y="3453794"/>
            <a:ext cx="1736292" cy="2304948"/>
          </a:xfrm>
          <a:custGeom>
            <a:avLst/>
            <a:gdLst>
              <a:gd name="connsiteX0" fmla="*/ 923390 w 1736292"/>
              <a:gd name="connsiteY0" fmla="*/ 735 h 2304948"/>
              <a:gd name="connsiteX1" fmla="*/ 1442165 w 1736292"/>
              <a:gd name="connsiteY1" fmla="*/ 100891 h 2304948"/>
              <a:gd name="connsiteX2" fmla="*/ 1736292 w 1736292"/>
              <a:gd name="connsiteY2" fmla="*/ 228710 h 2304948"/>
              <a:gd name="connsiteX3" fmla="*/ 1736292 w 1736292"/>
              <a:gd name="connsiteY3" fmla="*/ 2304948 h 2304948"/>
              <a:gd name="connsiteX4" fmla="*/ 683220 w 1736292"/>
              <a:gd name="connsiteY4" fmla="*/ 1847313 h 2304948"/>
              <a:gd name="connsiteX5" fmla="*/ 70366 w 1736292"/>
              <a:gd name="connsiteY5" fmla="*/ 542865 h 2304948"/>
              <a:gd name="connsiteX6" fmla="*/ 923390 w 1736292"/>
              <a:gd name="connsiteY6" fmla="*/ 735 h 230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292" h="2304948">
                <a:moveTo>
                  <a:pt x="923390" y="735"/>
                </a:moveTo>
                <a:cubicBezTo>
                  <a:pt x="1093203" y="-5372"/>
                  <a:pt x="1270918" y="26472"/>
                  <a:pt x="1442165" y="100891"/>
                </a:cubicBezTo>
                <a:lnTo>
                  <a:pt x="1736292" y="228710"/>
                </a:lnTo>
                <a:lnTo>
                  <a:pt x="1736292" y="2304948"/>
                </a:lnTo>
                <a:lnTo>
                  <a:pt x="683220" y="1847313"/>
                </a:lnTo>
                <a:cubicBezTo>
                  <a:pt x="135228" y="1609170"/>
                  <a:pt x="-139222" y="1025152"/>
                  <a:pt x="70366" y="542865"/>
                </a:cubicBezTo>
                <a:cubicBezTo>
                  <a:pt x="214458" y="211293"/>
                  <a:pt x="549801" y="14171"/>
                  <a:pt x="923390" y="735"/>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1A9370D-3ABF-41EF-B9FD-536A428537D7}"/>
              </a:ext>
            </a:extLst>
          </p:cNvPr>
          <p:cNvSpPr/>
          <p:nvPr/>
        </p:nvSpPr>
        <p:spPr>
          <a:xfrm>
            <a:off x="6638977" y="3824969"/>
            <a:ext cx="4551063" cy="2456137"/>
          </a:xfrm>
          <a:custGeom>
            <a:avLst/>
            <a:gdLst>
              <a:gd name="connsiteX0" fmla="*/ 516851 w 4551063"/>
              <a:gd name="connsiteY0" fmla="*/ 9 h 2456137"/>
              <a:gd name="connsiteX1" fmla="*/ 955979 w 4551063"/>
              <a:gd name="connsiteY1" fmla="*/ 95325 h 2456137"/>
              <a:gd name="connsiteX2" fmla="*/ 4003978 w 4551063"/>
              <a:gd name="connsiteY2" fmla="*/ 1419900 h 2456137"/>
              <a:gd name="connsiteX3" fmla="*/ 4522520 w 4551063"/>
              <a:gd name="connsiteY3" fmla="*/ 2204547 h 2456137"/>
              <a:gd name="connsiteX4" fmla="*/ 3595084 w 4551063"/>
              <a:gd name="connsiteY4" fmla="*/ 2360813 h 2456137"/>
              <a:gd name="connsiteX5" fmla="*/ 547084 w 4551063"/>
              <a:gd name="connsiteY5" fmla="*/ 1036239 h 2456137"/>
              <a:gd name="connsiteX6" fmla="*/ 28542 w 4551063"/>
              <a:gd name="connsiteY6" fmla="*/ 251591 h 2456137"/>
              <a:gd name="connsiteX7" fmla="*/ 516851 w 4551063"/>
              <a:gd name="connsiteY7" fmla="*/ 9 h 245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1063" h="2456137">
                <a:moveTo>
                  <a:pt x="516851" y="9"/>
                </a:moveTo>
                <a:cubicBezTo>
                  <a:pt x="654285" y="-570"/>
                  <a:pt x="806257" y="30261"/>
                  <a:pt x="955979" y="95325"/>
                </a:cubicBezTo>
                <a:lnTo>
                  <a:pt x="4003978" y="1419900"/>
                </a:lnTo>
                <a:cubicBezTo>
                  <a:pt x="4403235" y="1593406"/>
                  <a:pt x="4635440" y="1944707"/>
                  <a:pt x="4522520" y="2204547"/>
                </a:cubicBezTo>
                <a:cubicBezTo>
                  <a:pt x="4409601" y="2464387"/>
                  <a:pt x="3994341" y="2534319"/>
                  <a:pt x="3595084" y="2360813"/>
                </a:cubicBezTo>
                <a:lnTo>
                  <a:pt x="547084" y="1036239"/>
                </a:lnTo>
                <a:cubicBezTo>
                  <a:pt x="147828" y="862733"/>
                  <a:pt x="-84377" y="511431"/>
                  <a:pt x="28542" y="251591"/>
                </a:cubicBezTo>
                <a:cubicBezTo>
                  <a:pt x="99116" y="89191"/>
                  <a:pt x="287793" y="974"/>
                  <a:pt x="516851" y="9"/>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48D0F61-66BE-4102-BFE7-EA9FFA0A8B2A}"/>
              </a:ext>
            </a:extLst>
          </p:cNvPr>
          <p:cNvSpPr/>
          <p:nvPr/>
        </p:nvSpPr>
        <p:spPr>
          <a:xfrm rot="184954">
            <a:off x="4560325" y="2950255"/>
            <a:ext cx="2153382" cy="957488"/>
          </a:xfrm>
          <a:custGeom>
            <a:avLst/>
            <a:gdLst>
              <a:gd name="connsiteX0" fmla="*/ 516851 w 4551063"/>
              <a:gd name="connsiteY0" fmla="*/ 9 h 2456137"/>
              <a:gd name="connsiteX1" fmla="*/ 955979 w 4551063"/>
              <a:gd name="connsiteY1" fmla="*/ 95325 h 2456137"/>
              <a:gd name="connsiteX2" fmla="*/ 4003978 w 4551063"/>
              <a:gd name="connsiteY2" fmla="*/ 1419900 h 2456137"/>
              <a:gd name="connsiteX3" fmla="*/ 4522520 w 4551063"/>
              <a:gd name="connsiteY3" fmla="*/ 2204547 h 2456137"/>
              <a:gd name="connsiteX4" fmla="*/ 3595084 w 4551063"/>
              <a:gd name="connsiteY4" fmla="*/ 2360813 h 2456137"/>
              <a:gd name="connsiteX5" fmla="*/ 547084 w 4551063"/>
              <a:gd name="connsiteY5" fmla="*/ 1036239 h 2456137"/>
              <a:gd name="connsiteX6" fmla="*/ 28542 w 4551063"/>
              <a:gd name="connsiteY6" fmla="*/ 251591 h 2456137"/>
              <a:gd name="connsiteX7" fmla="*/ 516851 w 4551063"/>
              <a:gd name="connsiteY7" fmla="*/ 9 h 245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1063" h="2456137">
                <a:moveTo>
                  <a:pt x="516851" y="9"/>
                </a:moveTo>
                <a:cubicBezTo>
                  <a:pt x="654285" y="-570"/>
                  <a:pt x="806257" y="30261"/>
                  <a:pt x="955979" y="95325"/>
                </a:cubicBezTo>
                <a:lnTo>
                  <a:pt x="4003978" y="1419900"/>
                </a:lnTo>
                <a:cubicBezTo>
                  <a:pt x="4403235" y="1593406"/>
                  <a:pt x="4635440" y="1944707"/>
                  <a:pt x="4522520" y="2204547"/>
                </a:cubicBezTo>
                <a:cubicBezTo>
                  <a:pt x="4409601" y="2464387"/>
                  <a:pt x="3994341" y="2534319"/>
                  <a:pt x="3595084" y="2360813"/>
                </a:cubicBezTo>
                <a:lnTo>
                  <a:pt x="547084" y="1036239"/>
                </a:lnTo>
                <a:cubicBezTo>
                  <a:pt x="147828" y="862733"/>
                  <a:pt x="-84377" y="511431"/>
                  <a:pt x="28542" y="251591"/>
                </a:cubicBezTo>
                <a:cubicBezTo>
                  <a:pt x="99116" y="89191"/>
                  <a:pt x="287793" y="974"/>
                  <a:pt x="516851" y="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4D030EC-1AE3-48EA-B175-025BE87B2B62}"/>
              </a:ext>
            </a:extLst>
          </p:cNvPr>
          <p:cNvSpPr/>
          <p:nvPr/>
        </p:nvSpPr>
        <p:spPr>
          <a:xfrm rot="242751">
            <a:off x="2265185" y="12717"/>
            <a:ext cx="2286800" cy="750397"/>
          </a:xfrm>
          <a:custGeom>
            <a:avLst/>
            <a:gdLst>
              <a:gd name="connsiteX0" fmla="*/ 0 w 2286800"/>
              <a:gd name="connsiteY0" fmla="*/ 67189 h 750397"/>
              <a:gd name="connsiteX1" fmla="*/ 949919 w 2286800"/>
              <a:gd name="connsiteY1" fmla="*/ 0 h 750397"/>
              <a:gd name="connsiteX2" fmla="*/ 2004631 w 2286800"/>
              <a:gd name="connsiteY2" fmla="*/ 346435 h 750397"/>
              <a:gd name="connsiteX3" fmla="*/ 2272079 w 2286800"/>
              <a:gd name="connsiteY3" fmla="*/ 652318 h 750397"/>
              <a:gd name="connsiteX4" fmla="*/ 1793737 w 2286800"/>
              <a:gd name="connsiteY4" fmla="*/ 713236 h 750397"/>
              <a:gd name="connsiteX5" fmla="*/ 221676 w 2286800"/>
              <a:gd name="connsiteY5" fmla="*/ 196872 h 750397"/>
              <a:gd name="connsiteX6" fmla="*/ 31204 w 2286800"/>
              <a:gd name="connsiteY6" fmla="*/ 97073 h 750397"/>
              <a:gd name="connsiteX7" fmla="*/ 0 w 2286800"/>
              <a:gd name="connsiteY7" fmla="*/ 67189 h 75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800" h="750397">
                <a:moveTo>
                  <a:pt x="0" y="67189"/>
                </a:moveTo>
                <a:lnTo>
                  <a:pt x="949919" y="0"/>
                </a:lnTo>
                <a:lnTo>
                  <a:pt x="2004631" y="346435"/>
                </a:lnTo>
                <a:cubicBezTo>
                  <a:pt x="2210555" y="414074"/>
                  <a:pt x="2330319" y="551023"/>
                  <a:pt x="2272079" y="652318"/>
                </a:cubicBezTo>
                <a:cubicBezTo>
                  <a:pt x="2213839" y="753614"/>
                  <a:pt x="1999661" y="780875"/>
                  <a:pt x="1793737" y="713236"/>
                </a:cubicBezTo>
                <a:lnTo>
                  <a:pt x="221676" y="196872"/>
                </a:lnTo>
                <a:cubicBezTo>
                  <a:pt x="144455" y="171507"/>
                  <a:pt x="79350" y="136396"/>
                  <a:pt x="31204" y="97073"/>
                </a:cubicBezTo>
                <a:lnTo>
                  <a:pt x="0" y="671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654654F-2A67-4023-AB4B-438D752A98D5}"/>
              </a:ext>
            </a:extLst>
          </p:cNvPr>
          <p:cNvSpPr txBox="1"/>
          <p:nvPr/>
        </p:nvSpPr>
        <p:spPr>
          <a:xfrm>
            <a:off x="457681" y="2684353"/>
            <a:ext cx="4728094" cy="1754326"/>
          </a:xfrm>
          <a:prstGeom prst="rect">
            <a:avLst/>
          </a:prstGeom>
          <a:noFill/>
        </p:spPr>
        <p:txBody>
          <a:bodyPr wrap="square" rtlCol="0">
            <a:spAutoFit/>
          </a:bodyPr>
          <a:lstStyle/>
          <a:p>
            <a:r>
              <a:rPr lang="ru-RU" sz="3600" b="1" dirty="0" smtClean="0">
                <a:effectLst>
                  <a:outerShdw blurRad="38100" dist="38100" dir="2700000" algn="tl">
                    <a:srgbClr val="000000">
                      <a:alpha val="43137"/>
                    </a:srgbClr>
                  </a:outerShdw>
                </a:effectLst>
                <a:latin typeface="+mj-lt"/>
                <a:ea typeface="Roboto" panose="02000000000000000000" pitchFamily="2" charset="0"/>
                <a:cs typeface="Lato" panose="020F0502020204030203" pitchFamily="34" charset="0"/>
              </a:rPr>
              <a:t>Креативный кластер «Тюменская баня»</a:t>
            </a:r>
            <a:endParaRPr lang="ru-RU" sz="3600" b="1" dirty="0">
              <a:effectLst>
                <a:outerShdw blurRad="38100" dist="38100" dir="2700000" algn="tl">
                  <a:srgbClr val="000000">
                    <a:alpha val="43137"/>
                  </a:srgbClr>
                </a:outerShdw>
              </a:effectLst>
              <a:latin typeface="+mj-lt"/>
              <a:ea typeface="Roboto" panose="02000000000000000000" pitchFamily="2" charset="0"/>
              <a:cs typeface="Lato" panose="020F0502020204030203" pitchFamily="34" charset="0"/>
            </a:endParaRPr>
          </a:p>
        </p:txBody>
      </p:sp>
      <p:sp>
        <p:nvSpPr>
          <p:cNvPr id="66" name="TextBox 65">
            <a:extLst>
              <a:ext uri="{FF2B5EF4-FFF2-40B4-BE49-F238E27FC236}">
                <a16:creationId xmlns:a16="http://schemas.microsoft.com/office/drawing/2014/main" id="{D36CE5C5-7257-4A4D-93AF-DF44B93CA3CE}"/>
              </a:ext>
            </a:extLst>
          </p:cNvPr>
          <p:cNvSpPr txBox="1"/>
          <p:nvPr/>
        </p:nvSpPr>
        <p:spPr>
          <a:xfrm>
            <a:off x="249134" y="5370600"/>
            <a:ext cx="7001898" cy="1200329"/>
          </a:xfrm>
          <a:prstGeom prst="rect">
            <a:avLst/>
          </a:prstGeom>
          <a:noFill/>
        </p:spPr>
        <p:txBody>
          <a:bodyPr wrap="square" rtlCol="0">
            <a:spAutoFit/>
          </a:bodyPr>
          <a:lstStyle/>
          <a:p>
            <a:r>
              <a:rPr lang="ru-RU" sz="2400" i="1" dirty="0" smtClean="0">
                <a:ea typeface="Lato" panose="020F0502020204030203" pitchFamily="34" charset="0"/>
                <a:cs typeface="Lato" panose="020F0502020204030203" pitchFamily="34" charset="0"/>
              </a:rPr>
              <a:t>Создание современной территории для различных молодежных объединений на территории знаменитой «круглой бани» в г. Тюмени</a:t>
            </a:r>
            <a:endParaRPr lang="en-US" sz="2400" i="1" dirty="0">
              <a:ea typeface="Lato" panose="020F0502020204030203" pitchFamily="34" charset="0"/>
              <a:cs typeface="Lato" panose="020F0502020204030203" pitchFamily="34" charset="0"/>
            </a:endParaRPr>
          </a:p>
        </p:txBody>
      </p:sp>
      <p:pic>
        <p:nvPicPr>
          <p:cNvPr id="7" name="Рисунок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511" b="21511"/>
          <a:stretch>
            <a:fillRect/>
          </a:stretch>
        </p:blipFill>
        <p:spPr>
          <a:xfrm>
            <a:off x="3937627" y="0"/>
            <a:ext cx="8254373" cy="6281106"/>
          </a:xfrm>
        </p:spPr>
      </p:pic>
      <p:sp>
        <p:nvSpPr>
          <p:cNvPr id="2" name="Равнобедренный треугольник 1"/>
          <p:cNvSpPr/>
          <p:nvPr/>
        </p:nvSpPr>
        <p:spPr>
          <a:xfrm>
            <a:off x="11724362" y="3453794"/>
            <a:ext cx="50104" cy="45719"/>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Равнобедренный треугольник 2"/>
          <p:cNvSpPr/>
          <p:nvPr/>
        </p:nvSpPr>
        <p:spPr>
          <a:xfrm rot="6431108">
            <a:off x="11585312" y="3382889"/>
            <a:ext cx="246422" cy="214259"/>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2221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1561523" y="2240822"/>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5710FBFA-5D4D-4FB8-99D2-E12CEAA47FB0}"/>
              </a:ext>
            </a:extLst>
          </p:cNvPr>
          <p:cNvSpPr txBox="1"/>
          <p:nvPr/>
        </p:nvSpPr>
        <p:spPr>
          <a:xfrm>
            <a:off x="0" y="-79236"/>
            <a:ext cx="11051107" cy="707886"/>
          </a:xfrm>
          <a:prstGeom prst="rect">
            <a:avLst/>
          </a:prstGeom>
          <a:noFill/>
        </p:spPr>
        <p:txBody>
          <a:bodyPr wrap="square" rtlCol="0">
            <a:spAutoFit/>
          </a:bodyPr>
          <a:lstStyle/>
          <a:p>
            <a:r>
              <a:rPr lang="ru-RU" sz="4000" b="1" dirty="0" smtClean="0">
                <a:latin typeface="+mj-lt"/>
                <a:ea typeface="Roboto" panose="02000000000000000000" pitchFamily="2" charset="0"/>
                <a:cs typeface="Lato" panose="020F0502020204030203" pitchFamily="34" charset="0"/>
              </a:rPr>
              <a:t>Круглая баня как креативный кластер</a:t>
            </a:r>
            <a:endParaRPr lang="en-US" sz="4000" b="1" dirty="0">
              <a:latin typeface="+mj-lt"/>
              <a:ea typeface="Roboto" panose="02000000000000000000" pitchFamily="2" charset="0"/>
              <a:cs typeface="Lato" panose="020F0502020204030203" pitchFamily="34" charset="0"/>
            </a:endParaRPr>
          </a:p>
        </p:txBody>
      </p:sp>
      <p:pic>
        <p:nvPicPr>
          <p:cNvPr id="9" name="Рисунок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5132" r="35132"/>
          <a:stretch>
            <a:fillRect/>
          </a:stretch>
        </p:blipFill>
        <p:spPr>
          <a:xfrm>
            <a:off x="10101361" y="486228"/>
            <a:ext cx="2090639" cy="6023428"/>
          </a:xfrm>
        </p:spPr>
      </p:pic>
      <p:sp>
        <p:nvSpPr>
          <p:cNvPr id="12" name="Прямоугольник 11"/>
          <p:cNvSpPr/>
          <p:nvPr/>
        </p:nvSpPr>
        <p:spPr>
          <a:xfrm>
            <a:off x="0" y="628650"/>
            <a:ext cx="10122568" cy="6370975"/>
          </a:xfrm>
          <a:prstGeom prst="rect">
            <a:avLst/>
          </a:prstGeom>
        </p:spPr>
        <p:txBody>
          <a:bodyPr wrap="square">
            <a:spAutoFit/>
          </a:bodyPr>
          <a:lstStyle/>
          <a:p>
            <a:pPr algn="just"/>
            <a:r>
              <a:rPr lang="ru-RU" sz="2400" dirty="0"/>
              <a:t>	</a:t>
            </a:r>
            <a:r>
              <a:rPr lang="ru-RU" sz="2400" dirty="0" smtClean="0"/>
              <a:t>Что касается источников финансирования, то, как мы упоминали ранее, в возрождении данного объекта как нового места городского притяжения заинтересованы не только молодые люди, но и органы власти, местные депутаты, лидеры мнений, активисты, архитекторы, тюменский бизнес. Поэтому наш проработанный проект должен стать основой перезапуска данного места как креативного кластера. 	Обратившись к органам власти, общественным организациям и предпринимательству, мы рассчитываем получить отклик в виде поддержки нашего проекта на самом высоком уровне, в том числе в финансовом плане, кроме того, объект ещё и числится как государственное имущество.</a:t>
            </a:r>
          </a:p>
          <a:p>
            <a:pPr algn="just"/>
            <a:r>
              <a:rPr lang="ru-RU" sz="2400" dirty="0"/>
              <a:t>	</a:t>
            </a:r>
            <a:r>
              <a:rPr lang="ru-RU" sz="2400" dirty="0" smtClean="0"/>
              <a:t>Это будет выгодное вложение для города и страны, ведь огромное количество бюджетных и городских организаций, которым ранее приходилось тратить средства государства и муниципалитета на аренду своих площадей, смогут переехать в новые пространства для работы, которые уже считаются муниципальной собственностью. При этом допустимо сдавать в аренду часть помещений для размещения там малого бизнеса и предпринимательства.</a:t>
            </a:r>
            <a:endParaRPr lang="ru-RU" sz="2400" dirty="0"/>
          </a:p>
        </p:txBody>
      </p:sp>
    </p:spTree>
    <p:extLst>
      <p:ext uri="{BB962C8B-B14F-4D97-AF65-F5344CB8AC3E}">
        <p14:creationId xmlns:p14="http://schemas.microsoft.com/office/powerpoint/2010/main" val="404424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439" r="18439"/>
          <a:stretch>
            <a:fillRect/>
          </a:stretch>
        </p:blipFill>
        <p:spPr/>
      </p:pic>
      <p:sp>
        <p:nvSpPr>
          <p:cNvPr id="59" name="TextBox 58">
            <a:extLst>
              <a:ext uri="{FF2B5EF4-FFF2-40B4-BE49-F238E27FC236}">
                <a16:creationId xmlns:a16="http://schemas.microsoft.com/office/drawing/2014/main" id="{5710FBFA-5D4D-4FB8-99D2-E12CEAA47FB0}"/>
              </a:ext>
            </a:extLst>
          </p:cNvPr>
          <p:cNvSpPr txBox="1"/>
          <p:nvPr/>
        </p:nvSpPr>
        <p:spPr>
          <a:xfrm>
            <a:off x="85868" y="146984"/>
            <a:ext cx="4597566" cy="1938992"/>
          </a:xfrm>
          <a:prstGeom prst="rect">
            <a:avLst/>
          </a:prstGeom>
          <a:noFill/>
        </p:spPr>
        <p:txBody>
          <a:bodyPr wrap="square" rtlCol="0">
            <a:spAutoFit/>
          </a:bodyPr>
          <a:lstStyle/>
          <a:p>
            <a:r>
              <a:rPr lang="ru-RU" sz="4000" b="1" dirty="0" smtClean="0">
                <a:latin typeface="+mj-lt"/>
                <a:ea typeface="Roboto" panose="02000000000000000000" pitchFamily="2" charset="0"/>
                <a:cs typeface="Lato" panose="020F0502020204030203" pitchFamily="34" charset="0"/>
              </a:rPr>
              <a:t>Городской объект: </a:t>
            </a:r>
          </a:p>
          <a:p>
            <a:r>
              <a:rPr lang="ru-RU" sz="4000" b="1" dirty="0" smtClean="0">
                <a:latin typeface="+mj-lt"/>
                <a:ea typeface="Roboto" panose="02000000000000000000" pitchFamily="2" charset="0"/>
                <a:cs typeface="Lato" panose="020F0502020204030203" pitchFamily="34" charset="0"/>
              </a:rPr>
              <a:t>«Круглая баня»</a:t>
            </a:r>
            <a:endParaRPr lang="en-US" sz="4000" b="1" dirty="0">
              <a:latin typeface="+mj-lt"/>
              <a:ea typeface="Roboto" panose="02000000000000000000" pitchFamily="2" charset="0"/>
              <a:cs typeface="Lato" panose="020F0502020204030203" pitchFamily="34" charset="0"/>
            </a:endParaRPr>
          </a:p>
        </p:txBody>
      </p:sp>
      <p:sp>
        <p:nvSpPr>
          <p:cNvPr id="68" name="TextBox 67">
            <a:extLst>
              <a:ext uri="{FF2B5EF4-FFF2-40B4-BE49-F238E27FC236}">
                <a16:creationId xmlns:a16="http://schemas.microsoft.com/office/drawing/2014/main" id="{7A909DCD-EBB1-4A73-A383-25B1377535B2}"/>
              </a:ext>
            </a:extLst>
          </p:cNvPr>
          <p:cNvSpPr txBox="1"/>
          <p:nvPr/>
        </p:nvSpPr>
        <p:spPr>
          <a:xfrm>
            <a:off x="7600944" y="2570068"/>
            <a:ext cx="1114517" cy="769441"/>
          </a:xfrm>
          <a:prstGeom prst="rect">
            <a:avLst/>
          </a:prstGeom>
          <a:noFill/>
        </p:spPr>
        <p:txBody>
          <a:bodyPr wrap="square" rtlCol="0">
            <a:spAutoFit/>
          </a:bodyPr>
          <a:lstStyle/>
          <a:p>
            <a:r>
              <a:rPr lang="en-US" sz="4400" b="1" dirty="0" smtClean="0">
                <a:latin typeface="+mj-lt"/>
                <a:ea typeface="Roboto" panose="02000000000000000000" pitchFamily="2" charset="0"/>
                <a:cs typeface="Lato" panose="020F0502020204030203" pitchFamily="34" charset="0"/>
              </a:rPr>
              <a:t>2</a:t>
            </a:r>
            <a:r>
              <a:rPr lang="en-US" sz="4400" b="1" dirty="0">
                <a:latin typeface="+mj-lt"/>
                <a:ea typeface="Roboto" panose="02000000000000000000" pitchFamily="2" charset="0"/>
                <a:cs typeface="Lato" panose="020F0502020204030203" pitchFamily="34" charset="0"/>
              </a:rPr>
              <a:t>.</a:t>
            </a:r>
          </a:p>
        </p:txBody>
      </p:sp>
      <p:sp>
        <p:nvSpPr>
          <p:cNvPr id="69" name="TextBox 68">
            <a:extLst>
              <a:ext uri="{FF2B5EF4-FFF2-40B4-BE49-F238E27FC236}">
                <a16:creationId xmlns:a16="http://schemas.microsoft.com/office/drawing/2014/main" id="{B4EEEEA8-F494-4036-9E4D-F2F54CB2452C}"/>
              </a:ext>
            </a:extLst>
          </p:cNvPr>
          <p:cNvSpPr txBox="1"/>
          <p:nvPr/>
        </p:nvSpPr>
        <p:spPr>
          <a:xfrm>
            <a:off x="7595136" y="1731842"/>
            <a:ext cx="1114517" cy="769441"/>
          </a:xfrm>
          <a:prstGeom prst="rect">
            <a:avLst/>
          </a:prstGeom>
          <a:noFill/>
        </p:spPr>
        <p:txBody>
          <a:bodyPr wrap="square" rtlCol="0">
            <a:spAutoFit/>
          </a:bodyPr>
          <a:lstStyle/>
          <a:p>
            <a:r>
              <a:rPr lang="en-US" sz="4400" b="1" dirty="0" smtClean="0">
                <a:latin typeface="+mj-lt"/>
                <a:ea typeface="Roboto" panose="02000000000000000000" pitchFamily="2" charset="0"/>
                <a:cs typeface="Lato" panose="020F0502020204030203" pitchFamily="34" charset="0"/>
              </a:rPr>
              <a:t>1</a:t>
            </a:r>
            <a:r>
              <a:rPr lang="en-US" sz="4400" b="1" dirty="0">
                <a:latin typeface="+mj-lt"/>
                <a:ea typeface="Roboto" panose="02000000000000000000" pitchFamily="2" charset="0"/>
                <a:cs typeface="Lato" panose="020F0502020204030203" pitchFamily="34" charset="0"/>
              </a:rPr>
              <a:t>.</a:t>
            </a:r>
          </a:p>
        </p:txBody>
      </p:sp>
      <p:sp>
        <p:nvSpPr>
          <p:cNvPr id="72" name="TextBox 71">
            <a:extLst>
              <a:ext uri="{FF2B5EF4-FFF2-40B4-BE49-F238E27FC236}">
                <a16:creationId xmlns:a16="http://schemas.microsoft.com/office/drawing/2014/main" id="{8DEAD1A7-990F-49E1-9645-33DE350B3A20}"/>
              </a:ext>
            </a:extLst>
          </p:cNvPr>
          <p:cNvSpPr txBox="1"/>
          <p:nvPr/>
        </p:nvSpPr>
        <p:spPr>
          <a:xfrm>
            <a:off x="8205361" y="2630320"/>
            <a:ext cx="3114572" cy="707886"/>
          </a:xfrm>
          <a:prstGeom prst="rect">
            <a:avLst/>
          </a:prstGeom>
          <a:noFill/>
        </p:spPr>
        <p:txBody>
          <a:bodyPr wrap="square" rtlCol="0">
            <a:spAutoFit/>
          </a:bodyPr>
          <a:lstStyle/>
          <a:p>
            <a:r>
              <a:rPr lang="ru-RU" sz="2000" dirty="0" smtClean="0">
                <a:latin typeface="+mj-lt"/>
                <a:ea typeface="Lato" panose="020F0502020204030203" pitchFamily="34" charset="0"/>
                <a:cs typeface="Lato" panose="020F0502020204030203" pitchFamily="34" charset="0"/>
              </a:rPr>
              <a:t>Возможность охранения </a:t>
            </a:r>
            <a:r>
              <a:rPr lang="ru-RU" sz="2000" dirty="0">
                <a:latin typeface="+mj-lt"/>
                <a:ea typeface="Lato" panose="020F0502020204030203" pitchFamily="34" charset="0"/>
                <a:cs typeface="Lato" panose="020F0502020204030203" pitchFamily="34" charset="0"/>
              </a:rPr>
              <a:t>исторической памяти </a:t>
            </a:r>
            <a:endParaRPr lang="en-US" sz="2000" dirty="0">
              <a:latin typeface="+mj-lt"/>
              <a:ea typeface="Lato" panose="020F0502020204030203" pitchFamily="34" charset="0"/>
              <a:cs typeface="Lato" panose="020F0502020204030203" pitchFamily="34" charset="0"/>
            </a:endParaRPr>
          </a:p>
        </p:txBody>
      </p:sp>
      <p:sp>
        <p:nvSpPr>
          <p:cNvPr id="74" name="TextBox 73">
            <a:extLst>
              <a:ext uri="{FF2B5EF4-FFF2-40B4-BE49-F238E27FC236}">
                <a16:creationId xmlns:a16="http://schemas.microsoft.com/office/drawing/2014/main" id="{3464FC45-D616-469F-A6C7-CB22AC8B9ECD}"/>
              </a:ext>
            </a:extLst>
          </p:cNvPr>
          <p:cNvSpPr txBox="1"/>
          <p:nvPr/>
        </p:nvSpPr>
        <p:spPr>
          <a:xfrm>
            <a:off x="7595136" y="4661539"/>
            <a:ext cx="1114517" cy="769441"/>
          </a:xfrm>
          <a:prstGeom prst="rect">
            <a:avLst/>
          </a:prstGeom>
          <a:noFill/>
        </p:spPr>
        <p:txBody>
          <a:bodyPr wrap="square" rtlCol="0">
            <a:spAutoFit/>
          </a:bodyPr>
          <a:lstStyle/>
          <a:p>
            <a:r>
              <a:rPr lang="en-US" sz="4400" b="1" dirty="0" smtClean="0">
                <a:latin typeface="+mj-lt"/>
                <a:ea typeface="Roboto" panose="02000000000000000000" pitchFamily="2" charset="0"/>
                <a:cs typeface="Lato" panose="020F0502020204030203" pitchFamily="34" charset="0"/>
              </a:rPr>
              <a:t>4</a:t>
            </a:r>
            <a:r>
              <a:rPr lang="en-US" sz="4400" b="1" dirty="0">
                <a:latin typeface="+mj-lt"/>
                <a:ea typeface="Roboto" panose="02000000000000000000" pitchFamily="2" charset="0"/>
                <a:cs typeface="Lato" panose="020F0502020204030203" pitchFamily="34" charset="0"/>
              </a:rPr>
              <a:t>.</a:t>
            </a:r>
          </a:p>
        </p:txBody>
      </p:sp>
      <p:sp>
        <p:nvSpPr>
          <p:cNvPr id="75" name="TextBox 74">
            <a:extLst>
              <a:ext uri="{FF2B5EF4-FFF2-40B4-BE49-F238E27FC236}">
                <a16:creationId xmlns:a16="http://schemas.microsoft.com/office/drawing/2014/main" id="{3642D615-558E-4B7E-A942-BDDC9D3D11E1}"/>
              </a:ext>
            </a:extLst>
          </p:cNvPr>
          <p:cNvSpPr txBox="1"/>
          <p:nvPr/>
        </p:nvSpPr>
        <p:spPr>
          <a:xfrm>
            <a:off x="7595136" y="3639797"/>
            <a:ext cx="1114517" cy="769441"/>
          </a:xfrm>
          <a:prstGeom prst="rect">
            <a:avLst/>
          </a:prstGeom>
          <a:noFill/>
        </p:spPr>
        <p:txBody>
          <a:bodyPr wrap="square" rtlCol="0">
            <a:spAutoFit/>
          </a:bodyPr>
          <a:lstStyle/>
          <a:p>
            <a:r>
              <a:rPr lang="en-US" sz="4400" b="1" dirty="0" smtClean="0">
                <a:latin typeface="+mj-lt"/>
                <a:ea typeface="Roboto" panose="02000000000000000000" pitchFamily="2" charset="0"/>
                <a:cs typeface="Lato" panose="020F0502020204030203" pitchFamily="34" charset="0"/>
              </a:rPr>
              <a:t>3</a:t>
            </a:r>
            <a:r>
              <a:rPr lang="en-US" sz="4400" b="1" dirty="0">
                <a:latin typeface="+mj-lt"/>
                <a:ea typeface="Roboto" panose="02000000000000000000" pitchFamily="2" charset="0"/>
                <a:cs typeface="Lato" panose="020F0502020204030203" pitchFamily="34" charset="0"/>
              </a:rPr>
              <a:t>.</a:t>
            </a:r>
          </a:p>
        </p:txBody>
      </p:sp>
      <p:sp>
        <p:nvSpPr>
          <p:cNvPr id="30" name="TextBox 29">
            <a:extLst>
              <a:ext uri="{FF2B5EF4-FFF2-40B4-BE49-F238E27FC236}">
                <a16:creationId xmlns:a16="http://schemas.microsoft.com/office/drawing/2014/main" id="{02A8ED75-6399-4C2D-83D0-26F2FC9260A2}"/>
              </a:ext>
            </a:extLst>
          </p:cNvPr>
          <p:cNvSpPr txBox="1"/>
          <p:nvPr/>
        </p:nvSpPr>
        <p:spPr>
          <a:xfrm>
            <a:off x="8205361" y="3422533"/>
            <a:ext cx="3588706" cy="1323439"/>
          </a:xfrm>
          <a:prstGeom prst="rect">
            <a:avLst/>
          </a:prstGeom>
          <a:noFill/>
        </p:spPr>
        <p:txBody>
          <a:bodyPr wrap="square" rtlCol="0">
            <a:spAutoFit/>
          </a:bodyPr>
          <a:lstStyle/>
          <a:p>
            <a:r>
              <a:rPr lang="ru-RU" sz="2000" dirty="0" smtClean="0">
                <a:latin typeface="+mj-lt"/>
                <a:ea typeface="Lato" panose="020F0502020204030203" pitchFamily="34" charset="0"/>
                <a:cs typeface="Lato" panose="020F0502020204030203" pitchFamily="34" charset="0"/>
              </a:rPr>
              <a:t>Способ обратить </a:t>
            </a:r>
            <a:r>
              <a:rPr lang="ru-RU" sz="2000" dirty="0">
                <a:latin typeface="+mj-lt"/>
                <a:ea typeface="Lato" panose="020F0502020204030203" pitchFamily="34" charset="0"/>
                <a:cs typeface="Lato" panose="020F0502020204030203" pitchFamily="34" charset="0"/>
              </a:rPr>
              <a:t>внимание общественности </a:t>
            </a:r>
            <a:r>
              <a:rPr lang="ru-RU" sz="2000" dirty="0" smtClean="0">
                <a:latin typeface="+mj-lt"/>
                <a:ea typeface="Lato" panose="020F0502020204030203" pitchFamily="34" charset="0"/>
                <a:cs typeface="Lato" panose="020F0502020204030203" pitchFamily="34" charset="0"/>
              </a:rPr>
              <a:t>к </a:t>
            </a:r>
            <a:r>
              <a:rPr lang="ru-RU" sz="2000" dirty="0">
                <a:latin typeface="+mj-lt"/>
                <a:ea typeface="Lato" panose="020F0502020204030203" pitchFamily="34" charset="0"/>
                <a:cs typeface="Lato" panose="020F0502020204030203" pitchFamily="34" charset="0"/>
              </a:rPr>
              <a:t>проблеме исчезновения памятников архитектуры</a:t>
            </a:r>
            <a:endParaRPr lang="en-US" sz="2000" dirty="0">
              <a:latin typeface="+mj-lt"/>
              <a:ea typeface="Lato" panose="020F0502020204030203" pitchFamily="34" charset="0"/>
              <a:cs typeface="Lato" panose="020F0502020204030203" pitchFamily="34" charset="0"/>
            </a:endParaRPr>
          </a:p>
        </p:txBody>
      </p:sp>
      <p:sp>
        <p:nvSpPr>
          <p:cNvPr id="31" name="TextBox 30">
            <a:extLst>
              <a:ext uri="{FF2B5EF4-FFF2-40B4-BE49-F238E27FC236}">
                <a16:creationId xmlns:a16="http://schemas.microsoft.com/office/drawing/2014/main" id="{02A8ED75-6399-4C2D-83D0-26F2FC9260A2}"/>
              </a:ext>
            </a:extLst>
          </p:cNvPr>
          <p:cNvSpPr txBox="1"/>
          <p:nvPr/>
        </p:nvSpPr>
        <p:spPr>
          <a:xfrm>
            <a:off x="8200112" y="4684869"/>
            <a:ext cx="3588706" cy="707886"/>
          </a:xfrm>
          <a:prstGeom prst="rect">
            <a:avLst/>
          </a:prstGeom>
          <a:noFill/>
        </p:spPr>
        <p:txBody>
          <a:bodyPr wrap="square" rtlCol="0">
            <a:spAutoFit/>
          </a:bodyPr>
          <a:lstStyle/>
          <a:p>
            <a:r>
              <a:rPr lang="ru-RU" sz="2000" dirty="0" smtClean="0">
                <a:latin typeface="+mj-lt"/>
                <a:ea typeface="Lato" panose="020F0502020204030203" pitchFamily="34" charset="0"/>
                <a:cs typeface="Lato" panose="020F0502020204030203" pitchFamily="34" charset="0"/>
              </a:rPr>
              <a:t>Занимает удобное место в историческом центре города</a:t>
            </a:r>
            <a:endParaRPr lang="en-US" sz="2000" dirty="0">
              <a:latin typeface="+mj-lt"/>
              <a:ea typeface="Lato" panose="020F0502020204030203" pitchFamily="34" charset="0"/>
              <a:cs typeface="Lato" panose="020F0502020204030203" pitchFamily="34" charset="0"/>
            </a:endParaRPr>
          </a:p>
        </p:txBody>
      </p:sp>
      <p:sp>
        <p:nvSpPr>
          <p:cNvPr id="2" name="Прямоугольник 1"/>
          <p:cNvSpPr/>
          <p:nvPr/>
        </p:nvSpPr>
        <p:spPr>
          <a:xfrm>
            <a:off x="11561523" y="2240822"/>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111" r="16111"/>
          <a:stretch>
            <a:fillRect/>
          </a:stretch>
        </p:blipFill>
        <p:spPr>
          <a:xfrm>
            <a:off x="4729300" y="266701"/>
            <a:ext cx="2781300" cy="2781300"/>
          </a:xfrm>
        </p:spPr>
      </p:pic>
      <p:pic>
        <p:nvPicPr>
          <p:cNvPr id="14" name="Рисунок 13"/>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21885" r="21885"/>
          <a:stretch>
            <a:fillRect/>
          </a:stretch>
        </p:blipFill>
        <p:spPr>
          <a:xfrm>
            <a:off x="4770650" y="5371112"/>
            <a:ext cx="1028700" cy="1028700"/>
          </a:xfrm>
        </p:spPr>
      </p:pic>
      <p:pic>
        <p:nvPicPr>
          <p:cNvPr id="16" name="Рисунок 15"/>
          <p:cNvPicPr>
            <a:picLocks noGrp="1" noChangeAspect="1"/>
          </p:cNvPicPr>
          <p:nvPr>
            <p:ph type="pic" sz="quarter" idx="12"/>
          </p:nvPr>
        </p:nvPicPr>
        <p:blipFill>
          <a:blip r:embed="rId5" cstate="hqprint">
            <a:extLst>
              <a:ext uri="{28A0092B-C50C-407E-A947-70E740481C1C}">
                <a14:useLocalDpi xmlns:a14="http://schemas.microsoft.com/office/drawing/2010/main" val="0"/>
              </a:ext>
            </a:extLst>
          </a:blip>
          <a:srcRect l="21875" r="21875"/>
          <a:stretch>
            <a:fillRect/>
          </a:stretch>
        </p:blipFill>
        <p:spPr>
          <a:xfrm>
            <a:off x="5222133" y="3260519"/>
            <a:ext cx="2000248" cy="2000248"/>
          </a:xfrm>
        </p:spPr>
      </p:pic>
      <p:sp>
        <p:nvSpPr>
          <p:cNvPr id="27" name="TextBox 26">
            <a:extLst>
              <a:ext uri="{FF2B5EF4-FFF2-40B4-BE49-F238E27FC236}">
                <a16:creationId xmlns:a16="http://schemas.microsoft.com/office/drawing/2014/main" id="{8DEAD1A7-990F-49E1-9645-33DE350B3A20}"/>
              </a:ext>
            </a:extLst>
          </p:cNvPr>
          <p:cNvSpPr txBox="1"/>
          <p:nvPr/>
        </p:nvSpPr>
        <p:spPr>
          <a:xfrm>
            <a:off x="8205361" y="1800627"/>
            <a:ext cx="3114572" cy="707886"/>
          </a:xfrm>
          <a:prstGeom prst="rect">
            <a:avLst/>
          </a:prstGeom>
          <a:noFill/>
        </p:spPr>
        <p:txBody>
          <a:bodyPr wrap="square" rtlCol="0">
            <a:spAutoFit/>
          </a:bodyPr>
          <a:lstStyle/>
          <a:p>
            <a:r>
              <a:rPr lang="ru-RU" sz="2000" dirty="0" smtClean="0">
                <a:latin typeface="+mj-lt"/>
                <a:ea typeface="Lato" panose="020F0502020204030203" pitchFamily="34" charset="0"/>
                <a:cs typeface="Lato" panose="020F0502020204030203" pitchFamily="34" charset="0"/>
              </a:rPr>
              <a:t>Заброшенный объект культурного наследия</a:t>
            </a:r>
            <a:endParaRPr lang="en-US" sz="2000" dirty="0">
              <a:latin typeface="+mj-lt"/>
              <a:ea typeface="Lato" panose="020F0502020204030203" pitchFamily="34" charset="0"/>
              <a:cs typeface="Lato" panose="020F0502020204030203" pitchFamily="34" charset="0"/>
            </a:endParaRPr>
          </a:p>
        </p:txBody>
      </p:sp>
      <p:sp>
        <p:nvSpPr>
          <p:cNvPr id="29" name="TextBox 28">
            <a:extLst>
              <a:ext uri="{FF2B5EF4-FFF2-40B4-BE49-F238E27FC236}">
                <a16:creationId xmlns:a16="http://schemas.microsoft.com/office/drawing/2014/main" id="{5710FBFA-5D4D-4FB8-99D2-E12CEAA47FB0}"/>
              </a:ext>
            </a:extLst>
          </p:cNvPr>
          <p:cNvSpPr txBox="1"/>
          <p:nvPr/>
        </p:nvSpPr>
        <p:spPr>
          <a:xfrm>
            <a:off x="7422860" y="721775"/>
            <a:ext cx="4758474" cy="769441"/>
          </a:xfrm>
          <a:prstGeom prst="rect">
            <a:avLst/>
          </a:prstGeom>
          <a:noFill/>
        </p:spPr>
        <p:txBody>
          <a:bodyPr wrap="square" rtlCol="0">
            <a:spAutoFit/>
          </a:bodyPr>
          <a:lstStyle/>
          <a:p>
            <a:r>
              <a:rPr lang="ru-RU" sz="4400" b="1" dirty="0" smtClean="0">
                <a:latin typeface="+mj-lt"/>
                <a:ea typeface="Roboto" panose="02000000000000000000" pitchFamily="2" charset="0"/>
                <a:cs typeface="Lato" panose="020F0502020204030203" pitchFamily="34" charset="0"/>
              </a:rPr>
              <a:t>Выбор объекта:</a:t>
            </a:r>
            <a:endParaRPr lang="en-US" sz="4400" b="1" dirty="0">
              <a:latin typeface="+mj-lt"/>
              <a:ea typeface="Roboto" panose="02000000000000000000" pitchFamily="2" charset="0"/>
              <a:cs typeface="Lato" panose="020F0502020204030203" pitchFamily="34" charset="0"/>
            </a:endParaRPr>
          </a:p>
        </p:txBody>
      </p:sp>
      <p:sp>
        <p:nvSpPr>
          <p:cNvPr id="32" name="TextBox 31">
            <a:extLst>
              <a:ext uri="{FF2B5EF4-FFF2-40B4-BE49-F238E27FC236}">
                <a16:creationId xmlns:a16="http://schemas.microsoft.com/office/drawing/2014/main" id="{3464FC45-D616-469F-A6C7-CB22AC8B9ECD}"/>
              </a:ext>
            </a:extLst>
          </p:cNvPr>
          <p:cNvSpPr txBox="1"/>
          <p:nvPr/>
        </p:nvSpPr>
        <p:spPr>
          <a:xfrm>
            <a:off x="7595136" y="5579233"/>
            <a:ext cx="1114517" cy="769441"/>
          </a:xfrm>
          <a:prstGeom prst="rect">
            <a:avLst/>
          </a:prstGeom>
          <a:noFill/>
        </p:spPr>
        <p:txBody>
          <a:bodyPr wrap="square" rtlCol="0">
            <a:spAutoFit/>
          </a:bodyPr>
          <a:lstStyle/>
          <a:p>
            <a:r>
              <a:rPr lang="ru-RU" sz="4400" b="1" dirty="0" smtClean="0">
                <a:latin typeface="+mj-lt"/>
                <a:ea typeface="Roboto" panose="02000000000000000000" pitchFamily="2" charset="0"/>
                <a:cs typeface="Lato" panose="020F0502020204030203" pitchFamily="34" charset="0"/>
              </a:rPr>
              <a:t>5</a:t>
            </a:r>
            <a:r>
              <a:rPr lang="en-US" sz="4400" b="1" dirty="0" smtClean="0">
                <a:latin typeface="+mj-lt"/>
                <a:ea typeface="Roboto" panose="02000000000000000000" pitchFamily="2" charset="0"/>
                <a:cs typeface="Lato" panose="020F0502020204030203" pitchFamily="34" charset="0"/>
              </a:rPr>
              <a:t>.</a:t>
            </a:r>
            <a:endParaRPr lang="en-US" sz="4400" b="1" dirty="0">
              <a:latin typeface="+mj-lt"/>
              <a:ea typeface="Roboto" panose="02000000000000000000" pitchFamily="2" charset="0"/>
              <a:cs typeface="Lato" panose="020F0502020204030203" pitchFamily="34" charset="0"/>
            </a:endParaRPr>
          </a:p>
        </p:txBody>
      </p:sp>
      <p:sp>
        <p:nvSpPr>
          <p:cNvPr id="33" name="TextBox 32">
            <a:extLst>
              <a:ext uri="{FF2B5EF4-FFF2-40B4-BE49-F238E27FC236}">
                <a16:creationId xmlns:a16="http://schemas.microsoft.com/office/drawing/2014/main" id="{02A8ED75-6399-4C2D-83D0-26F2FC9260A2}"/>
              </a:ext>
            </a:extLst>
          </p:cNvPr>
          <p:cNvSpPr txBox="1"/>
          <p:nvPr/>
        </p:nvSpPr>
        <p:spPr>
          <a:xfrm>
            <a:off x="8200112" y="5515864"/>
            <a:ext cx="3588706" cy="1015663"/>
          </a:xfrm>
          <a:prstGeom prst="rect">
            <a:avLst/>
          </a:prstGeom>
          <a:noFill/>
        </p:spPr>
        <p:txBody>
          <a:bodyPr wrap="square" rtlCol="0">
            <a:spAutoFit/>
          </a:bodyPr>
          <a:lstStyle/>
          <a:p>
            <a:r>
              <a:rPr lang="ru-RU" sz="2000" dirty="0" smtClean="0">
                <a:latin typeface="+mj-lt"/>
                <a:ea typeface="Lato" panose="020F0502020204030203" pitchFamily="34" charset="0"/>
                <a:cs typeface="Lato" panose="020F0502020204030203" pitchFamily="34" charset="0"/>
              </a:rPr>
              <a:t>Долгое время объект был местом городского притяжения</a:t>
            </a:r>
            <a:endParaRPr lang="en-US" sz="2000" dirty="0">
              <a:latin typeface="+mj-lt"/>
              <a:ea typeface="Lato" panose="020F0502020204030203" pitchFamily="34" charset="0"/>
              <a:cs typeface="Lato" panose="020F0502020204030203"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1297665">
            <a:off x="163998" y="2457337"/>
            <a:ext cx="5514591" cy="29924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DEAD1A7-990F-49E1-9645-33DE350B3A20}"/>
              </a:ext>
            </a:extLst>
          </p:cNvPr>
          <p:cNvSpPr txBox="1"/>
          <p:nvPr/>
        </p:nvSpPr>
        <p:spPr>
          <a:xfrm>
            <a:off x="517736" y="5821141"/>
            <a:ext cx="3778415" cy="646331"/>
          </a:xfrm>
          <a:prstGeom prst="rect">
            <a:avLst/>
          </a:prstGeom>
          <a:noFill/>
        </p:spPr>
        <p:txBody>
          <a:bodyPr wrap="square" rtlCol="0">
            <a:spAutoFit/>
          </a:bodyPr>
          <a:lstStyle/>
          <a:p>
            <a:r>
              <a:rPr lang="ru-RU" i="1" dirty="0" smtClean="0"/>
              <a:t>Расположение нового креативного кластера в самом центре города</a:t>
            </a:r>
            <a:endParaRPr lang="en-US" i="1" dirty="0">
              <a:latin typeface="+mj-l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93825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10FBFA-5D4D-4FB8-99D2-E12CEAA47FB0}"/>
              </a:ext>
            </a:extLst>
          </p:cNvPr>
          <p:cNvSpPr txBox="1"/>
          <p:nvPr/>
        </p:nvSpPr>
        <p:spPr>
          <a:xfrm>
            <a:off x="216040" y="225212"/>
            <a:ext cx="6860107" cy="769441"/>
          </a:xfrm>
          <a:prstGeom prst="rect">
            <a:avLst/>
          </a:prstGeom>
          <a:noFill/>
        </p:spPr>
        <p:txBody>
          <a:bodyPr wrap="square" rtlCol="0">
            <a:spAutoFit/>
          </a:bodyPr>
          <a:lstStyle/>
          <a:p>
            <a:r>
              <a:rPr lang="ru-RU" sz="4400" b="1" dirty="0" smtClean="0">
                <a:latin typeface="+mj-lt"/>
                <a:ea typeface="Roboto" panose="02000000000000000000" pitchFamily="2" charset="0"/>
                <a:cs typeface="Lato" panose="020F0502020204030203" pitchFamily="34" charset="0"/>
              </a:rPr>
              <a:t>История объекта</a:t>
            </a:r>
            <a:endParaRPr lang="en-US" sz="4400" b="1" dirty="0">
              <a:latin typeface="+mj-lt"/>
              <a:ea typeface="Roboto" panose="02000000000000000000" pitchFamily="2" charset="0"/>
              <a:cs typeface="Lato" panose="020F0502020204030203" pitchFamily="34" charset="0"/>
            </a:endParaRPr>
          </a:p>
        </p:txBody>
      </p:sp>
      <p:sp>
        <p:nvSpPr>
          <p:cNvPr id="7" name="Прямоугольник 6"/>
          <p:cNvSpPr/>
          <p:nvPr/>
        </p:nvSpPr>
        <p:spPr>
          <a:xfrm>
            <a:off x="11561523" y="2240822"/>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976144">
            <a:off x="10292507" y="1965980"/>
            <a:ext cx="1671116" cy="10362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Рисунок 17"/>
          <p:cNvPicPr>
            <a:picLocks noGrp="1" noChangeAspect="1"/>
          </p:cNvPicPr>
          <p:nvPr>
            <p:ph type="pic" sz="quarter" idx="11"/>
          </p:nvPr>
        </p:nvPicPr>
        <p:blipFill>
          <a:blip r:embed="rId3" cstate="hqprint">
            <a:extLst>
              <a:ext uri="{28A0092B-C50C-407E-A947-70E740481C1C}">
                <a14:useLocalDpi xmlns:a14="http://schemas.microsoft.com/office/drawing/2010/main" val="0"/>
              </a:ext>
            </a:extLst>
          </a:blip>
          <a:stretch>
            <a:fillRect/>
          </a:stretch>
        </p:blipFill>
        <p:spPr>
          <a:xfrm rot="21252055">
            <a:off x="9702426" y="5188120"/>
            <a:ext cx="1693531" cy="12058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extBox 18">
            <a:extLst>
              <a:ext uri="{FF2B5EF4-FFF2-40B4-BE49-F238E27FC236}">
                <a16:creationId xmlns:a16="http://schemas.microsoft.com/office/drawing/2014/main" id="{8DEAD1A7-990F-49E1-9645-33DE350B3A20}"/>
              </a:ext>
            </a:extLst>
          </p:cNvPr>
          <p:cNvSpPr txBox="1"/>
          <p:nvPr/>
        </p:nvSpPr>
        <p:spPr>
          <a:xfrm>
            <a:off x="131604" y="994652"/>
            <a:ext cx="9964777" cy="4154984"/>
          </a:xfrm>
          <a:prstGeom prst="rect">
            <a:avLst/>
          </a:prstGeom>
          <a:noFill/>
        </p:spPr>
        <p:txBody>
          <a:bodyPr wrap="square" rtlCol="0">
            <a:spAutoFit/>
          </a:bodyPr>
          <a:lstStyle/>
          <a:p>
            <a:pPr algn="just"/>
            <a:r>
              <a:rPr lang="ru-RU" sz="2400" dirty="0" smtClean="0"/>
              <a:t>	Тюменская </a:t>
            </a:r>
            <a:r>
              <a:rPr lang="ru-RU" sz="2400" dirty="0"/>
              <a:t>круглая баня — единственный памятник конструктивизма в городе</a:t>
            </a:r>
            <a:r>
              <a:rPr lang="ru-RU" sz="2400" dirty="0" smtClean="0"/>
              <a:t>. Это был грандиозный проект архитектора Александра Сергеевича Никольского - видного деятеля конструктивизма, по его проекту также были построены аналогичные круглые бани и жилой массив </a:t>
            </a:r>
            <a:r>
              <a:rPr lang="ru-RU" sz="2400" dirty="0"/>
              <a:t>на Тракторной </a:t>
            </a:r>
            <a:r>
              <a:rPr lang="ru-RU" sz="2400" dirty="0" smtClean="0"/>
              <a:t>улице и Стадион им. С. М. Кирова в Санкт-Петербурге. </a:t>
            </a:r>
          </a:p>
          <a:p>
            <a:pPr algn="just"/>
            <a:r>
              <a:rPr lang="ru-RU" sz="2400" dirty="0"/>
              <a:t>	</a:t>
            </a:r>
            <a:r>
              <a:rPr lang="ru-RU" sz="2400" dirty="0" smtClean="0"/>
              <a:t>Таких бань на территории России осталось всего 3! Проект представляет собой здание-кольцо. С внешней стороны кольца располагались </a:t>
            </a:r>
            <a:r>
              <a:rPr lang="ru-RU" sz="2400" dirty="0"/>
              <a:t>раздевалки, в среднем — мыльные помещения, а во </a:t>
            </a:r>
            <a:r>
              <a:rPr lang="ru-RU" sz="2400" dirty="0" smtClean="0"/>
              <a:t>внутреннем – парилки.</a:t>
            </a:r>
          </a:p>
          <a:p>
            <a:pPr algn="just"/>
            <a:r>
              <a:rPr lang="ru-RU" sz="2400" dirty="0"/>
              <a:t>	</a:t>
            </a:r>
            <a:endParaRPr lang="en-US" sz="2400" dirty="0">
              <a:latin typeface="+mj-lt"/>
              <a:ea typeface="Lato" panose="020F0502020204030203" pitchFamily="34" charset="0"/>
              <a:cs typeface="Lato" panose="020F0502020204030203" pitchFamily="34" charset="0"/>
            </a:endParaRPr>
          </a:p>
        </p:txBody>
      </p:sp>
      <p:pic>
        <p:nvPicPr>
          <p:cNvPr id="8" name="Рисунок 7"/>
          <p:cNvPicPr>
            <a:picLocks noGrp="1" noChangeAspect="1"/>
          </p:cNvPicPr>
          <p:nvPr>
            <p:ph type="pic" sz="quarter" idx="10"/>
          </p:nvPr>
        </p:nvPicPr>
        <p:blipFill>
          <a:blip r:embed="rId4" cstate="hqprint">
            <a:extLst>
              <a:ext uri="{28A0092B-C50C-407E-A947-70E740481C1C}">
                <a14:useLocalDpi xmlns:a14="http://schemas.microsoft.com/office/drawing/2010/main" val="0"/>
              </a:ext>
            </a:extLst>
          </a:blip>
          <a:srcRect l="16174" r="16174"/>
          <a:stretch>
            <a:fillRect/>
          </a:stretch>
        </p:blipFill>
        <p:spPr>
          <a:xfrm>
            <a:off x="10180816" y="303023"/>
            <a:ext cx="1380707" cy="13832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Прямоугольник 16"/>
          <p:cNvSpPr/>
          <p:nvPr/>
        </p:nvSpPr>
        <p:spPr>
          <a:xfrm>
            <a:off x="131604" y="4684721"/>
            <a:ext cx="9227395" cy="1938992"/>
          </a:xfrm>
          <a:prstGeom prst="rect">
            <a:avLst/>
          </a:prstGeom>
        </p:spPr>
        <p:txBody>
          <a:bodyPr wrap="square">
            <a:spAutoFit/>
          </a:bodyPr>
          <a:lstStyle/>
          <a:p>
            <a:pPr algn="just"/>
            <a:r>
              <a:rPr lang="ru-RU" sz="2400" dirty="0" smtClean="0"/>
              <a:t>	Решение </a:t>
            </a:r>
            <a:r>
              <a:rPr lang="ru-RU" sz="2400" dirty="0"/>
              <a:t>о строительстве бани на улице Ленина в Тюмени приняли 5 сентября 1929 года. На строительство потратили 286 тысяч рублей — 20% бюджета города. </a:t>
            </a:r>
            <a:r>
              <a:rPr lang="ru-RU" sz="2400" dirty="0" smtClean="0"/>
              <a:t>Баня </a:t>
            </a:r>
            <a:r>
              <a:rPr lang="ru-RU" sz="2400" dirty="0"/>
              <a:t>открылась </a:t>
            </a:r>
            <a:r>
              <a:rPr lang="ru-RU" sz="2400" dirty="0" smtClean="0"/>
              <a:t>с </a:t>
            </a:r>
            <a:r>
              <a:rPr lang="ru-RU" sz="2400" dirty="0"/>
              <a:t>небольшим запозданием — 1 сентября 1931 года. Тогда ее и посетили первые парильщики</a:t>
            </a:r>
            <a:r>
              <a:rPr lang="ru-RU" sz="2400" dirty="0" smtClean="0"/>
              <a:t>.</a:t>
            </a:r>
            <a:endParaRPr lang="ru-RU" sz="2400" dirty="0"/>
          </a:p>
        </p:txBody>
      </p:sp>
      <p:pic>
        <p:nvPicPr>
          <p:cNvPr id="10" name="Рисунок 9"/>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1927" r="21927"/>
          <a:stretch>
            <a:fillRect/>
          </a:stretch>
        </p:blipFill>
        <p:spPr>
          <a:xfrm rot="282752">
            <a:off x="10437710" y="3847611"/>
            <a:ext cx="1380707" cy="13832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82198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3552" r="23552"/>
          <a:stretch>
            <a:fillRect/>
          </a:stretch>
        </p:blipFill>
        <p:spPr>
          <a:xfrm>
            <a:off x="8839023" y="357619"/>
            <a:ext cx="2578122" cy="2263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Рисунок 20"/>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493" r="12493"/>
          <a:stretch>
            <a:fillRect/>
          </a:stretch>
        </p:blipFill>
        <p:spPr>
          <a:xfrm>
            <a:off x="142260" y="2621394"/>
            <a:ext cx="2263775" cy="22621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id="{5710FBFA-5D4D-4FB8-99D2-E12CEAA47FB0}"/>
              </a:ext>
            </a:extLst>
          </p:cNvPr>
          <p:cNvSpPr txBox="1"/>
          <p:nvPr/>
        </p:nvSpPr>
        <p:spPr>
          <a:xfrm>
            <a:off x="114948" y="119902"/>
            <a:ext cx="6860107" cy="769441"/>
          </a:xfrm>
          <a:prstGeom prst="rect">
            <a:avLst/>
          </a:prstGeom>
          <a:noFill/>
        </p:spPr>
        <p:txBody>
          <a:bodyPr wrap="square" rtlCol="0">
            <a:spAutoFit/>
          </a:bodyPr>
          <a:lstStyle/>
          <a:p>
            <a:r>
              <a:rPr lang="ru-RU" sz="4400" b="1" dirty="0" smtClean="0">
                <a:latin typeface="+mj-lt"/>
                <a:ea typeface="Roboto" panose="02000000000000000000" pitchFamily="2" charset="0"/>
                <a:cs typeface="Lato" panose="020F0502020204030203" pitchFamily="34" charset="0"/>
              </a:rPr>
              <a:t>Упадок тюменской бани</a:t>
            </a:r>
            <a:endParaRPr lang="en-US" sz="4400" b="1" dirty="0">
              <a:latin typeface="+mj-lt"/>
              <a:ea typeface="Roboto" panose="02000000000000000000" pitchFamily="2" charset="0"/>
              <a:cs typeface="Lato" panose="020F0502020204030203" pitchFamily="34" charset="0"/>
            </a:endParaRPr>
          </a:p>
        </p:txBody>
      </p:sp>
      <p:sp>
        <p:nvSpPr>
          <p:cNvPr id="16" name="Прямоугольник 15"/>
          <p:cNvSpPr/>
          <p:nvPr/>
        </p:nvSpPr>
        <p:spPr>
          <a:xfrm>
            <a:off x="114948" y="1051734"/>
            <a:ext cx="8566484" cy="1200329"/>
          </a:xfrm>
          <a:prstGeom prst="rect">
            <a:avLst/>
          </a:prstGeom>
        </p:spPr>
        <p:txBody>
          <a:bodyPr wrap="square">
            <a:spAutoFit/>
          </a:bodyPr>
          <a:lstStyle/>
          <a:p>
            <a:pPr algn="just"/>
            <a:r>
              <a:rPr lang="ru-RU" sz="2400" dirty="0" smtClean="0"/>
              <a:t>	Так </a:t>
            </a:r>
            <a:r>
              <a:rPr lang="ru-RU" sz="2400" dirty="0"/>
              <a:t>здание простояло до 90-х годов. В Тюмени </a:t>
            </a:r>
            <a:r>
              <a:rPr lang="ru-RU" sz="2400" dirty="0" smtClean="0"/>
              <a:t>приходили в упадок </a:t>
            </a:r>
            <a:r>
              <a:rPr lang="ru-RU" sz="2400" dirty="0"/>
              <a:t>не только заводы и </a:t>
            </a:r>
            <a:r>
              <a:rPr lang="ru-RU" sz="2400" dirty="0" smtClean="0"/>
              <a:t>фабрики, но </a:t>
            </a:r>
            <a:r>
              <a:rPr lang="ru-RU" sz="2400" dirty="0"/>
              <a:t>и </a:t>
            </a:r>
            <a:r>
              <a:rPr lang="ru-RU" sz="2400" dirty="0" smtClean="0"/>
              <a:t>угасала круглая </a:t>
            </a:r>
            <a:r>
              <a:rPr lang="ru-RU" sz="2400" dirty="0"/>
              <a:t>баня. </a:t>
            </a:r>
          </a:p>
        </p:txBody>
      </p:sp>
      <p:sp>
        <p:nvSpPr>
          <p:cNvPr id="20" name="Прямоугольник 19"/>
          <p:cNvSpPr/>
          <p:nvPr/>
        </p:nvSpPr>
        <p:spPr>
          <a:xfrm>
            <a:off x="2478225" y="2737617"/>
            <a:ext cx="8938919" cy="2308324"/>
          </a:xfrm>
          <a:prstGeom prst="rect">
            <a:avLst/>
          </a:prstGeom>
        </p:spPr>
        <p:txBody>
          <a:bodyPr wrap="square">
            <a:spAutoFit/>
          </a:bodyPr>
          <a:lstStyle/>
          <a:p>
            <a:pPr algn="just"/>
            <a:r>
              <a:rPr lang="ru-RU" sz="2400" dirty="0" smtClean="0"/>
              <a:t>	Здание переходило из рук в руки, часто сменяло </a:t>
            </a:r>
            <a:r>
              <a:rPr lang="ru-RU" sz="2400" dirty="0"/>
              <a:t>статус — из полноценной бани превратилось центр отдыха, а затем вообще ушло в запустение. В 2000-е годы получило статус объекта культурного и исторического значения, а затем потеряло его. </a:t>
            </a:r>
            <a:r>
              <a:rPr lang="ru-RU" sz="2400" dirty="0" smtClean="0"/>
              <a:t>Ходили слухи о </a:t>
            </a:r>
            <a:r>
              <a:rPr lang="ru-RU" sz="2400" dirty="0"/>
              <a:t>сносе здания, чтобы на его месте сделать парковку.</a:t>
            </a:r>
          </a:p>
        </p:txBody>
      </p:sp>
      <p:sp>
        <p:nvSpPr>
          <p:cNvPr id="24" name="Прямоугольник 23"/>
          <p:cNvSpPr/>
          <p:nvPr/>
        </p:nvSpPr>
        <p:spPr>
          <a:xfrm>
            <a:off x="11561523" y="2240822"/>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114947" y="5162164"/>
            <a:ext cx="11302197" cy="1569660"/>
          </a:xfrm>
          <a:prstGeom prst="rect">
            <a:avLst/>
          </a:prstGeom>
        </p:spPr>
        <p:txBody>
          <a:bodyPr wrap="square">
            <a:spAutoFit/>
          </a:bodyPr>
          <a:lstStyle/>
          <a:p>
            <a:pPr algn="just"/>
            <a:r>
              <a:rPr lang="ru-RU" sz="2400" dirty="0" smtClean="0"/>
              <a:t>	Сносу исторического памятника помешали действия местных молодых активистов и архитекторов, которые с 2013 боролись за восстановление статуса объекта культурного наследия. В 2016 году по предложению прежнего губернатора Тюменской области Владимира Якушева баня всё-таки получила охранный статус.</a:t>
            </a:r>
            <a:endParaRPr lang="ru-RU" sz="2400" dirty="0"/>
          </a:p>
        </p:txBody>
      </p:sp>
    </p:spTree>
    <p:extLst>
      <p:ext uri="{BB962C8B-B14F-4D97-AF65-F5344CB8AC3E}">
        <p14:creationId xmlns:p14="http://schemas.microsoft.com/office/powerpoint/2010/main" val="3419917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525343" y="4528358"/>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918" r="13918"/>
          <a:stretch>
            <a:fillRect/>
          </a:stretch>
        </p:blipFill>
        <p:spPr>
          <a:xfrm>
            <a:off x="4096" y="1"/>
            <a:ext cx="6942135" cy="6857999"/>
          </a:xfrm>
        </p:spPr>
      </p:pic>
      <p:sp>
        <p:nvSpPr>
          <p:cNvPr id="4" name="TextBox 3">
            <a:extLst>
              <a:ext uri="{FF2B5EF4-FFF2-40B4-BE49-F238E27FC236}">
                <a16:creationId xmlns:a16="http://schemas.microsoft.com/office/drawing/2014/main" id="{5710FBFA-5D4D-4FB8-99D2-E12CEAA47FB0}"/>
              </a:ext>
            </a:extLst>
          </p:cNvPr>
          <p:cNvSpPr txBox="1"/>
          <p:nvPr/>
        </p:nvSpPr>
        <p:spPr>
          <a:xfrm>
            <a:off x="5331893" y="16044"/>
            <a:ext cx="6860107" cy="769441"/>
          </a:xfrm>
          <a:prstGeom prst="rect">
            <a:avLst/>
          </a:prstGeom>
          <a:noFill/>
        </p:spPr>
        <p:txBody>
          <a:bodyPr wrap="square" rtlCol="0">
            <a:spAutoFit/>
          </a:bodyPr>
          <a:lstStyle/>
          <a:p>
            <a:r>
              <a:rPr lang="ru-RU" sz="4400" b="1" dirty="0" smtClean="0">
                <a:latin typeface="+mj-lt"/>
                <a:ea typeface="Roboto" panose="02000000000000000000" pitchFamily="2" charset="0"/>
                <a:cs typeface="Lato" panose="020F0502020204030203" pitchFamily="34" charset="0"/>
              </a:rPr>
              <a:t>Возрождение объекта</a:t>
            </a:r>
            <a:endParaRPr lang="en-US" sz="4400" b="1" dirty="0">
              <a:latin typeface="+mj-lt"/>
              <a:ea typeface="Roboto" panose="02000000000000000000" pitchFamily="2" charset="0"/>
              <a:cs typeface="Lato" panose="020F0502020204030203" pitchFamily="34" charset="0"/>
            </a:endParaRPr>
          </a:p>
        </p:txBody>
      </p:sp>
      <p:sp>
        <p:nvSpPr>
          <p:cNvPr id="6" name="Прямоугольник 5"/>
          <p:cNvSpPr/>
          <p:nvPr/>
        </p:nvSpPr>
        <p:spPr>
          <a:xfrm>
            <a:off x="11561523" y="2240822"/>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924926" y="1082070"/>
            <a:ext cx="6824487" cy="3046988"/>
          </a:xfrm>
          <a:prstGeom prst="rect">
            <a:avLst/>
          </a:prstGeom>
          <a:solidFill>
            <a:schemeClr val="bg2"/>
          </a:solidFill>
        </p:spPr>
        <p:txBody>
          <a:bodyPr wrap="square">
            <a:spAutoFit/>
          </a:bodyPr>
          <a:lstStyle/>
          <a:p>
            <a:pPr algn="just"/>
            <a:r>
              <a:rPr lang="ru-RU" sz="2400" dirty="0" smtClean="0"/>
              <a:t>	Повышенное внимание со стороны активной молодёжи, защита статуса памятника культуры и архитектуры, постоянные споры о дальнейшей судьбе бани и желание горожан восстановить исторический облик объекта говорят о том, что это место и по сей день является центром притяжения для жителей города, а в особенности, для активной творческой молодёжи.</a:t>
            </a:r>
            <a:endParaRPr lang="ru-RU" sz="2400" dirty="0"/>
          </a:p>
        </p:txBody>
      </p:sp>
      <p:sp>
        <p:nvSpPr>
          <p:cNvPr id="7" name="Прямоугольник 6"/>
          <p:cNvSpPr/>
          <p:nvPr/>
        </p:nvSpPr>
        <p:spPr>
          <a:xfrm>
            <a:off x="4924927" y="4117589"/>
            <a:ext cx="6824486" cy="1938992"/>
          </a:xfrm>
          <a:prstGeom prst="rect">
            <a:avLst/>
          </a:prstGeom>
          <a:solidFill>
            <a:schemeClr val="bg2"/>
          </a:solidFill>
        </p:spPr>
        <p:txBody>
          <a:bodyPr wrap="square">
            <a:spAutoFit/>
          </a:bodyPr>
          <a:lstStyle/>
          <a:p>
            <a:pPr algn="just"/>
            <a:r>
              <a:rPr lang="ru-RU" sz="2400" dirty="0" smtClean="0"/>
              <a:t>	Всё чаще слышны разговоры о скором восстановлении круглой бани, а мнения и высказывания по этому поводу представителей органов власти и органов местного самоуправления только подтверждают это.</a:t>
            </a:r>
            <a:endParaRPr lang="ru-RU" sz="2400" dirty="0"/>
          </a:p>
        </p:txBody>
      </p:sp>
    </p:spTree>
    <p:extLst>
      <p:ext uri="{BB962C8B-B14F-4D97-AF65-F5344CB8AC3E}">
        <p14:creationId xmlns:p14="http://schemas.microsoft.com/office/powerpoint/2010/main" val="223406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48071" cy="6481011"/>
          </a:xfrm>
          <a:prstGeom prst="rect">
            <a:avLst/>
          </a:prstGeom>
          <a:ln>
            <a:noFill/>
          </a:ln>
          <a:effectLst>
            <a:softEdge rad="112500"/>
          </a:effectLst>
        </p:spPr>
      </p:pic>
      <p:sp>
        <p:nvSpPr>
          <p:cNvPr id="8" name="TextBox 7">
            <a:extLst>
              <a:ext uri="{FF2B5EF4-FFF2-40B4-BE49-F238E27FC236}">
                <a16:creationId xmlns:a16="http://schemas.microsoft.com/office/drawing/2014/main" id="{5710FBFA-5D4D-4FB8-99D2-E12CEAA47FB0}"/>
              </a:ext>
            </a:extLst>
          </p:cNvPr>
          <p:cNvSpPr txBox="1"/>
          <p:nvPr/>
        </p:nvSpPr>
        <p:spPr>
          <a:xfrm>
            <a:off x="4773537" y="-65982"/>
            <a:ext cx="6860107" cy="769441"/>
          </a:xfrm>
          <a:prstGeom prst="rect">
            <a:avLst/>
          </a:prstGeom>
          <a:noFill/>
        </p:spPr>
        <p:txBody>
          <a:bodyPr wrap="square" rtlCol="0">
            <a:spAutoFit/>
          </a:bodyPr>
          <a:lstStyle/>
          <a:p>
            <a:r>
              <a:rPr lang="ru-RU" sz="4400" b="1" dirty="0" smtClean="0">
                <a:latin typeface="+mj-lt"/>
                <a:ea typeface="Roboto" panose="02000000000000000000" pitchFamily="2" charset="0"/>
                <a:cs typeface="Lato" panose="020F0502020204030203" pitchFamily="34" charset="0"/>
              </a:rPr>
              <a:t>Возрождение объекта</a:t>
            </a:r>
            <a:endParaRPr lang="en-US" sz="4400" b="1" dirty="0">
              <a:latin typeface="+mj-lt"/>
              <a:ea typeface="Roboto" panose="02000000000000000000" pitchFamily="2" charset="0"/>
              <a:cs typeface="Lato" panose="020F0502020204030203" pitchFamily="34" charset="0"/>
            </a:endParaRPr>
          </a:p>
        </p:txBody>
      </p:sp>
      <p:sp>
        <p:nvSpPr>
          <p:cNvPr id="9" name="Прямоугольник 8"/>
          <p:cNvSpPr/>
          <p:nvPr/>
        </p:nvSpPr>
        <p:spPr>
          <a:xfrm>
            <a:off x="4848071" y="631984"/>
            <a:ext cx="7009698" cy="1569660"/>
          </a:xfrm>
          <a:prstGeom prst="rect">
            <a:avLst/>
          </a:prstGeom>
        </p:spPr>
        <p:txBody>
          <a:bodyPr wrap="square">
            <a:spAutoFit/>
          </a:bodyPr>
          <a:lstStyle/>
          <a:p>
            <a:pPr algn="just"/>
            <a:r>
              <a:rPr lang="ru-RU" sz="2400" dirty="0" smtClean="0"/>
              <a:t>	Из-за своей необычной истории и известности в городской среде наша команда пришла к решению, что именно данный объект должен стать новым креативном центром города.</a:t>
            </a:r>
            <a:endParaRPr lang="ru-RU" sz="2400" dirty="0"/>
          </a:p>
        </p:txBody>
      </p:sp>
      <p:sp>
        <p:nvSpPr>
          <p:cNvPr id="12" name="Прямоугольник 11"/>
          <p:cNvSpPr/>
          <p:nvPr/>
        </p:nvSpPr>
        <p:spPr>
          <a:xfrm>
            <a:off x="0" y="6481011"/>
            <a:ext cx="6096000" cy="369332"/>
          </a:xfrm>
          <a:prstGeom prst="rect">
            <a:avLst/>
          </a:prstGeom>
        </p:spPr>
        <p:txBody>
          <a:bodyPr>
            <a:spAutoFit/>
          </a:bodyPr>
          <a:lstStyle/>
          <a:p>
            <a:r>
              <a:rPr lang="ru-RU" i="1" dirty="0"/>
              <a:t>Круглая баня </a:t>
            </a:r>
            <a:r>
              <a:rPr lang="ru-RU" i="1" dirty="0" smtClean="0"/>
              <a:t>в комиксе </a:t>
            </a:r>
            <a:r>
              <a:rPr lang="ru-RU" i="1" dirty="0"/>
              <a:t>«Время героев»</a:t>
            </a:r>
          </a:p>
        </p:txBody>
      </p:sp>
      <p:pic>
        <p:nvPicPr>
          <p:cNvPr id="17" name="Рисунок 16"/>
          <p:cNvPicPr>
            <a:picLocks noChangeAspect="1"/>
          </p:cNvPicPr>
          <p:nvPr/>
        </p:nvPicPr>
        <p:blipFill>
          <a:blip r:embed="rId3"/>
          <a:stretch>
            <a:fillRect/>
          </a:stretch>
        </p:blipFill>
        <p:spPr>
          <a:xfrm>
            <a:off x="11441604" y="2339101"/>
            <a:ext cx="384081" cy="2267909"/>
          </a:xfrm>
          <a:prstGeom prst="rect">
            <a:avLst/>
          </a:prstGeom>
        </p:spPr>
      </p:pic>
      <p:sp>
        <p:nvSpPr>
          <p:cNvPr id="18" name="Прямоугольник 17"/>
          <p:cNvSpPr/>
          <p:nvPr/>
        </p:nvSpPr>
        <p:spPr>
          <a:xfrm>
            <a:off x="4815987" y="2184369"/>
            <a:ext cx="7009698" cy="1938992"/>
          </a:xfrm>
          <a:prstGeom prst="rect">
            <a:avLst/>
          </a:prstGeom>
        </p:spPr>
        <p:txBody>
          <a:bodyPr wrap="square">
            <a:spAutoFit/>
          </a:bodyPr>
          <a:lstStyle/>
          <a:p>
            <a:pPr algn="just"/>
            <a:r>
              <a:rPr lang="ru-RU" sz="2400" dirty="0"/>
              <a:t>	</a:t>
            </a:r>
            <a:r>
              <a:rPr lang="ru-RU" sz="2400" dirty="0" smtClean="0"/>
              <a:t>Современной молодёжи </a:t>
            </a:r>
            <a:r>
              <a:rPr lang="ru-RU" sz="2400" dirty="0"/>
              <a:t>нужно </a:t>
            </a:r>
            <a:r>
              <a:rPr lang="ru-RU" sz="2400" dirty="0" smtClean="0"/>
              <a:t>не просто место</a:t>
            </a:r>
            <a:r>
              <a:rPr lang="ru-RU" sz="2400" dirty="0"/>
              <a:t>, где она будет </a:t>
            </a:r>
            <a:r>
              <a:rPr lang="ru-RU" sz="2400" dirty="0" smtClean="0"/>
              <a:t>весело </a:t>
            </a:r>
            <a:r>
              <a:rPr lang="ru-RU" sz="2400" dirty="0"/>
              <a:t>проводить время и отдыхать, </a:t>
            </a:r>
            <a:r>
              <a:rPr lang="ru-RU" sz="2400" dirty="0" smtClean="0"/>
              <a:t>а где она </a:t>
            </a:r>
            <a:r>
              <a:rPr lang="ru-RU" sz="2400" dirty="0"/>
              <a:t>сможет обсуждать </a:t>
            </a:r>
            <a:r>
              <a:rPr lang="ru-RU" sz="2400" dirty="0" smtClean="0"/>
              <a:t>какие-либо важные </a:t>
            </a:r>
            <a:r>
              <a:rPr lang="ru-RU" sz="2400" dirty="0"/>
              <a:t>инициативы, </a:t>
            </a:r>
            <a:r>
              <a:rPr lang="ru-RU" sz="2400" dirty="0" smtClean="0"/>
              <a:t>социальные, культурные и общественно-полезные проекты.</a:t>
            </a:r>
            <a:endParaRPr lang="ru-RU" sz="2400" dirty="0"/>
          </a:p>
        </p:txBody>
      </p:sp>
      <p:sp>
        <p:nvSpPr>
          <p:cNvPr id="19" name="Прямоугольник 18"/>
          <p:cNvSpPr/>
          <p:nvPr/>
        </p:nvSpPr>
        <p:spPr>
          <a:xfrm>
            <a:off x="4848071" y="5075581"/>
            <a:ext cx="7009698" cy="1200329"/>
          </a:xfrm>
          <a:prstGeom prst="rect">
            <a:avLst/>
          </a:prstGeom>
        </p:spPr>
        <p:txBody>
          <a:bodyPr wrap="square">
            <a:spAutoFit/>
          </a:bodyPr>
          <a:lstStyle/>
          <a:p>
            <a:pPr algn="just"/>
            <a:r>
              <a:rPr lang="ru-RU" sz="2400" dirty="0"/>
              <a:t>	</a:t>
            </a:r>
            <a:r>
              <a:rPr lang="ru-RU" sz="2400" dirty="0" smtClean="0"/>
              <a:t>Началом перерождения бани в креативный кластер представляется проведение историко-культурной экспертизы.</a:t>
            </a:r>
            <a:endParaRPr lang="ru-RU" sz="2400" dirty="0"/>
          </a:p>
        </p:txBody>
      </p:sp>
      <p:sp>
        <p:nvSpPr>
          <p:cNvPr id="20" name="Прямоугольник 19"/>
          <p:cNvSpPr/>
          <p:nvPr/>
        </p:nvSpPr>
        <p:spPr>
          <a:xfrm>
            <a:off x="4848071" y="4006845"/>
            <a:ext cx="7009698" cy="1200329"/>
          </a:xfrm>
          <a:prstGeom prst="rect">
            <a:avLst/>
          </a:prstGeom>
        </p:spPr>
        <p:txBody>
          <a:bodyPr wrap="square">
            <a:spAutoFit/>
          </a:bodyPr>
          <a:lstStyle/>
          <a:p>
            <a:pPr algn="just"/>
            <a:r>
              <a:rPr lang="ru-RU" sz="2400" dirty="0" smtClean="0"/>
              <a:t>	Это </a:t>
            </a:r>
            <a:r>
              <a:rPr lang="ru-RU" sz="2400" dirty="0"/>
              <a:t>также актуально и для активного взрослого населения – ведь молодым можно быть и в 70!</a:t>
            </a:r>
          </a:p>
        </p:txBody>
      </p:sp>
    </p:spTree>
    <p:extLst>
      <p:ext uri="{BB962C8B-B14F-4D97-AF65-F5344CB8AC3E}">
        <p14:creationId xmlns:p14="http://schemas.microsoft.com/office/powerpoint/2010/main" val="59185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1560495" y="4406683"/>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11561523" y="2240822"/>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4" name="Group 23">
            <a:extLst>
              <a:ext uri="{FF2B5EF4-FFF2-40B4-BE49-F238E27FC236}">
                <a16:creationId xmlns:a16="http://schemas.microsoft.com/office/drawing/2014/main" id="{6E601FFF-17A3-4894-A7D7-43262BA766E8}"/>
              </a:ext>
            </a:extLst>
          </p:cNvPr>
          <p:cNvGrpSpPr/>
          <p:nvPr/>
        </p:nvGrpSpPr>
        <p:grpSpPr>
          <a:xfrm>
            <a:off x="513347" y="1370336"/>
            <a:ext cx="11423957" cy="2066248"/>
            <a:chOff x="694473" y="2017894"/>
            <a:chExt cx="10939625" cy="1977315"/>
          </a:xfrm>
        </p:grpSpPr>
        <p:sp>
          <p:nvSpPr>
            <p:cNvPr id="3" name="Chevron 28">
              <a:extLst>
                <a:ext uri="{FF2B5EF4-FFF2-40B4-BE49-F238E27FC236}">
                  <a16:creationId xmlns:a16="http://schemas.microsoft.com/office/drawing/2014/main" id="{F4660FCE-1B57-478C-B4C1-66A4E365C44E}"/>
                </a:ext>
              </a:extLst>
            </p:cNvPr>
            <p:cNvSpPr/>
            <p:nvPr/>
          </p:nvSpPr>
          <p:spPr>
            <a:xfrm>
              <a:off x="694473" y="3469490"/>
              <a:ext cx="2651742" cy="52571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mj-lt"/>
                </a:rPr>
                <a:t>Проведение экспертизы</a:t>
              </a:r>
              <a:endParaRPr lang="id-ID" dirty="0">
                <a:solidFill>
                  <a:schemeClr val="tx1"/>
                </a:solidFill>
                <a:latin typeface="+mj-lt"/>
              </a:endParaRPr>
            </a:p>
          </p:txBody>
        </p:sp>
        <p:sp>
          <p:nvSpPr>
            <p:cNvPr id="4" name="Chevron 24">
              <a:extLst>
                <a:ext uri="{FF2B5EF4-FFF2-40B4-BE49-F238E27FC236}">
                  <a16:creationId xmlns:a16="http://schemas.microsoft.com/office/drawing/2014/main" id="{1A8A3560-65D5-4F48-8279-683C4E9E98CE}"/>
                </a:ext>
              </a:extLst>
            </p:cNvPr>
            <p:cNvSpPr/>
            <p:nvPr/>
          </p:nvSpPr>
          <p:spPr>
            <a:xfrm>
              <a:off x="3416191" y="3469490"/>
              <a:ext cx="2651742" cy="52571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mj-lt"/>
                </a:rPr>
                <a:t>Привлечение средств</a:t>
              </a:r>
              <a:endParaRPr lang="id-ID" dirty="0">
                <a:solidFill>
                  <a:schemeClr val="tx1"/>
                </a:solidFill>
                <a:latin typeface="+mj-lt"/>
              </a:endParaRPr>
            </a:p>
          </p:txBody>
        </p:sp>
        <p:sp>
          <p:nvSpPr>
            <p:cNvPr id="5" name="Chevron 20">
              <a:extLst>
                <a:ext uri="{FF2B5EF4-FFF2-40B4-BE49-F238E27FC236}">
                  <a16:creationId xmlns:a16="http://schemas.microsoft.com/office/drawing/2014/main" id="{32998CA0-6D81-451C-942A-48112243ACBF}"/>
                </a:ext>
              </a:extLst>
            </p:cNvPr>
            <p:cNvSpPr/>
            <p:nvPr/>
          </p:nvSpPr>
          <p:spPr>
            <a:xfrm>
              <a:off x="6003765" y="3469490"/>
              <a:ext cx="2971799" cy="52571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mj-lt"/>
                </a:rPr>
                <a:t>Выбор проекта</a:t>
              </a:r>
              <a:endParaRPr lang="id-ID" dirty="0">
                <a:solidFill>
                  <a:schemeClr val="tx1"/>
                </a:solidFill>
                <a:latin typeface="+mj-lt"/>
              </a:endParaRPr>
            </a:p>
          </p:txBody>
        </p:sp>
        <p:sp>
          <p:nvSpPr>
            <p:cNvPr id="6" name="Chevron 16">
              <a:extLst>
                <a:ext uri="{FF2B5EF4-FFF2-40B4-BE49-F238E27FC236}">
                  <a16:creationId xmlns:a16="http://schemas.microsoft.com/office/drawing/2014/main" id="{38FB59AF-A1E5-4205-AF06-3FEB0D9DA54B}"/>
                </a:ext>
              </a:extLst>
            </p:cNvPr>
            <p:cNvSpPr/>
            <p:nvPr/>
          </p:nvSpPr>
          <p:spPr>
            <a:xfrm>
              <a:off x="8859624" y="3469490"/>
              <a:ext cx="2774474" cy="52571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mj-lt"/>
                </a:rPr>
                <a:t>Привлечение молодёжи</a:t>
              </a:r>
              <a:endParaRPr lang="id-ID" dirty="0">
                <a:solidFill>
                  <a:schemeClr val="tx1"/>
                </a:solidFill>
                <a:latin typeface="+mj-lt"/>
              </a:endParaRPr>
            </a:p>
          </p:txBody>
        </p:sp>
        <p:grpSp>
          <p:nvGrpSpPr>
            <p:cNvPr id="7" name="Group 6">
              <a:extLst>
                <a:ext uri="{FF2B5EF4-FFF2-40B4-BE49-F238E27FC236}">
                  <a16:creationId xmlns:a16="http://schemas.microsoft.com/office/drawing/2014/main" id="{2049B599-841E-4A3B-B56A-680CD4AB4743}"/>
                </a:ext>
              </a:extLst>
            </p:cNvPr>
            <p:cNvGrpSpPr/>
            <p:nvPr/>
          </p:nvGrpSpPr>
          <p:grpSpPr>
            <a:xfrm>
              <a:off x="1544583" y="2017894"/>
              <a:ext cx="9116672" cy="1396504"/>
              <a:chOff x="1544583" y="2017894"/>
              <a:chExt cx="9116672" cy="1396504"/>
            </a:xfrm>
            <a:effectLst>
              <a:outerShdw blurRad="50800" dist="38100" dir="2700000" algn="tl" rotWithShape="0">
                <a:prstClr val="black">
                  <a:alpha val="40000"/>
                </a:prstClr>
              </a:outerShdw>
            </a:effectLst>
          </p:grpSpPr>
          <p:sp>
            <p:nvSpPr>
              <p:cNvPr id="8" name="Oval 7">
                <a:extLst>
                  <a:ext uri="{FF2B5EF4-FFF2-40B4-BE49-F238E27FC236}">
                    <a16:creationId xmlns:a16="http://schemas.microsoft.com/office/drawing/2014/main" id="{4216B651-EC9A-4670-8C51-51866B03B7BF}"/>
                  </a:ext>
                </a:extLst>
              </p:cNvPr>
              <p:cNvSpPr/>
              <p:nvPr/>
            </p:nvSpPr>
            <p:spPr>
              <a:xfrm>
                <a:off x="1923932" y="3221573"/>
                <a:ext cx="192825" cy="192825"/>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tx1"/>
                  </a:solidFill>
                  <a:latin typeface="+mj-lt"/>
                </a:endParaRPr>
              </a:p>
            </p:txBody>
          </p:sp>
          <p:grpSp>
            <p:nvGrpSpPr>
              <p:cNvPr id="9" name="Group 279">
                <a:extLst>
                  <a:ext uri="{FF2B5EF4-FFF2-40B4-BE49-F238E27FC236}">
                    <a16:creationId xmlns:a16="http://schemas.microsoft.com/office/drawing/2014/main" id="{3357B3A7-CDFD-457C-9CEE-AB671AE56AA0}"/>
                  </a:ext>
                </a:extLst>
              </p:cNvPr>
              <p:cNvGrpSpPr/>
              <p:nvPr/>
            </p:nvGrpSpPr>
            <p:grpSpPr>
              <a:xfrm>
                <a:off x="1544583" y="2017894"/>
                <a:ext cx="951520" cy="951520"/>
                <a:chOff x="846989" y="1401020"/>
                <a:chExt cx="877416" cy="877416"/>
              </a:xfrm>
              <a:effectLst/>
            </p:grpSpPr>
            <p:sp>
              <p:nvSpPr>
                <p:cNvPr id="22" name="Teardrop 21">
                  <a:extLst>
                    <a:ext uri="{FF2B5EF4-FFF2-40B4-BE49-F238E27FC236}">
                      <a16:creationId xmlns:a16="http://schemas.microsoft.com/office/drawing/2014/main" id="{26CC4212-70D2-4125-97A4-67ECF7729569}"/>
                    </a:ext>
                  </a:extLst>
                </p:cNvPr>
                <p:cNvSpPr/>
                <p:nvPr/>
              </p:nvSpPr>
              <p:spPr>
                <a:xfrm rot="8100000">
                  <a:off x="846989" y="1401020"/>
                  <a:ext cx="877416" cy="877416"/>
                </a:xfrm>
                <a:prstGeom prst="teardrop">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mj-lt"/>
                  </a:endParaRPr>
                </a:p>
              </p:txBody>
            </p:sp>
            <p:sp useBgFill="1">
              <p:nvSpPr>
                <p:cNvPr id="23" name="Oval 22">
                  <a:extLst>
                    <a:ext uri="{FF2B5EF4-FFF2-40B4-BE49-F238E27FC236}">
                      <a16:creationId xmlns:a16="http://schemas.microsoft.com/office/drawing/2014/main" id="{07F84506-D007-4CDE-AD69-8CD1D7F82C44}"/>
                    </a:ext>
                  </a:extLst>
                </p:cNvPr>
                <p:cNvSpPr/>
                <p:nvPr/>
              </p:nvSpPr>
              <p:spPr>
                <a:xfrm>
                  <a:off x="981459" y="1537516"/>
                  <a:ext cx="608478" cy="60847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4000" dirty="0" smtClean="0">
                      <a:solidFill>
                        <a:schemeClr val="tx1"/>
                      </a:solidFill>
                      <a:latin typeface="+mj-lt"/>
                    </a:rPr>
                    <a:t>1</a:t>
                  </a:r>
                  <a:endParaRPr lang="en-US" sz="4000" dirty="0">
                    <a:solidFill>
                      <a:schemeClr val="tx1"/>
                    </a:solidFill>
                    <a:latin typeface="+mj-lt"/>
                  </a:endParaRPr>
                </a:p>
              </p:txBody>
            </p:sp>
          </p:grpSp>
          <p:sp>
            <p:nvSpPr>
              <p:cNvPr id="10" name="Oval 9">
                <a:extLst>
                  <a:ext uri="{FF2B5EF4-FFF2-40B4-BE49-F238E27FC236}">
                    <a16:creationId xmlns:a16="http://schemas.microsoft.com/office/drawing/2014/main" id="{562FB2AF-8511-483B-9BC5-C6F372FA6D2D}"/>
                  </a:ext>
                </a:extLst>
              </p:cNvPr>
              <p:cNvSpPr/>
              <p:nvPr/>
            </p:nvSpPr>
            <p:spPr>
              <a:xfrm>
                <a:off x="4645648" y="3204486"/>
                <a:ext cx="192825" cy="192825"/>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tx1"/>
                  </a:solidFill>
                  <a:latin typeface="+mj-lt"/>
                </a:endParaRPr>
              </a:p>
            </p:txBody>
          </p:sp>
          <p:grpSp>
            <p:nvGrpSpPr>
              <p:cNvPr id="11" name="Group 279">
                <a:extLst>
                  <a:ext uri="{FF2B5EF4-FFF2-40B4-BE49-F238E27FC236}">
                    <a16:creationId xmlns:a16="http://schemas.microsoft.com/office/drawing/2014/main" id="{3DB0B776-0CEE-4B9C-A2C0-9CD584CE93AF}"/>
                  </a:ext>
                </a:extLst>
              </p:cNvPr>
              <p:cNvGrpSpPr/>
              <p:nvPr/>
            </p:nvGrpSpPr>
            <p:grpSpPr>
              <a:xfrm>
                <a:off x="4266301" y="2017894"/>
                <a:ext cx="951520" cy="951520"/>
                <a:chOff x="846989" y="1401020"/>
                <a:chExt cx="877416" cy="877416"/>
              </a:xfrm>
              <a:effectLst/>
            </p:grpSpPr>
            <p:sp>
              <p:nvSpPr>
                <p:cNvPr id="20" name="Teardrop 19">
                  <a:extLst>
                    <a:ext uri="{FF2B5EF4-FFF2-40B4-BE49-F238E27FC236}">
                      <a16:creationId xmlns:a16="http://schemas.microsoft.com/office/drawing/2014/main" id="{E1D6CDE3-CAB8-4247-B26B-CFC76009A2E0}"/>
                    </a:ext>
                  </a:extLst>
                </p:cNvPr>
                <p:cNvSpPr/>
                <p:nvPr/>
              </p:nvSpPr>
              <p:spPr>
                <a:xfrm rot="8100000">
                  <a:off x="846989" y="1401020"/>
                  <a:ext cx="877416" cy="877416"/>
                </a:xfrm>
                <a:prstGeom prst="teardrop">
                  <a:avLst/>
                </a:prstGeom>
                <a:solidFill>
                  <a:schemeClr val="accent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mj-lt"/>
                  </a:endParaRPr>
                </a:p>
              </p:txBody>
            </p:sp>
            <p:sp useBgFill="1">
              <p:nvSpPr>
                <p:cNvPr id="21" name="Oval 20">
                  <a:extLst>
                    <a:ext uri="{FF2B5EF4-FFF2-40B4-BE49-F238E27FC236}">
                      <a16:creationId xmlns:a16="http://schemas.microsoft.com/office/drawing/2014/main" id="{537D7675-6097-4172-BE6A-5411663B0281}"/>
                    </a:ext>
                  </a:extLst>
                </p:cNvPr>
                <p:cNvSpPr/>
                <p:nvPr/>
              </p:nvSpPr>
              <p:spPr>
                <a:xfrm>
                  <a:off x="981458" y="1537516"/>
                  <a:ext cx="608478" cy="60847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4000" dirty="0" smtClean="0">
                      <a:solidFill>
                        <a:schemeClr val="tx1"/>
                      </a:solidFill>
                      <a:latin typeface="+mj-lt"/>
                    </a:rPr>
                    <a:t>2</a:t>
                  </a:r>
                  <a:endParaRPr lang="en-US" sz="4000" dirty="0">
                    <a:solidFill>
                      <a:schemeClr val="tx1"/>
                    </a:solidFill>
                    <a:latin typeface="+mj-lt"/>
                  </a:endParaRPr>
                </a:p>
              </p:txBody>
            </p:sp>
          </p:grpSp>
          <p:sp>
            <p:nvSpPr>
              <p:cNvPr id="12" name="Oval 11">
                <a:extLst>
                  <a:ext uri="{FF2B5EF4-FFF2-40B4-BE49-F238E27FC236}">
                    <a16:creationId xmlns:a16="http://schemas.microsoft.com/office/drawing/2014/main" id="{F492A4E8-AB60-4EBE-BD25-57AC7D54F3BB}"/>
                  </a:ext>
                </a:extLst>
              </p:cNvPr>
              <p:cNvSpPr/>
              <p:nvPr/>
            </p:nvSpPr>
            <p:spPr>
              <a:xfrm>
                <a:off x="7367364" y="3208699"/>
                <a:ext cx="192825" cy="192825"/>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tx1"/>
                  </a:solidFill>
                  <a:latin typeface="+mj-lt"/>
                </a:endParaRPr>
              </a:p>
            </p:txBody>
          </p:sp>
          <p:grpSp>
            <p:nvGrpSpPr>
              <p:cNvPr id="13" name="Group 279">
                <a:extLst>
                  <a:ext uri="{FF2B5EF4-FFF2-40B4-BE49-F238E27FC236}">
                    <a16:creationId xmlns:a16="http://schemas.microsoft.com/office/drawing/2014/main" id="{8B728BF4-52B8-45DC-973D-A3464CEEDED6}"/>
                  </a:ext>
                </a:extLst>
              </p:cNvPr>
              <p:cNvGrpSpPr/>
              <p:nvPr/>
            </p:nvGrpSpPr>
            <p:grpSpPr>
              <a:xfrm>
                <a:off x="6988018" y="2017894"/>
                <a:ext cx="951520" cy="951520"/>
                <a:chOff x="846989" y="1401020"/>
                <a:chExt cx="877416" cy="877416"/>
              </a:xfrm>
              <a:effectLst/>
            </p:grpSpPr>
            <p:sp>
              <p:nvSpPr>
                <p:cNvPr id="18" name="Teardrop 17">
                  <a:extLst>
                    <a:ext uri="{FF2B5EF4-FFF2-40B4-BE49-F238E27FC236}">
                      <a16:creationId xmlns:a16="http://schemas.microsoft.com/office/drawing/2014/main" id="{ACC9A12F-316F-4379-8694-21377D0B2EB6}"/>
                    </a:ext>
                  </a:extLst>
                </p:cNvPr>
                <p:cNvSpPr/>
                <p:nvPr/>
              </p:nvSpPr>
              <p:spPr>
                <a:xfrm rot="8100000">
                  <a:off x="846989" y="1401020"/>
                  <a:ext cx="877416" cy="877416"/>
                </a:xfrm>
                <a:prstGeom prst="teardrop">
                  <a:avLst/>
                </a:prstGeom>
                <a:solidFill>
                  <a:schemeClr val="accent3"/>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mj-lt"/>
                  </a:endParaRPr>
                </a:p>
              </p:txBody>
            </p:sp>
            <p:sp useBgFill="1">
              <p:nvSpPr>
                <p:cNvPr id="19" name="Oval 18">
                  <a:extLst>
                    <a:ext uri="{FF2B5EF4-FFF2-40B4-BE49-F238E27FC236}">
                      <a16:creationId xmlns:a16="http://schemas.microsoft.com/office/drawing/2014/main" id="{ABEC5777-CA50-44F7-BFD7-98F829793B17}"/>
                    </a:ext>
                  </a:extLst>
                </p:cNvPr>
                <p:cNvSpPr/>
                <p:nvPr/>
              </p:nvSpPr>
              <p:spPr>
                <a:xfrm>
                  <a:off x="981458" y="1537516"/>
                  <a:ext cx="608478" cy="60847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4000" dirty="0" smtClean="0">
                      <a:solidFill>
                        <a:schemeClr val="tx1"/>
                      </a:solidFill>
                      <a:latin typeface="+mj-lt"/>
                    </a:rPr>
                    <a:t>3</a:t>
                  </a:r>
                  <a:endParaRPr lang="en-US" sz="4000" dirty="0">
                    <a:solidFill>
                      <a:schemeClr val="tx1"/>
                    </a:solidFill>
                    <a:latin typeface="+mj-lt"/>
                  </a:endParaRPr>
                </a:p>
              </p:txBody>
            </p:sp>
          </p:grpSp>
          <p:sp>
            <p:nvSpPr>
              <p:cNvPr id="14" name="Oval 13">
                <a:extLst>
                  <a:ext uri="{FF2B5EF4-FFF2-40B4-BE49-F238E27FC236}">
                    <a16:creationId xmlns:a16="http://schemas.microsoft.com/office/drawing/2014/main" id="{6942C1AE-9CD5-472B-8139-4B1C89E652F0}"/>
                  </a:ext>
                </a:extLst>
              </p:cNvPr>
              <p:cNvSpPr/>
              <p:nvPr/>
            </p:nvSpPr>
            <p:spPr>
              <a:xfrm>
                <a:off x="10089080" y="3204486"/>
                <a:ext cx="192825" cy="192825"/>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tx1"/>
                  </a:solidFill>
                  <a:latin typeface="+mj-lt"/>
                </a:endParaRPr>
              </a:p>
            </p:txBody>
          </p:sp>
          <p:grpSp>
            <p:nvGrpSpPr>
              <p:cNvPr id="15" name="Group 279">
                <a:extLst>
                  <a:ext uri="{FF2B5EF4-FFF2-40B4-BE49-F238E27FC236}">
                    <a16:creationId xmlns:a16="http://schemas.microsoft.com/office/drawing/2014/main" id="{CCBDC0D9-C112-44F6-8413-7C1884244E4B}"/>
                  </a:ext>
                </a:extLst>
              </p:cNvPr>
              <p:cNvGrpSpPr/>
              <p:nvPr/>
            </p:nvGrpSpPr>
            <p:grpSpPr>
              <a:xfrm>
                <a:off x="9709735" y="2017894"/>
                <a:ext cx="951520" cy="951520"/>
                <a:chOff x="846989" y="1401020"/>
                <a:chExt cx="877416" cy="877416"/>
              </a:xfrm>
              <a:effectLst/>
            </p:grpSpPr>
            <p:sp>
              <p:nvSpPr>
                <p:cNvPr id="16" name="Teardrop 15">
                  <a:extLst>
                    <a:ext uri="{FF2B5EF4-FFF2-40B4-BE49-F238E27FC236}">
                      <a16:creationId xmlns:a16="http://schemas.microsoft.com/office/drawing/2014/main" id="{4993DA99-8306-4F3B-8C0A-582662546A3E}"/>
                    </a:ext>
                  </a:extLst>
                </p:cNvPr>
                <p:cNvSpPr/>
                <p:nvPr/>
              </p:nvSpPr>
              <p:spPr>
                <a:xfrm rot="8100000">
                  <a:off x="846989" y="1401020"/>
                  <a:ext cx="877416" cy="877416"/>
                </a:xfrm>
                <a:prstGeom prst="teardrop">
                  <a:avLst/>
                </a:prstGeom>
                <a:solidFill>
                  <a:schemeClr val="accent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mj-lt"/>
                  </a:endParaRPr>
                </a:p>
              </p:txBody>
            </p:sp>
            <p:sp useBgFill="1">
              <p:nvSpPr>
                <p:cNvPr id="17" name="Oval 16">
                  <a:extLst>
                    <a:ext uri="{FF2B5EF4-FFF2-40B4-BE49-F238E27FC236}">
                      <a16:creationId xmlns:a16="http://schemas.microsoft.com/office/drawing/2014/main" id="{3F784883-2707-47DB-8BFE-71EC1F50C869}"/>
                    </a:ext>
                  </a:extLst>
                </p:cNvPr>
                <p:cNvSpPr/>
                <p:nvPr/>
              </p:nvSpPr>
              <p:spPr>
                <a:xfrm>
                  <a:off x="981458" y="1537516"/>
                  <a:ext cx="608478" cy="60847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4000" dirty="0" smtClean="0">
                      <a:solidFill>
                        <a:schemeClr val="tx1"/>
                      </a:solidFill>
                      <a:latin typeface="+mj-lt"/>
                    </a:rPr>
                    <a:t>4</a:t>
                  </a:r>
                  <a:endParaRPr lang="en-US" sz="4000" dirty="0">
                    <a:solidFill>
                      <a:schemeClr val="tx1"/>
                    </a:solidFill>
                    <a:latin typeface="+mj-lt"/>
                  </a:endParaRPr>
                </a:p>
              </p:txBody>
            </p:sp>
          </p:grpSp>
        </p:grpSp>
      </p:grpSp>
      <p:sp>
        <p:nvSpPr>
          <p:cNvPr id="25" name="TextBox 24">
            <a:extLst>
              <a:ext uri="{FF2B5EF4-FFF2-40B4-BE49-F238E27FC236}">
                <a16:creationId xmlns:a16="http://schemas.microsoft.com/office/drawing/2014/main" id="{C20247B3-DBE5-42C2-9CBD-2110BA23977A}"/>
              </a:ext>
            </a:extLst>
          </p:cNvPr>
          <p:cNvSpPr txBox="1"/>
          <p:nvPr/>
        </p:nvSpPr>
        <p:spPr>
          <a:xfrm>
            <a:off x="87868" y="46896"/>
            <a:ext cx="11776545" cy="1323439"/>
          </a:xfrm>
          <a:prstGeom prst="rect">
            <a:avLst/>
          </a:prstGeom>
          <a:noFill/>
        </p:spPr>
        <p:txBody>
          <a:bodyPr wrap="square" rtlCol="0">
            <a:spAutoFit/>
          </a:bodyPr>
          <a:lstStyle/>
          <a:p>
            <a:pPr algn="ctr"/>
            <a:r>
              <a:rPr lang="ru-RU" sz="4000" b="1" dirty="0" smtClean="0">
                <a:latin typeface="+mj-lt"/>
                <a:ea typeface="Roboto" panose="02000000000000000000" pitchFamily="2" charset="0"/>
                <a:cs typeface="Lato" panose="020F0502020204030203" pitchFamily="34" charset="0"/>
              </a:rPr>
              <a:t>Этапы перерождения бани в </a:t>
            </a:r>
          </a:p>
          <a:p>
            <a:pPr algn="ctr"/>
            <a:r>
              <a:rPr lang="ru-RU" sz="4000" b="1" dirty="0" smtClean="0">
                <a:latin typeface="+mj-lt"/>
                <a:ea typeface="Roboto" panose="02000000000000000000" pitchFamily="2" charset="0"/>
                <a:cs typeface="Lato" panose="020F0502020204030203" pitchFamily="34" charset="0"/>
              </a:rPr>
              <a:t>креативный кластер</a:t>
            </a:r>
            <a:endParaRPr lang="en-US" sz="4000" b="1" dirty="0">
              <a:latin typeface="+mj-lt"/>
              <a:ea typeface="Roboto" panose="02000000000000000000" pitchFamily="2" charset="0"/>
              <a:cs typeface="Lato" panose="020F0502020204030203" pitchFamily="34" charset="0"/>
            </a:endParaRPr>
          </a:p>
        </p:txBody>
      </p:sp>
      <p:grpSp>
        <p:nvGrpSpPr>
          <p:cNvPr id="2" name="Group 1">
            <a:extLst>
              <a:ext uri="{FF2B5EF4-FFF2-40B4-BE49-F238E27FC236}">
                <a16:creationId xmlns:a16="http://schemas.microsoft.com/office/drawing/2014/main" id="{CB254ECA-820D-4BDF-A9AB-3511E3F25A15}"/>
              </a:ext>
            </a:extLst>
          </p:cNvPr>
          <p:cNvGrpSpPr/>
          <p:nvPr/>
        </p:nvGrpSpPr>
        <p:grpSpPr>
          <a:xfrm>
            <a:off x="68535" y="3494154"/>
            <a:ext cx="11867741" cy="3170098"/>
            <a:chOff x="68535" y="4550317"/>
            <a:chExt cx="11867741" cy="1069242"/>
          </a:xfrm>
        </p:grpSpPr>
        <p:sp>
          <p:nvSpPr>
            <p:cNvPr id="28" name="TextBox 27">
              <a:extLst>
                <a:ext uri="{FF2B5EF4-FFF2-40B4-BE49-F238E27FC236}">
                  <a16:creationId xmlns:a16="http://schemas.microsoft.com/office/drawing/2014/main" id="{3A88D5C7-C108-42BC-AA69-D4A7F4292F62}"/>
                </a:ext>
              </a:extLst>
            </p:cNvPr>
            <p:cNvSpPr txBox="1"/>
            <p:nvPr/>
          </p:nvSpPr>
          <p:spPr>
            <a:xfrm>
              <a:off x="68535" y="4550317"/>
              <a:ext cx="2532233" cy="1069242"/>
            </a:xfrm>
            <a:prstGeom prst="rect">
              <a:avLst/>
            </a:prstGeom>
            <a:noFill/>
            <a:ln>
              <a:solidFill>
                <a:schemeClr val="bg2">
                  <a:lumMod val="60000"/>
                  <a:lumOff val="40000"/>
                </a:schemeClr>
              </a:solidFill>
            </a:ln>
          </p:spPr>
          <p:txBody>
            <a:bodyPr wrap="square" rtlCol="0">
              <a:spAutoFit/>
            </a:bodyPr>
            <a:lstStyle/>
            <a:p>
              <a:r>
                <a:rPr lang="ru-RU" sz="2000" dirty="0" smtClean="0"/>
                <a:t>1. Должна </a:t>
              </a:r>
              <a:r>
                <a:rPr lang="ru-RU" sz="2000" dirty="0"/>
                <a:t>показать в каком состоянии находится объект </a:t>
              </a:r>
              <a:r>
                <a:rPr lang="ru-RU" sz="2000" dirty="0" smtClean="0"/>
                <a:t>сегодня и </a:t>
              </a:r>
              <a:r>
                <a:rPr lang="ru-RU" sz="2000" dirty="0"/>
                <a:t>какие работы </a:t>
              </a:r>
              <a:r>
                <a:rPr lang="ru-RU" sz="2000" dirty="0" smtClean="0"/>
                <a:t>в здании </a:t>
              </a:r>
              <a:r>
                <a:rPr lang="ru-RU" sz="2000" dirty="0"/>
                <a:t>предстоит </a:t>
              </a:r>
              <a:r>
                <a:rPr lang="ru-RU" sz="2000" dirty="0" smtClean="0"/>
                <a:t>провести. Также предстоит сформировать необходимые документы.</a:t>
              </a:r>
              <a:endParaRPr lang="en-US" sz="2000" dirty="0">
                <a:ea typeface="Lato" panose="020F0502020204030203" pitchFamily="34" charset="0"/>
                <a:cs typeface="Lato" panose="020F0502020204030203" pitchFamily="34" charset="0"/>
              </a:endParaRPr>
            </a:p>
          </p:txBody>
        </p:sp>
        <p:sp>
          <p:nvSpPr>
            <p:cNvPr id="29" name="TextBox 28">
              <a:extLst>
                <a:ext uri="{FF2B5EF4-FFF2-40B4-BE49-F238E27FC236}">
                  <a16:creationId xmlns:a16="http://schemas.microsoft.com/office/drawing/2014/main" id="{CD9D2A48-6C86-4AEE-8500-D3A5963E596E}"/>
                </a:ext>
              </a:extLst>
            </p:cNvPr>
            <p:cNvSpPr txBox="1"/>
            <p:nvPr/>
          </p:nvSpPr>
          <p:spPr>
            <a:xfrm>
              <a:off x="2803641" y="4550317"/>
              <a:ext cx="3566136" cy="1069242"/>
            </a:xfrm>
            <a:prstGeom prst="rect">
              <a:avLst/>
            </a:prstGeom>
            <a:noFill/>
            <a:ln>
              <a:solidFill>
                <a:schemeClr val="accent2"/>
              </a:solidFill>
            </a:ln>
          </p:spPr>
          <p:txBody>
            <a:bodyPr wrap="square" rtlCol="0">
              <a:spAutoFit/>
            </a:bodyPr>
            <a:lstStyle/>
            <a:p>
              <a:r>
                <a:rPr lang="ru-RU" sz="2000" dirty="0" smtClean="0">
                  <a:ea typeface="Lato" panose="020F0502020204030203" pitchFamily="34" charset="0"/>
                  <a:cs typeface="Lato" panose="020F0502020204030203" pitchFamily="34" charset="0"/>
                </a:rPr>
                <a:t>2. Неоднократно в СМИ делались заявления о возможности органов власти помочь с восстановлением объекта, если такое заявление поступит от молодёжи города. Кроме этого, тюменский бизнес также заинтересован в создании кластера для работы в самом центре города.</a:t>
              </a:r>
              <a:endParaRPr lang="en-US" sz="2000" dirty="0">
                <a:ea typeface="Lato" panose="020F0502020204030203" pitchFamily="34" charset="0"/>
                <a:cs typeface="Lato" panose="020F0502020204030203" pitchFamily="34" charset="0"/>
              </a:endParaRPr>
            </a:p>
          </p:txBody>
        </p:sp>
        <p:sp>
          <p:nvSpPr>
            <p:cNvPr id="30" name="TextBox 29">
              <a:extLst>
                <a:ext uri="{FF2B5EF4-FFF2-40B4-BE49-F238E27FC236}">
                  <a16:creationId xmlns:a16="http://schemas.microsoft.com/office/drawing/2014/main" id="{676FC7E0-CB51-4253-89F0-27B135C2AD0D}"/>
                </a:ext>
              </a:extLst>
            </p:cNvPr>
            <p:cNvSpPr txBox="1"/>
            <p:nvPr/>
          </p:nvSpPr>
          <p:spPr>
            <a:xfrm>
              <a:off x="6572650" y="4550317"/>
              <a:ext cx="2619476" cy="1069242"/>
            </a:xfrm>
            <a:prstGeom prst="rect">
              <a:avLst/>
            </a:prstGeom>
            <a:noFill/>
            <a:ln>
              <a:solidFill>
                <a:schemeClr val="accent3"/>
              </a:solidFill>
            </a:ln>
          </p:spPr>
          <p:txBody>
            <a:bodyPr wrap="square" rtlCol="0">
              <a:spAutoFit/>
            </a:bodyPr>
            <a:lstStyle/>
            <a:p>
              <a:r>
                <a:rPr lang="ru-RU" sz="2000" dirty="0" smtClean="0">
                  <a:ea typeface="Lato" panose="020F0502020204030203" pitchFamily="34" charset="0"/>
                  <a:cs typeface="Lato" panose="020F0502020204030203" pitchFamily="34" charset="0"/>
                </a:rPr>
                <a:t>3. Следующий этап – объявление городского конкурса на лучший проект по восстановлению здания. О требованиях к проекту мы расскажем подробнее далее.</a:t>
              </a:r>
              <a:endParaRPr lang="en-US" sz="2000" dirty="0">
                <a:ea typeface="Lato" panose="020F0502020204030203" pitchFamily="34" charset="0"/>
                <a:cs typeface="Lato" panose="020F0502020204030203" pitchFamily="34" charset="0"/>
              </a:endParaRPr>
            </a:p>
          </p:txBody>
        </p:sp>
        <p:sp>
          <p:nvSpPr>
            <p:cNvPr id="31" name="TextBox 30">
              <a:extLst>
                <a:ext uri="{FF2B5EF4-FFF2-40B4-BE49-F238E27FC236}">
                  <a16:creationId xmlns:a16="http://schemas.microsoft.com/office/drawing/2014/main" id="{8F4E4A32-B7A3-4CBE-9556-A297A7A0E321}"/>
                </a:ext>
              </a:extLst>
            </p:cNvPr>
            <p:cNvSpPr txBox="1"/>
            <p:nvPr/>
          </p:nvSpPr>
          <p:spPr>
            <a:xfrm>
              <a:off x="9321480" y="4550317"/>
              <a:ext cx="2614796" cy="861622"/>
            </a:xfrm>
            <a:prstGeom prst="rect">
              <a:avLst/>
            </a:prstGeom>
            <a:noFill/>
            <a:ln>
              <a:solidFill>
                <a:schemeClr val="accent4"/>
              </a:solidFill>
            </a:ln>
          </p:spPr>
          <p:txBody>
            <a:bodyPr wrap="square" rtlCol="0">
              <a:spAutoFit/>
            </a:bodyPr>
            <a:lstStyle/>
            <a:p>
              <a:r>
                <a:rPr lang="ru-RU" sz="2000" dirty="0" smtClean="0">
                  <a:ea typeface="Lato" panose="020F0502020204030203" pitchFamily="34" charset="0"/>
                  <a:cs typeface="Lato" panose="020F0502020204030203" pitchFamily="34" charset="0"/>
                </a:rPr>
                <a:t>4. Для полноценной работы молодёжного креативного кластера не хватает только одного – самой молодёжи. Вопросы привлечения будут рассмотрены дальше.</a:t>
              </a:r>
              <a:endParaRPr lang="en-US" sz="2000" dirty="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269015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1446218" y="4361921"/>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l="10352" r="10352"/>
          <a:stretch>
            <a:fillRect/>
          </a:stretch>
        </p:blipFill>
        <p:spPr>
          <a:xfrm>
            <a:off x="121419" y="628650"/>
            <a:ext cx="2356689" cy="1741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710FBFA-5D4D-4FB8-99D2-E12CEAA47FB0}"/>
              </a:ext>
            </a:extLst>
          </p:cNvPr>
          <p:cNvSpPr txBox="1"/>
          <p:nvPr/>
        </p:nvSpPr>
        <p:spPr>
          <a:xfrm>
            <a:off x="0" y="-79236"/>
            <a:ext cx="11051107" cy="707886"/>
          </a:xfrm>
          <a:prstGeom prst="rect">
            <a:avLst/>
          </a:prstGeom>
          <a:noFill/>
        </p:spPr>
        <p:txBody>
          <a:bodyPr wrap="square" rtlCol="0">
            <a:spAutoFit/>
          </a:bodyPr>
          <a:lstStyle/>
          <a:p>
            <a:r>
              <a:rPr lang="ru-RU" sz="4000" b="1" dirty="0" smtClean="0">
                <a:latin typeface="+mj-lt"/>
                <a:ea typeface="Roboto" panose="02000000000000000000" pitchFamily="2" charset="0"/>
                <a:cs typeface="Lato" panose="020F0502020204030203" pitchFamily="34" charset="0"/>
              </a:rPr>
              <a:t>Круглая баня как креативный кластер</a:t>
            </a:r>
            <a:endParaRPr lang="en-US" sz="4000" b="1" dirty="0">
              <a:latin typeface="+mj-lt"/>
              <a:ea typeface="Roboto" panose="02000000000000000000" pitchFamily="2" charset="0"/>
              <a:cs typeface="Lato" panose="020F0502020204030203" pitchFamily="34" charset="0"/>
            </a:endParaRPr>
          </a:p>
        </p:txBody>
      </p:sp>
      <p:pic>
        <p:nvPicPr>
          <p:cNvPr id="12" name="Рисунок 11"/>
          <p:cNvPicPr>
            <a:picLocks noChangeAspect="1"/>
          </p:cNvPicPr>
          <p:nvPr/>
        </p:nvPicPr>
        <p:blipFill>
          <a:blip r:embed="rId3"/>
          <a:stretch>
            <a:fillRect/>
          </a:stretch>
        </p:blipFill>
        <p:spPr>
          <a:xfrm>
            <a:off x="11553898" y="2202803"/>
            <a:ext cx="384081" cy="2267909"/>
          </a:xfrm>
          <a:prstGeom prst="rect">
            <a:avLst/>
          </a:prstGeom>
        </p:spPr>
      </p:pic>
      <p:pic>
        <p:nvPicPr>
          <p:cNvPr id="11" name="Рисунок 10"/>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11112" r="11112"/>
          <a:stretch>
            <a:fillRect/>
          </a:stretch>
        </p:blipFill>
        <p:spPr>
          <a:xfrm>
            <a:off x="0" y="2535111"/>
            <a:ext cx="4732420" cy="3871202"/>
          </a:xfrm>
          <a:prstGeom prst="rect">
            <a:avLst/>
          </a:prstGeom>
          <a:ln>
            <a:noFill/>
          </a:ln>
          <a:effectLst>
            <a:reflection blurRad="12700" stA="30000" endPos="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Прямоугольник 13"/>
          <p:cNvSpPr/>
          <p:nvPr/>
        </p:nvSpPr>
        <p:spPr>
          <a:xfrm>
            <a:off x="2743200" y="532429"/>
            <a:ext cx="9194779" cy="1200329"/>
          </a:xfrm>
          <a:prstGeom prst="rect">
            <a:avLst/>
          </a:prstGeom>
        </p:spPr>
        <p:txBody>
          <a:bodyPr wrap="square">
            <a:spAutoFit/>
          </a:bodyPr>
          <a:lstStyle/>
          <a:p>
            <a:pPr algn="just"/>
            <a:r>
              <a:rPr lang="ru-RU" sz="2400" dirty="0"/>
              <a:t>	</a:t>
            </a:r>
            <a:r>
              <a:rPr lang="ru-RU" sz="2400" dirty="0" smtClean="0"/>
              <a:t>На данный момент первый этап частично завершен лишь частично, экспертиза до сих пор не проведена до конца, объект находится в «подвешенном состоянии». </a:t>
            </a:r>
            <a:endParaRPr lang="ru-RU" sz="2400" dirty="0"/>
          </a:p>
        </p:txBody>
      </p:sp>
      <p:sp>
        <p:nvSpPr>
          <p:cNvPr id="15" name="Прямоугольник 14"/>
          <p:cNvSpPr/>
          <p:nvPr/>
        </p:nvSpPr>
        <p:spPr>
          <a:xfrm>
            <a:off x="4299284" y="1552423"/>
            <a:ext cx="7638695" cy="5262979"/>
          </a:xfrm>
          <a:prstGeom prst="rect">
            <a:avLst/>
          </a:prstGeom>
        </p:spPr>
        <p:txBody>
          <a:bodyPr wrap="square">
            <a:spAutoFit/>
          </a:bodyPr>
          <a:lstStyle/>
          <a:p>
            <a:pPr algn="just"/>
            <a:r>
              <a:rPr lang="ru-RU" sz="2400" dirty="0"/>
              <a:t>	</a:t>
            </a:r>
            <a:r>
              <a:rPr lang="ru-RU" sz="2400" dirty="0" smtClean="0"/>
              <a:t>В механизме перезапуска мы предлагаем использовать  уже имеющиеся пространственно-архитектурные решения, сохранив облик памятника конструктивизма. Имеющиеся ресурсы внутри банного комплекса предлагаем использовать в качестве основы обновления кластера. Это будет основными требованием для конкурсного отбора проектов. Внутри кластера имеет смысл создать площадку для различных экспозиций и, по совместительству, место сбора креативной молодёжи. Остальное место должно быть отведено под </a:t>
            </a:r>
            <a:r>
              <a:rPr lang="ru-RU" sz="2400" dirty="0" err="1" smtClean="0"/>
              <a:t>коворкинги</a:t>
            </a:r>
            <a:r>
              <a:rPr lang="ru-RU" sz="2400" dirty="0" smtClean="0"/>
              <a:t> и рабочие зоны. Их займут творческие объединения, клубы по интересам, молодёжные сообщества, другие НКО и, возможно, молодые предприниматели и бизнесмены.</a:t>
            </a:r>
            <a:endParaRPr lang="ru-RU" sz="2400" dirty="0"/>
          </a:p>
        </p:txBody>
      </p:sp>
      <p:sp>
        <p:nvSpPr>
          <p:cNvPr id="16" name="Прямоугольник 15"/>
          <p:cNvSpPr/>
          <p:nvPr/>
        </p:nvSpPr>
        <p:spPr>
          <a:xfrm>
            <a:off x="1106904" y="5932582"/>
            <a:ext cx="3272591" cy="923330"/>
          </a:xfrm>
          <a:prstGeom prst="rect">
            <a:avLst/>
          </a:prstGeom>
        </p:spPr>
        <p:txBody>
          <a:bodyPr wrap="square">
            <a:spAutoFit/>
          </a:bodyPr>
          <a:lstStyle/>
          <a:p>
            <a:endParaRPr lang="ru-RU" dirty="0"/>
          </a:p>
          <a:p>
            <a:endParaRPr lang="ru-RU" dirty="0"/>
          </a:p>
          <a:p>
            <a:r>
              <a:rPr lang="ru-RU" i="1" dirty="0" smtClean="0"/>
              <a:t>Вариант обновления объекта</a:t>
            </a:r>
            <a:endParaRPr lang="ru-RU" i="1" dirty="0"/>
          </a:p>
        </p:txBody>
      </p:sp>
    </p:spTree>
    <p:extLst>
      <p:ext uri="{BB962C8B-B14F-4D97-AF65-F5344CB8AC3E}">
        <p14:creationId xmlns:p14="http://schemas.microsoft.com/office/powerpoint/2010/main" val="236373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1550200" y="4546694"/>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1486070" y="2289125"/>
            <a:ext cx="375781" cy="22575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4" y="3850105"/>
            <a:ext cx="4314230" cy="3136231"/>
          </a:xfrm>
          <a:prstGeom prst="rect">
            <a:avLst/>
          </a:prstGeom>
          <a:ln>
            <a:noFill/>
          </a:ln>
          <a:effectLst>
            <a:softEdge rad="112500"/>
          </a:effectLst>
        </p:spPr>
      </p:pic>
      <p:sp>
        <p:nvSpPr>
          <p:cNvPr id="9" name="TextBox 8">
            <a:extLst>
              <a:ext uri="{FF2B5EF4-FFF2-40B4-BE49-F238E27FC236}">
                <a16:creationId xmlns:a16="http://schemas.microsoft.com/office/drawing/2014/main" id="{5710FBFA-5D4D-4FB8-99D2-E12CEAA47FB0}"/>
              </a:ext>
            </a:extLst>
          </p:cNvPr>
          <p:cNvSpPr txBox="1"/>
          <p:nvPr/>
        </p:nvSpPr>
        <p:spPr>
          <a:xfrm>
            <a:off x="0" y="-79236"/>
            <a:ext cx="11051107" cy="707886"/>
          </a:xfrm>
          <a:prstGeom prst="rect">
            <a:avLst/>
          </a:prstGeom>
          <a:noFill/>
        </p:spPr>
        <p:txBody>
          <a:bodyPr wrap="square" rtlCol="0">
            <a:spAutoFit/>
          </a:bodyPr>
          <a:lstStyle/>
          <a:p>
            <a:r>
              <a:rPr lang="ru-RU" sz="4000" b="1" dirty="0" smtClean="0">
                <a:latin typeface="+mj-lt"/>
                <a:ea typeface="Roboto" panose="02000000000000000000" pitchFamily="2" charset="0"/>
                <a:cs typeface="Lato" panose="020F0502020204030203" pitchFamily="34" charset="0"/>
              </a:rPr>
              <a:t>Круглая баня как креативный кластер</a:t>
            </a:r>
            <a:endParaRPr lang="en-US" sz="4000" b="1" dirty="0">
              <a:latin typeface="+mj-lt"/>
              <a:ea typeface="Roboto" panose="02000000000000000000" pitchFamily="2" charset="0"/>
              <a:cs typeface="Lato" panose="020F0502020204030203" pitchFamily="34" charset="0"/>
            </a:endParaRPr>
          </a:p>
        </p:txBody>
      </p:sp>
      <p:sp>
        <p:nvSpPr>
          <p:cNvPr id="10" name="Прямоугольник 9"/>
          <p:cNvSpPr/>
          <p:nvPr/>
        </p:nvSpPr>
        <p:spPr>
          <a:xfrm>
            <a:off x="0" y="628650"/>
            <a:ext cx="12192000" cy="1938992"/>
          </a:xfrm>
          <a:prstGeom prst="rect">
            <a:avLst/>
          </a:prstGeom>
        </p:spPr>
        <p:txBody>
          <a:bodyPr wrap="square">
            <a:spAutoFit/>
          </a:bodyPr>
          <a:lstStyle/>
          <a:p>
            <a:pPr algn="just"/>
            <a:r>
              <a:rPr lang="ru-RU" sz="2400" dirty="0"/>
              <a:t>	</a:t>
            </a:r>
            <a:r>
              <a:rPr lang="ru-RU" sz="2400" dirty="0" smtClean="0"/>
              <a:t>Поскольку интерес к данному объекту достаточно велик, сообщества, объединения и другие организации смогут самостоятельно, после объявления победителя в конкурсе проектов, подать заявки на включение их в перечень организаций, находящихся в кластере. Таким образом планируется провести полное наполнение кластера, используя весь его потенциал.</a:t>
            </a:r>
            <a:endParaRPr lang="ru-RU" sz="2400" dirty="0"/>
          </a:p>
        </p:txBody>
      </p:sp>
      <p:sp>
        <p:nvSpPr>
          <p:cNvPr id="12" name="Прямоугольник 11"/>
          <p:cNvSpPr/>
          <p:nvPr/>
        </p:nvSpPr>
        <p:spPr>
          <a:xfrm>
            <a:off x="0" y="2472295"/>
            <a:ext cx="12192000" cy="1569660"/>
          </a:xfrm>
          <a:prstGeom prst="rect">
            <a:avLst/>
          </a:prstGeom>
        </p:spPr>
        <p:txBody>
          <a:bodyPr wrap="square">
            <a:spAutoFit/>
          </a:bodyPr>
          <a:lstStyle/>
          <a:p>
            <a:pPr algn="just"/>
            <a:r>
              <a:rPr lang="ru-RU" sz="2400" dirty="0" smtClean="0"/>
              <a:t>	Кластер должен стать местом, где будет собираться талантливая молодежь, местом </a:t>
            </a:r>
            <a:r>
              <a:rPr lang="ru-RU" sz="2400" dirty="0"/>
              <a:t>нормальной творческой </a:t>
            </a:r>
            <a:r>
              <a:rPr lang="ru-RU" sz="2400" dirty="0" smtClean="0"/>
              <a:t>конкуренции. Место станет модульным: </a:t>
            </a:r>
            <a:r>
              <a:rPr lang="ru-RU" sz="2400" dirty="0"/>
              <a:t>там постоянно </a:t>
            </a:r>
            <a:r>
              <a:rPr lang="ru-RU" sz="2400" dirty="0" smtClean="0"/>
              <a:t>будет что-то происходить - </a:t>
            </a:r>
            <a:r>
              <a:rPr lang="ru-RU" sz="2400" dirty="0"/>
              <a:t>сегодня выставка, </a:t>
            </a:r>
            <a:r>
              <a:rPr lang="ru-RU" sz="2400" dirty="0" smtClean="0"/>
              <a:t>завтра выступает театр</a:t>
            </a:r>
            <a:r>
              <a:rPr lang="ru-RU" sz="2400" dirty="0"/>
              <a:t>, </a:t>
            </a:r>
            <a:r>
              <a:rPr lang="ru-RU" sz="2400" dirty="0" smtClean="0"/>
              <a:t>позже творческий вечер </a:t>
            </a:r>
            <a:r>
              <a:rPr lang="ru-RU" sz="2400" dirty="0"/>
              <a:t>и так далее. </a:t>
            </a:r>
          </a:p>
        </p:txBody>
      </p:sp>
      <p:sp>
        <p:nvSpPr>
          <p:cNvPr id="14" name="Прямоугольник 13"/>
          <p:cNvSpPr/>
          <p:nvPr/>
        </p:nvSpPr>
        <p:spPr>
          <a:xfrm>
            <a:off x="4201936" y="3713652"/>
            <a:ext cx="7990064" cy="1200329"/>
          </a:xfrm>
          <a:prstGeom prst="rect">
            <a:avLst/>
          </a:prstGeom>
        </p:spPr>
        <p:txBody>
          <a:bodyPr wrap="square">
            <a:spAutoFit/>
          </a:bodyPr>
          <a:lstStyle/>
          <a:p>
            <a:pPr algn="just"/>
            <a:r>
              <a:rPr lang="ru-RU" sz="2400" dirty="0"/>
              <a:t>Предполагается максимально использовать и заполнить пространство здания – три цилиндра общей площадью в 3 тысячи квадратных метров. </a:t>
            </a:r>
          </a:p>
        </p:txBody>
      </p:sp>
      <p:sp>
        <p:nvSpPr>
          <p:cNvPr id="15" name="Прямоугольник 14"/>
          <p:cNvSpPr/>
          <p:nvPr/>
        </p:nvSpPr>
        <p:spPr>
          <a:xfrm>
            <a:off x="4201936" y="4891746"/>
            <a:ext cx="7990064" cy="1938992"/>
          </a:xfrm>
          <a:prstGeom prst="rect">
            <a:avLst/>
          </a:prstGeom>
        </p:spPr>
        <p:txBody>
          <a:bodyPr wrap="square">
            <a:spAutoFit/>
          </a:bodyPr>
          <a:lstStyle/>
          <a:p>
            <a:pPr algn="just"/>
            <a:r>
              <a:rPr lang="ru-RU" sz="2400" dirty="0" smtClean="0"/>
              <a:t>	Креативный кластер будет точкой притяжения для местных жителей, побудит их вливаться в творческую жизнь города. Первое время предполагается продвижение проекта в молодёжной среде, в социальных сетях, на радио и ТВ, далее 	</a:t>
            </a:r>
            <a:endParaRPr lang="ru-RU" sz="2400" dirty="0"/>
          </a:p>
        </p:txBody>
      </p:sp>
    </p:spTree>
    <p:extLst>
      <p:ext uri="{BB962C8B-B14F-4D97-AF65-F5344CB8AC3E}">
        <p14:creationId xmlns:p14="http://schemas.microsoft.com/office/powerpoint/2010/main" val="3635039245"/>
      </p:ext>
    </p:extLst>
  </p:cSld>
  <p:clrMapOvr>
    <a:masterClrMapping/>
  </p:clrMapOvr>
</p:sld>
</file>

<file path=ppt/theme/theme1.xml><?xml version="1.0" encoding="utf-8"?>
<a:theme xmlns:a="http://schemas.openxmlformats.org/drawingml/2006/main" name="Office Theme">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5">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11566</TotalTime>
  <Words>265</Words>
  <Application>Microsoft Office PowerPoint</Application>
  <PresentationFormat>Широкоэкранный</PresentationFormat>
  <Paragraphs>62</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Lato</vt:lpstr>
      <vt:lpstr>Lato Light</vt:lpstr>
      <vt:lpstr>Montserrat</vt:lpstr>
      <vt:lpstr>Roboto</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Nikita Kalashnikov</cp:lastModifiedBy>
  <cp:revision>175</cp:revision>
  <dcterms:created xsi:type="dcterms:W3CDTF">2018-11-19T03:10:07Z</dcterms:created>
  <dcterms:modified xsi:type="dcterms:W3CDTF">2020-09-06T16:32:01Z</dcterms:modified>
</cp:coreProperties>
</file>