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иша\Desktop\мельницы\wb8YMy9PW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4752528" cy="35643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4-конечная звезда 9"/>
          <p:cNvSpPr/>
          <p:nvPr/>
        </p:nvSpPr>
        <p:spPr>
          <a:xfrm>
            <a:off x="1475656" y="1360115"/>
            <a:ext cx="288032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088106" y="1879980"/>
            <a:ext cx="432048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180183" y="2656027"/>
            <a:ext cx="576064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углая лента лицом вниз 15"/>
          <p:cNvSpPr/>
          <p:nvPr/>
        </p:nvSpPr>
        <p:spPr>
          <a:xfrm>
            <a:off x="539552" y="4869160"/>
            <a:ext cx="7848872" cy="1692188"/>
          </a:xfrm>
          <a:prstGeom prst="ellipseRibbon">
            <a:avLst>
              <a:gd name="adj1" fmla="val 17078"/>
              <a:gd name="adj2" fmla="val 75000"/>
              <a:gd name="adj3" fmla="val 9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19672" y="5237909"/>
            <a:ext cx="5688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ea typeface="Adobe Kaiti Std R" pitchFamily="18" charset="-128"/>
              </a:rPr>
              <a:t>МЕЛЬНИЦА ТРЕУХОВА</a:t>
            </a:r>
          </a:p>
        </p:txBody>
      </p:sp>
    </p:spTree>
    <p:extLst>
      <p:ext uri="{BB962C8B-B14F-4D97-AF65-F5344CB8AC3E}">
        <p14:creationId xmlns:p14="http://schemas.microsoft.com/office/powerpoint/2010/main" val="319514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92696"/>
            <a:ext cx="5613621" cy="3708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5466603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1268760"/>
            <a:ext cx="237626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4 этаж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725144"/>
            <a:ext cx="2448273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Коворкинг помещения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Помещение под аренду</a:t>
            </a:r>
          </a:p>
        </p:txBody>
      </p:sp>
    </p:spTree>
    <p:extLst>
      <p:ext uri="{BB962C8B-B14F-4D97-AF65-F5344CB8AC3E}">
        <p14:creationId xmlns:p14="http://schemas.microsoft.com/office/powerpoint/2010/main" val="420589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56784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05169"/>
            <a:ext cx="2841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13546"/>
            <a:ext cx="547260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Свободно-организованное помещение для проведения различных досуговых мероприятий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839543"/>
            <a:ext cx="424847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Просмотр кино в «домашнем» стиле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Квартирники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Тематические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808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9217024" cy="1600200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ea typeface="Adobe Song Std L" pitchFamily="18" charset="-128"/>
                <a:cs typeface="Arial" pitchFamily="34" charset="0"/>
              </a:rPr>
              <a:t>ПРОБЛЕМЫ ГОРОДА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05064"/>
            <a:ext cx="3657600" cy="91670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Отсутствие досуговых мест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21329" cy="88893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Неблагоустроенная историческая часть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13125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104456" cy="3078342"/>
          </a:xfrm>
        </p:spPr>
      </p:pic>
    </p:spTree>
    <p:extLst>
      <p:ext uri="{BB962C8B-B14F-4D97-AF65-F5344CB8AC3E}">
        <p14:creationId xmlns:p14="http://schemas.microsoft.com/office/powerpoint/2010/main" val="423708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536504" cy="3023154"/>
          </a:xfrm>
          <a:ln w="28575">
            <a:solidFill>
              <a:srgbClr val="C00000"/>
            </a:solidFill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652705" y="3900988"/>
            <a:ext cx="2736304" cy="1296144"/>
          </a:xfrm>
          <a:prstGeom prst="horizontalScroll">
            <a:avLst>
              <a:gd name="adj" fmla="val 16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419511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1903 год</a:t>
            </a: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2" y="776235"/>
            <a:ext cx="4968552" cy="312475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6010378" y="1700808"/>
            <a:ext cx="2666078" cy="1321430"/>
          </a:xfrm>
          <a:prstGeom prst="horizontalScroll">
            <a:avLst>
              <a:gd name="adj" fmla="val 1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72200" y="198466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282633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ВЫБОРА МЕЛЬНИЦЫ ТРЕУХОВА</a:t>
            </a:r>
          </a:p>
        </p:txBody>
      </p:sp>
      <p:pic>
        <p:nvPicPr>
          <p:cNvPr id="3074" name="Picture 2" descr="C:\Users\Ариша\Desktop\мельницы\K-6Xqd05H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8965"/>
            <a:ext cx="4060780" cy="38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риша\Desktop\мельницы\mvOBthMJX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62" y="1871547"/>
            <a:ext cx="4110434" cy="36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7700" y="2780928"/>
            <a:ext cx="271275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Удобное расположение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001" y="2245087"/>
            <a:ext cx="30243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Сохранена историческая ценность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4078" y="4409950"/>
            <a:ext cx="252028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Возможна к восстановлению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586" y="3719318"/>
            <a:ext cx="274213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Большая площадь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170333"/>
            <a:ext cx="305148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Возможность создания уникального стиля(</a:t>
            </a:r>
            <a:r>
              <a:rPr lang="ru-RU" dirty="0" err="1"/>
              <a:t>Лофт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493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льницы\5KdiHRSdn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6" y="525556"/>
            <a:ext cx="7383617" cy="578871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3055" y="1387282"/>
            <a:ext cx="25202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опроса граждан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203848" y="1710448"/>
            <a:ext cx="864097" cy="14398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436096" y="2033613"/>
            <a:ext cx="792088" cy="111664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9663" y="4689611"/>
            <a:ext cx="253828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Включение в проект предложений жителей города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710" y="4893132"/>
            <a:ext cx="280831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Проведение мероприятия, посвященного обзору проекта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203848" y="3809144"/>
            <a:ext cx="1182996" cy="8804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80112" y="4110574"/>
            <a:ext cx="949754" cy="7825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2619" y="787118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Презентация проекта на городских праздниках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740" y="3129746"/>
            <a:ext cx="4880012" cy="9279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ПЛАНЫ ПО ВОВЛЕЧЕНИЮ ЖИТЕЛЕЙ В ПРОЕКТ</a:t>
            </a:r>
          </a:p>
        </p:txBody>
      </p:sp>
    </p:spTree>
    <p:extLst>
      <p:ext uri="{BB962C8B-B14F-4D97-AF65-F5344CB8AC3E}">
        <p14:creationId xmlns:p14="http://schemas.microsoft.com/office/powerpoint/2010/main" val="86310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27" y="404664"/>
            <a:ext cx="4220317" cy="1480810"/>
          </a:xfrm>
        </p:spPr>
        <p:txBody>
          <a:bodyPr>
            <a:normAutofit/>
          </a:bodyPr>
          <a:lstStyle/>
          <a:p>
            <a:r>
              <a:rPr lang="ru-RU" sz="4400" dirty="0"/>
              <a:t>ОЖИДАЕМЫЕ ЭФФЕКТЫ</a:t>
            </a:r>
          </a:p>
        </p:txBody>
      </p:sp>
      <p:pic>
        <p:nvPicPr>
          <p:cNvPr id="1026" name="Picture 2" descr="F:\мельницы\oxv4hxWPw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" y="1992615"/>
            <a:ext cx="4536504" cy="39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ельницы\WKDqjMAci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50" y="991807"/>
            <a:ext cx="424847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64" y="2010844"/>
            <a:ext cx="3888432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Увеличение престижа города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2779186"/>
            <a:ext cx="338437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Реализация потребностей молодежи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771" y="4317667"/>
            <a:ext cx="35283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Развитие туризма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1731086"/>
            <a:ext cx="309634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Сохранение ценных исторических </a:t>
            </a:r>
            <a:r>
              <a:rPr lang="ru-RU" dirty="0" err="1"/>
              <a:t>объктов</a:t>
            </a:r>
            <a:r>
              <a:rPr lang="ru-RU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8110" y="3837196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Привлечение молодёжи с других городов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4969" y="5293103"/>
            <a:ext cx="338437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Создание новых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8882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20272" y="61392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КВЕСТЫ + лабиринт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772814"/>
            <a:ext cx="7155494" cy="47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890926"/>
            <a:ext cx="594066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/>
              <a:t>Квесты</a:t>
            </a:r>
            <a:r>
              <a:rPr lang="ru-RU" sz="3600" dirty="0"/>
              <a:t>+ музей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7811" y="5233493"/>
            <a:ext cx="212839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1 </a:t>
            </a:r>
            <a:r>
              <a:rPr lang="ru-RU" sz="2400" dirty="0" err="1"/>
              <a:t>этаж+подвал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35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700808"/>
            <a:ext cx="2592288" cy="6776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/>
              <a:t>2 этаж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15881"/>
          <a:stretch>
            <a:fillRect/>
          </a:stretch>
        </p:blipFill>
        <p:spPr>
          <a:xfrm>
            <a:off x="251520" y="692696"/>
            <a:ext cx="5256584" cy="3024336"/>
          </a:xfr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4951365" cy="3001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4329418"/>
            <a:ext cx="288032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Компьютерная комната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Детская игровая комната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Комната с кубиками</a:t>
            </a:r>
          </a:p>
        </p:txBody>
      </p:sp>
    </p:spTree>
    <p:extLst>
      <p:ext uri="{BB962C8B-B14F-4D97-AF65-F5344CB8AC3E}">
        <p14:creationId xmlns:p14="http://schemas.microsoft.com/office/powerpoint/2010/main" val="2551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6" y="476672"/>
            <a:ext cx="5596114" cy="314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420409"/>
            <a:ext cx="278896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КАФЕ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1458417"/>
            <a:ext cx="23042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3 этаж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08" y="3180120"/>
            <a:ext cx="5340085" cy="34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119</TotalTime>
  <Words>132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Impact</vt:lpstr>
      <vt:lpstr>Times New Roman</vt:lpstr>
      <vt:lpstr>NewsPrint</vt:lpstr>
      <vt:lpstr>Презентация PowerPoint</vt:lpstr>
      <vt:lpstr>ПРОБЛЕМЫ ГОРОДА</vt:lpstr>
      <vt:lpstr>Презентация PowerPoint</vt:lpstr>
      <vt:lpstr>ПРИЧИНЫ ВЫБОРА МЕЛЬНИЦЫ ТРЕУХОВА</vt:lpstr>
      <vt:lpstr>ПЛАНЫ ПО ВОВЛЕЧЕНИЮ ЖИТЕЛЕЙ В ПРОЕКТ</vt:lpstr>
      <vt:lpstr>ОЖИДАЕМЫЕ ЭФФЕКТЫ</vt:lpstr>
      <vt:lpstr>Презентация PowerPoint</vt:lpstr>
      <vt:lpstr>2 этаж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НА РУИНАХ-ВТОРАЯ ЖИЗНЬ ИСТОРИЧЕСКИМ ОБЪЕКТАМ.</dc:title>
  <dc:creator>Родители</dc:creator>
  <cp:lastModifiedBy>Евгений Тихонов</cp:lastModifiedBy>
  <cp:revision>15</cp:revision>
  <dcterms:created xsi:type="dcterms:W3CDTF">2019-11-23T20:29:19Z</dcterms:created>
  <dcterms:modified xsi:type="dcterms:W3CDTF">2019-12-18T05:15:15Z</dcterms:modified>
</cp:coreProperties>
</file>