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312" r:id="rId4"/>
    <p:sldId id="313" r:id="rId5"/>
    <p:sldId id="311" r:id="rId6"/>
    <p:sldId id="316" r:id="rId7"/>
    <p:sldId id="292" r:id="rId8"/>
    <p:sldId id="315" r:id="rId9"/>
    <p:sldId id="317" r:id="rId10"/>
    <p:sldId id="318" r:id="rId11"/>
    <p:sldId id="319" r:id="rId12"/>
    <p:sldId id="320" r:id="rId13"/>
    <p:sldId id="284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29FF9-99F2-4082-AC81-DBE945361E4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B85C7-15B9-4FE2-843E-D73B57C6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Мероприятие проходило 05.01.2019 на</a:t>
            </a:r>
            <a:r>
              <a:rPr lang="ru-RU" baseline="0" dirty="0" smtClean="0"/>
              <a:t> спортивной площадке парка «Динамо». Всего в мероприятии приняло участие 95 человек. Главный судья Казаков Виталий Геннадьевич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85C7-15B9-4FE2-843E-D73B57C635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10.11.2019 В спортивном зале МБОУ СОШ №76 прошли спортивные эстафеты. </a:t>
            </a:r>
            <a:r>
              <a:rPr lang="ru-RU" dirty="0" smtClean="0"/>
              <a:t>Приняло</a:t>
            </a:r>
            <a:r>
              <a:rPr lang="ru-RU" baseline="0" dirty="0" smtClean="0"/>
              <a:t> участие </a:t>
            </a:r>
            <a:r>
              <a:rPr lang="ru-RU" baseline="0" dirty="0" smtClean="0"/>
              <a:t>6 команд по 8 человек</a:t>
            </a:r>
            <a:r>
              <a:rPr lang="ru-RU" dirty="0" smtClean="0"/>
              <a:t>. </a:t>
            </a:r>
            <a:r>
              <a:rPr lang="ru-RU" baseline="0" dirty="0" smtClean="0"/>
              <a:t>Главный судья </a:t>
            </a:r>
            <a:r>
              <a:rPr lang="ru-RU" baseline="0" dirty="0" smtClean="0"/>
              <a:t>Глухов Константин Анатольевич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85C7-15B9-4FE2-843E-D73B57C6355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08.12.2019 На спортивной площадке КСК «Арсеналец» прошел турнир по хоккею с мячом. </a:t>
            </a:r>
            <a:r>
              <a:rPr lang="ru-RU" dirty="0" smtClean="0"/>
              <a:t>Приняло</a:t>
            </a:r>
            <a:r>
              <a:rPr lang="ru-RU" baseline="0" dirty="0" smtClean="0"/>
              <a:t> участие </a:t>
            </a:r>
            <a:r>
              <a:rPr lang="ru-RU" baseline="0" dirty="0" smtClean="0"/>
              <a:t>6 команд</a:t>
            </a:r>
            <a:r>
              <a:rPr lang="ru-RU" dirty="0" smtClean="0"/>
              <a:t>. </a:t>
            </a:r>
            <a:r>
              <a:rPr lang="ru-RU" baseline="0" dirty="0" smtClean="0"/>
              <a:t>Главный судья </a:t>
            </a:r>
            <a:r>
              <a:rPr lang="ru-RU" baseline="0" dirty="0" smtClean="0"/>
              <a:t>Казаков </a:t>
            </a:r>
            <a:r>
              <a:rPr lang="ru-RU" baseline="0" smtClean="0"/>
              <a:t>Виталий Геннадьевич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85C7-15B9-4FE2-843E-D73B57C6355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10.02.2019 Прошел финальный этап</a:t>
            </a:r>
            <a:r>
              <a:rPr lang="ru-RU" baseline="0" dirty="0" smtClean="0"/>
              <a:t> турнира по хоккею с мячом на с/</a:t>
            </a:r>
            <a:r>
              <a:rPr lang="ru-RU" baseline="0" dirty="0" err="1" smtClean="0"/>
              <a:t>п</a:t>
            </a:r>
            <a:r>
              <a:rPr lang="ru-RU" baseline="0" dirty="0" smtClean="0"/>
              <a:t> Батарейный 4а. В мероприятии приняло участие 5 команд. Главный судья </a:t>
            </a:r>
            <a:r>
              <a:rPr lang="ru-RU" baseline="0" dirty="0" smtClean="0"/>
              <a:t>Катрич Дмитрий Анатольевич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85C7-15B9-4FE2-843E-D73B57C635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10.02.2019 Прошел финальный этап</a:t>
            </a:r>
            <a:r>
              <a:rPr lang="ru-RU" baseline="0" dirty="0" smtClean="0"/>
              <a:t> турнира по хоккею с мячом на с/</a:t>
            </a:r>
            <a:r>
              <a:rPr lang="ru-RU" baseline="0" dirty="0" err="1" smtClean="0"/>
              <a:t>п</a:t>
            </a:r>
            <a:r>
              <a:rPr lang="ru-RU" baseline="0" dirty="0" smtClean="0"/>
              <a:t> Батарейный 4а. В мероприятии приняло участие 5 команд. Главный судья Казаков Виталий Геннадьевич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85C7-15B9-4FE2-843E-D73B57C6355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18.05.2019 проел ежегодный турнир по мини футболу. 6 команд. 60 участников. </a:t>
            </a:r>
            <a:r>
              <a:rPr lang="ru-RU" baseline="0" dirty="0" smtClean="0"/>
              <a:t>Главный судья </a:t>
            </a:r>
            <a:r>
              <a:rPr lang="ru-RU" baseline="0" dirty="0" smtClean="0"/>
              <a:t>Гуньков Алексей Петрович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85C7-15B9-4FE2-843E-D73B57C635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25.05.2019 проел ежегодное</a:t>
            </a:r>
            <a:r>
              <a:rPr lang="ru-RU" baseline="0" dirty="0" smtClean="0"/>
              <a:t> мероприятие «Салют Хабаровск»,</a:t>
            </a:r>
            <a:r>
              <a:rPr lang="ru-RU" dirty="0" smtClean="0"/>
              <a:t>100 участников. </a:t>
            </a:r>
            <a:r>
              <a:rPr lang="ru-RU" baseline="0" dirty="0" smtClean="0"/>
              <a:t>Главный судья </a:t>
            </a:r>
            <a:r>
              <a:rPr lang="ru-RU" baseline="0" dirty="0" smtClean="0"/>
              <a:t>Катрич Дмитрий Анатольевич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85C7-15B9-4FE2-843E-D73B57C6355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08.06.2019 Эстафеты среди воспитанников детских домов. 5 команд. 50 участников. </a:t>
            </a:r>
            <a:r>
              <a:rPr lang="ru-RU" baseline="0" dirty="0" smtClean="0"/>
              <a:t>Главный </a:t>
            </a:r>
            <a:r>
              <a:rPr lang="ru-RU" baseline="0" dirty="0" smtClean="0"/>
              <a:t>судья Гуньков Алексей Петрович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85C7-15B9-4FE2-843E-D73B57C6355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20.07.2019 Эстафеты среди юношей и девушек. Центральные пруды. 50 человек. </a:t>
            </a:r>
            <a:r>
              <a:rPr lang="ru-RU" baseline="0" dirty="0" smtClean="0"/>
              <a:t>Главный судья Казаков Виталий Геннадьевич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85C7-15B9-4FE2-843E-D73B57C6355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24.08.2019 На стадионе МБОУ СОШ №77 прошел турнир по лапте. Приняло</a:t>
            </a:r>
            <a:r>
              <a:rPr lang="ru-RU" baseline="0" dirty="0" smtClean="0"/>
              <a:t> участие </a:t>
            </a:r>
            <a:r>
              <a:rPr lang="ru-RU" dirty="0" smtClean="0"/>
              <a:t>50 человек. </a:t>
            </a:r>
            <a:r>
              <a:rPr lang="ru-RU" baseline="0" dirty="0" smtClean="0"/>
              <a:t>Главный судья </a:t>
            </a:r>
            <a:r>
              <a:rPr lang="ru-RU" baseline="0" dirty="0" smtClean="0"/>
              <a:t>Катрич Дмитрий Анатольевич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85C7-15B9-4FE2-843E-D73B57C6355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15.09.2019 </a:t>
            </a:r>
            <a:r>
              <a:rPr lang="ru-RU" dirty="0" smtClean="0"/>
              <a:t>На стадионе </a:t>
            </a:r>
            <a:r>
              <a:rPr lang="ru-RU" dirty="0" smtClean="0"/>
              <a:t>им.Ленина прошел </a:t>
            </a:r>
            <a:r>
              <a:rPr lang="ru-RU" dirty="0" smtClean="0"/>
              <a:t>турнир по </a:t>
            </a:r>
            <a:r>
              <a:rPr lang="ru-RU" dirty="0" smtClean="0"/>
              <a:t>стритболу. </a:t>
            </a:r>
            <a:r>
              <a:rPr lang="ru-RU" dirty="0" smtClean="0"/>
              <a:t>Приняло</a:t>
            </a:r>
            <a:r>
              <a:rPr lang="ru-RU" baseline="0" dirty="0" smtClean="0"/>
              <a:t> участие </a:t>
            </a:r>
            <a:r>
              <a:rPr lang="ru-RU" baseline="0" dirty="0" smtClean="0"/>
              <a:t>6 команд</a:t>
            </a:r>
            <a:r>
              <a:rPr lang="ru-RU" dirty="0" smtClean="0"/>
              <a:t>. </a:t>
            </a:r>
            <a:r>
              <a:rPr lang="ru-RU" baseline="0" dirty="0" smtClean="0"/>
              <a:t>Главный судья </a:t>
            </a:r>
            <a:r>
              <a:rPr lang="ru-RU" baseline="0" dirty="0" smtClean="0"/>
              <a:t>Гуньков Алексей Петрович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85C7-15B9-4FE2-843E-D73B57C6355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6C4C-5D79-42EE-A030-1BE9F6859208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A6C43-7E9F-4F91-AB85-0342935BB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2B173-45DD-48D3-9A0B-EF31851D78C1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B874-AEB1-499D-B636-8C0230E80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C3E8-5E80-44EF-9D59-FA24DF37633B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72911-A48E-48E5-B05D-D90126D7F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B365-4133-48EC-880B-31D9A48FD672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1365-8C85-4100-A637-6DA0C91C1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B65C-18AE-4E28-B23A-54AFD8392575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5FF4-FFD9-4381-ABC4-9210A53BC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0450-A1EE-4682-8D92-FF4BAA63055F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188CA-5EE4-43EE-BE12-16D5E6315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5665-2B1F-40D8-A8DF-E00ECC9D978E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9DC7-82F8-4EC4-A6CC-738713B0D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F789-CC63-499C-B1D2-347722D8BBED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DCFC-9322-46C5-A531-0A0126E24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4E2C-3623-4564-A7E5-5EE06EE4E82E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34C75-A4E3-4958-993D-B494FDF9E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B841-83BC-451D-B7AD-63318DB4263C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01C1-18DA-4682-A65C-6AB56D5CE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9802-A64E-4E41-8982-FFB6012BB66E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BC5A-183D-4782-892F-DFF8E0533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FE0C2B-87D9-43F9-A3AF-22FAE3B69320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D30BBD-59D0-445D-B65D-BEDA5DF8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189977" y="1296139"/>
            <a:ext cx="97917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«ДЕТИ В ГОРОДЕ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449263"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УЧРЕЖДЕНИЕ «ХАБАРОВСК СПОРТИВНЫЙ»</a:t>
            </a:r>
          </a:p>
          <a:p>
            <a:pPr indent="449263"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/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638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по </a:t>
            </a: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стритболу</a:t>
            </a:r>
            <a:endParaRPr lang="ru-RU" sz="36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User\Рабочий стол\ЖИЛМАССИВ\ВЫСТАВКА\АИС\Xpg08xZDFNc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889" y="1337353"/>
            <a:ext cx="10466773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638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ФМ «Мы против наркотиков»</a:t>
            </a:r>
            <a:endParaRPr lang="ru-RU" sz="36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User\Рабочий стол\ЖИЛМАССИВ\ВЫСТАВКА\АИС\oH9_q5r__zg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1134" y="1376039"/>
            <a:ext cx="10537794" cy="480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638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по хоккею с мячом</a:t>
            </a:r>
            <a:endParaRPr lang="ru-RU" sz="36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Documents and Settings\User\Рабочий стол\ЖИЛМАССИВ\ВЫСТАВКА\АИС\7ijjdxBMb6Y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278" y="1376039"/>
            <a:ext cx="10431262" cy="480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8463"/>
            <a:ext cx="10515600" cy="62357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просмотр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3363"/>
            <a:ext cx="10515600" cy="763587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Рождественские забавы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6975"/>
            <a:ext cx="10515600" cy="5470525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Documents and Settings\User\Рабочий стол\ЖИЛМАССИВ\ВЫСТАВКА\Рождественские Забавы Динамо\iqYBcJqWQ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8384" y="1260629"/>
            <a:ext cx="9632272" cy="4610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3363"/>
            <a:ext cx="10515600" cy="763587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по хоккею с мячом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6975"/>
            <a:ext cx="10515600" cy="5470525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Documents and Settings\User\Рабочий стол\ЖИЛМАССИВ\ВЫСТАВКА\Турнир по хоккею с мячом\fdpqCwpKE7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4917" y="1278385"/>
            <a:ext cx="9499106" cy="489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3363"/>
            <a:ext cx="10515600" cy="763587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Проводы русской зимы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6975"/>
            <a:ext cx="10515600" cy="5470525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User\Рабочий стол\ЖИЛМАССИВ\ВЫСТАВКА\ФМ Проводы русской зимы\9ev76iDV7U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0055" y="1313895"/>
            <a:ext cx="9987032" cy="5051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3363"/>
            <a:ext cx="10515600" cy="763587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по мини футболу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6975"/>
            <a:ext cx="10515600" cy="5470525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User\Рабочий стол\ЖИЛМАССИВ\ВЫСТАВКА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082" y="1349406"/>
            <a:ext cx="9401452" cy="4625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3363"/>
            <a:ext cx="10515600" cy="763587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ФМ «Салют Хабаровск»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6975"/>
            <a:ext cx="10515600" cy="5470525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User\Рабочий стол\ЖИЛМАССИВ\ВЫСТАВКА\Салют Хабаровск\IMG_1102 - копия................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412" y="1269507"/>
            <a:ext cx="8682361" cy="5078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638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Эстафеты среди воспитанников детских домов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838200" y="1430338"/>
            <a:ext cx="10515600" cy="52371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z="4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ЖИЛМАССИВ\ВЫСТАВКА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8082" y="1447707"/>
            <a:ext cx="8824403" cy="4633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638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эстафеты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838200" y="1430338"/>
            <a:ext cx="10515600" cy="52371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z="4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User\Рабочий стол\ЖИЛМАССИВ\ВЫСТАВКА\Летние эстафеты\rIm4zTdL8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50" y="1526959"/>
            <a:ext cx="9445842" cy="4829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638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по лапте</a:t>
            </a:r>
          </a:p>
        </p:txBody>
      </p:sp>
      <p:pic>
        <p:nvPicPr>
          <p:cNvPr id="1026" name="Picture 2" descr="C:\Documents and Settings\User\Рабочий стол\ЖИЛМАССИВ\ВЫСТАВКА\Лапта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568" y="1430338"/>
            <a:ext cx="9562864" cy="5059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309</Words>
  <Application>Microsoft Office PowerPoint</Application>
  <PresentationFormat>Произвольный</PresentationFormat>
  <Paragraphs>41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Рождественские забавы</vt:lpstr>
      <vt:lpstr>Турнир по хоккею с мячом</vt:lpstr>
      <vt:lpstr>Проводы русской зимы</vt:lpstr>
      <vt:lpstr>Турнир по мини футболу</vt:lpstr>
      <vt:lpstr>ФМ «Салют Хабаровск»</vt:lpstr>
      <vt:lpstr>Эстафеты среди воспитанников детских домов</vt:lpstr>
      <vt:lpstr>Летние эстафеты</vt:lpstr>
      <vt:lpstr>Турнир по лапте</vt:lpstr>
      <vt:lpstr>Турнир по стритболу</vt:lpstr>
      <vt:lpstr>ФМ «Мы против наркотиков»</vt:lpstr>
      <vt:lpstr>Турнир по хоккею с мячом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МИАЦ</cp:lastModifiedBy>
  <cp:revision>105</cp:revision>
  <dcterms:created xsi:type="dcterms:W3CDTF">2017-04-08T08:22:15Z</dcterms:created>
  <dcterms:modified xsi:type="dcterms:W3CDTF">2019-12-09T02:33:49Z</dcterms:modified>
</cp:coreProperties>
</file>