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990" y="1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6" y="1447802"/>
            <a:ext cx="7172715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6" y="4777380"/>
            <a:ext cx="717271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6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4800587"/>
            <a:ext cx="7172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6" y="685800"/>
            <a:ext cx="7172715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7" y="5367325"/>
            <a:ext cx="71727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0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6" y="1447800"/>
            <a:ext cx="717271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3657600"/>
            <a:ext cx="717271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59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61" y="1447800"/>
            <a:ext cx="650113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68859" y="3771174"/>
            <a:ext cx="5916256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4350657"/>
            <a:ext cx="7172715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30055" y="971253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2998" y="2613787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2901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3124201"/>
            <a:ext cx="7172716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53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404" y="1981200"/>
            <a:ext cx="239495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0265" y="2667000"/>
            <a:ext cx="237909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56296" y="1981200"/>
            <a:ext cx="23863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47719" y="2667000"/>
            <a:ext cx="23948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1981200"/>
            <a:ext cx="2382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790327" y="2667000"/>
            <a:ext cx="238296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4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65" y="4250949"/>
            <a:ext cx="23894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0265" y="2209800"/>
            <a:ext cx="23894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0265" y="4827213"/>
            <a:ext cx="238941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60941" y="4250949"/>
            <a:ext cx="2381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60940" y="2209800"/>
            <a:ext cx="238167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59841" y="4827212"/>
            <a:ext cx="238482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4250949"/>
            <a:ext cx="2382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790326" y="2209800"/>
            <a:ext cx="238296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790226" y="4827210"/>
            <a:ext cx="2386119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51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98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931" y="430215"/>
            <a:ext cx="1424359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264" y="773205"/>
            <a:ext cx="6032880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9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2861735"/>
            <a:ext cx="7172714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7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675" y="2060577"/>
            <a:ext cx="3572956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473" y="2056093"/>
            <a:ext cx="3572958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7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675" y="1905000"/>
            <a:ext cx="357295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675" y="2514600"/>
            <a:ext cx="3572956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5474" y="1905000"/>
            <a:ext cx="357295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5474" y="2514600"/>
            <a:ext cx="3572956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9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6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5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447800"/>
            <a:ext cx="276408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514" y="1447800"/>
            <a:ext cx="422284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129282"/>
            <a:ext cx="2764084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9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794" y="1854192"/>
            <a:ext cx="413906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7977" y="1143000"/>
            <a:ext cx="260100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657600"/>
            <a:ext cx="4132622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2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824385" y="1676400"/>
            <a:ext cx="30543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163985" y="-457200"/>
            <a:ext cx="173355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824385" y="6096000"/>
            <a:ext cx="107315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6820" y="2667000"/>
            <a:ext cx="454025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09770" y="2895600"/>
            <a:ext cx="255905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675" y="2052925"/>
            <a:ext cx="727095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160847" y="1819244"/>
            <a:ext cx="990599" cy="2477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03B3AB-611E-4368-9E93-067D2FC1BEE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13634" y="295737"/>
            <a:ext cx="681214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346F1-951A-4894-8B7F-612E595E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63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2353C6-B572-474A-B39B-917FF1F17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645" y="968831"/>
            <a:ext cx="7172715" cy="3329581"/>
          </a:xfrm>
        </p:spPr>
        <p:txBody>
          <a:bodyPr/>
          <a:lstStyle/>
          <a:p>
            <a:r>
              <a:rPr lang="ru-RU" sz="5400" dirty="0"/>
              <a:t>Водно-зелёный каркас и зелёная архитектура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CD8035-B85A-4517-BC7F-D985E266A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645" y="4456973"/>
            <a:ext cx="7172715" cy="135164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Команда «Порядок света»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Мищенко </a:t>
            </a:r>
            <a:r>
              <a:rPr lang="ru-RU" dirty="0" err="1"/>
              <a:t>А.н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Коваленко </a:t>
            </a:r>
            <a:r>
              <a:rPr lang="ru-RU" dirty="0" err="1"/>
              <a:t>В.а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Безкоровайный</a:t>
            </a:r>
            <a:r>
              <a:rPr lang="ru-RU" dirty="0"/>
              <a:t> </a:t>
            </a:r>
            <a:r>
              <a:rPr lang="ru-RU" dirty="0" err="1"/>
              <a:t>П.п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56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D32D39-60F1-4478-9DED-971323339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675" y="583475"/>
            <a:ext cx="7270959" cy="5664932"/>
          </a:xfrm>
        </p:spPr>
        <p:txBody>
          <a:bodyPr>
            <a:normAutofit/>
          </a:bodyPr>
          <a:lstStyle/>
          <a:p>
            <a:r>
              <a:rPr lang="ru-RU" dirty="0"/>
              <a:t>21 век. Век высоких технологий. Время, когда человек обратил внимание на вред, который он причиняет природе своей деятельностью. </a:t>
            </a:r>
            <a:br>
              <a:rPr lang="ru-RU" dirty="0"/>
            </a:br>
            <a:r>
              <a:rPr lang="ru-RU" dirty="0"/>
              <a:t>Особо остро встаёт вопрос утилизации отходов строительства. В России принято просто </a:t>
            </a:r>
            <a:r>
              <a:rPr lang="ru-RU" dirty="0" err="1"/>
              <a:t>выкидыть</a:t>
            </a:r>
            <a:r>
              <a:rPr lang="ru-RU" dirty="0"/>
              <a:t> отходы на свалку, но так долго продолжаться не может.</a:t>
            </a:r>
          </a:p>
          <a:p>
            <a:r>
              <a:rPr lang="ru-RU" dirty="0"/>
              <a:t>После демонтажа здания или сооружения обычно приходится дополнительно тратиться на вывоз мусора. Но стоит присмотреться повнимательнее к тому, что осталось после демонтажа: нужно ли от всех материалов можно избавляться? Давайте разбираться: что можно оставить, а с чем лучше попрощаться навсегда. Повторное использование стройматериалов поможет экологии, а также даст небольшую прибыль.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47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AC6572-B7AF-4DBE-B10D-0996F453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Стройматериалы, повторно использующиеся в строительстве нового здания</a:t>
            </a:r>
            <a:r>
              <a:rPr lang="en-US" sz="2800" dirty="0"/>
              <a:t>/</a:t>
            </a:r>
            <a:r>
              <a:rPr lang="ru-RU" sz="2800" dirty="0"/>
              <a:t>сооружения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5EA90A-2377-47C8-8C11-60A6BC462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2052925"/>
            <a:ext cx="8760823" cy="43523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Кирпич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Бетон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Опилки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Стекло</a:t>
            </a:r>
          </a:p>
        </p:txBody>
      </p:sp>
      <p:pic>
        <p:nvPicPr>
          <p:cNvPr id="4" name="Picture 2" descr="ÐºÐ¸ÑÐ¿Ð¸ÑÐ½ÑÐ¹ Ð±Ð¾Ð¹">
            <a:extLst>
              <a:ext uri="{FF2B5EF4-FFF2-40B4-BE49-F238E27FC236}">
                <a16:creationId xmlns:a16="http://schemas.microsoft.com/office/drawing/2014/main" xmlns="" id="{73101E97-4825-4372-AAB0-BCAA99F5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59" y="1506582"/>
            <a:ext cx="2297555" cy="153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ergy Fresh - ÐÐ¾Ð²Ð°ÑÐ¾ÑÑÐºÐ°Ñ ÑÐµÑÐ½Ð¾Ð»Ð¾Ð³Ð¸Ñ: Ð¾ÑÑÐ¾Ð´Ñ Ð´ÑÐµÐ²ÐµÑÐ¸Ð½Ñ ÑÐºÑÐµÐ¿Ð»ÑÑÑ Ð¸ÑÐ¿Ð¾Ð»ÑÐ·Ð¾Ð²Ð°Ð½Ð½ÑÐ¹  Ð±ÐµÑÐ¾Ð½ | Ð­ÐºÐ¾ÑÑÑÐ¾Ð¸ÑÐµÐ»ÑÑÑÐ²Ð¾">
            <a:extLst>
              <a:ext uri="{FF2B5EF4-FFF2-40B4-BE49-F238E27FC236}">
                <a16:creationId xmlns:a16="http://schemas.microsoft.com/office/drawing/2014/main" xmlns="" id="{4152B229-908A-4F3F-97D8-6229B322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503" y="1506582"/>
            <a:ext cx="2125580" cy="161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Ð»Ñ ÑÐµÐ³Ð¾ Ð½ÑÐ¶Ð½Ñ Ð¾Ð¿Ð¸Ð»ÐºÐ¸">
            <a:extLst>
              <a:ext uri="{FF2B5EF4-FFF2-40B4-BE49-F238E27FC236}">
                <a16:creationId xmlns:a16="http://schemas.microsoft.com/office/drawing/2014/main" xmlns="" id="{E58A56AE-749E-4065-AD9C-0AFD5AD63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47" y="3819716"/>
            <a:ext cx="2557355" cy="18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ÐÐÐ KacprzaK PVC ÐÐÐÐ 80X166 ÐÑÐ¿Ð¾Ð»ÑÐ·Ð¾Ð²Ð°Ð½Ð½ÑÐ¹ Ð¿Ð»Ð°ÑÑÐ¸Ðº Ð±/Ñ ÐºÑÐ¿Ð¸ÑÑ Ð² Ð£ÐºÑÐ°Ð¸Ð½Ðµ  Ð¸Ð· ÐÐ²ÑÐ¾Ð¿Ñ: ÑÐµÐ½Ð° Ð² Ð¸Ð½ÑÐµÑÐ½ÐµÑ-Ð¼Ð°Ð³Ð°Ð·Ð¸Ð½Ðµ LuxPL">
            <a:extLst>
              <a:ext uri="{FF2B5EF4-FFF2-40B4-BE49-F238E27FC236}">
                <a16:creationId xmlns:a16="http://schemas.microsoft.com/office/drawing/2014/main" xmlns="" id="{E400CAA4-B45A-4BE3-A460-8BD2A7A93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74" y="3464294"/>
            <a:ext cx="1492568" cy="29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A65F78-C80B-49E3-B2BD-7A3ECB9A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Кирпич керамический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EF73F6-5974-4A17-BB17-D87DEBB60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03" y="1331259"/>
            <a:ext cx="7270959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Кирпичный бой средней фракции (20 – 40) можно использовать в качестве засыпки как замену керамзита в системе устройства пола по грунту</a:t>
            </a:r>
            <a:endParaRPr lang="ru-RU" sz="1500" dirty="0"/>
          </a:p>
        </p:txBody>
      </p:sp>
      <p:pic>
        <p:nvPicPr>
          <p:cNvPr id="1027" name="Picture 3" descr="C:\Users\Александр\Desktop\l9khm72u1c04owow8g4w4g40g4w08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85" y="3330102"/>
            <a:ext cx="3982738" cy="298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лександр\Desktop\Утепление-по-грунту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6" y="2768315"/>
            <a:ext cx="3962143" cy="284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0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EF73F6-5974-4A17-BB17-D87DEBB60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03" y="679623"/>
            <a:ext cx="7270959" cy="4847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Благодаря хорошим показателям теплопроводности кирпича, крошка, произведённая из него, является недорогой альтернативой сыпучего утеплителя в </a:t>
            </a:r>
            <a:r>
              <a:rPr lang="ru-RU" dirty="0" err="1"/>
              <a:t>колодцевой</a:t>
            </a:r>
            <a:r>
              <a:rPr lang="ru-RU" dirty="0"/>
              <a:t> кладке</a:t>
            </a:r>
          </a:p>
        </p:txBody>
      </p:sp>
      <p:pic>
        <p:nvPicPr>
          <p:cNvPr id="2050" name="Picture 2" descr="C:\Users\Александр\Desktop\kolodcevaya-kladka-sten-iz-kirpicha-metodika-obustrojstv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5" y="2472168"/>
            <a:ext cx="4387130" cy="279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андр\Desktop\kolodce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73" y="3288485"/>
            <a:ext cx="4724100" cy="28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5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F8EA8A-C4A6-4C07-A4BF-703B0FA5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Бетон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45765E-3BD0-43A3-8745-DAB3BE733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29" y="1381987"/>
            <a:ext cx="4427896" cy="4792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Дроблённый бетон мелкой фракции пригодиться при заливки черновой и чистой стяжки, выступая в качестве заполнителя</a:t>
            </a:r>
          </a:p>
          <a:p>
            <a:pPr marL="0" indent="0">
              <a:buNone/>
            </a:pPr>
            <a:r>
              <a:rPr lang="ru-RU" dirty="0"/>
              <a:t>Бетон с вторичным щебнем используют для производства строительных изделий: плит дорожного покрытия, плит под фундаменты и т. п. Бетон с активированным вторичным щебнем используют для производства более разнообразной номенклатуры строительных изделий</a:t>
            </a:r>
          </a:p>
        </p:txBody>
      </p:sp>
      <p:pic>
        <p:nvPicPr>
          <p:cNvPr id="3076" name="Picture 4" descr="C:\Users\Александр\Desktop\0Un6cMbB6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97" y="4096923"/>
            <a:ext cx="3077812" cy="23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BF3967-3292-4E72-B60C-12757219EF4C}"/>
              </a:ext>
            </a:extLst>
          </p:cNvPr>
          <p:cNvSpPr txBox="1"/>
          <p:nvPr/>
        </p:nvSpPr>
        <p:spPr>
          <a:xfrm>
            <a:off x="4994577" y="1381986"/>
            <a:ext cx="45155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Также вторичный бетон позволит снизить затраты на новое строительство объектов и одновременно уменьшить нагрузку на городские полигоны, исключить образование несанкционированных свалок, а также сократить земляные ресурсы, отводимые под размещение новых свалок.</a:t>
            </a:r>
          </a:p>
        </p:txBody>
      </p:sp>
    </p:spTree>
    <p:extLst>
      <p:ext uri="{BB962C8B-B14F-4D97-AF65-F5344CB8AC3E}">
        <p14:creationId xmlns:p14="http://schemas.microsoft.com/office/powerpoint/2010/main" val="91904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F8EA8A-C4A6-4C07-A4BF-703B0FA5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45765E-3BD0-43A3-8745-DAB3BE733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04" y="1331259"/>
            <a:ext cx="5161594" cy="5261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Опилки используют в качестве </a:t>
            </a:r>
            <a:r>
              <a:rPr lang="ru-RU" dirty="0" err="1"/>
              <a:t>утеплителя:подходят</a:t>
            </a:r>
            <a:r>
              <a:rPr lang="ru-RU" dirty="0"/>
              <a:t> для заполнения настила полов, утеплитель из опилок применяется в труднодоступных местах, где укладка других теплоизоляционных материалов затруднена.</a:t>
            </a:r>
          </a:p>
          <a:p>
            <a:pPr marL="0" indent="0">
              <a:buNone/>
            </a:pPr>
            <a:r>
              <a:rPr lang="ru-RU" dirty="0"/>
              <a:t>Также можно сделать стяжку из </a:t>
            </a:r>
            <a:r>
              <a:rPr lang="ru-RU" dirty="0" err="1"/>
              <a:t>опилок,имеющая</a:t>
            </a:r>
            <a:r>
              <a:rPr lang="ru-RU" dirty="0"/>
              <a:t> несколько преимуществ: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Экологически чистая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Дешёвая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Очень тёплая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Прочная</a:t>
            </a:r>
          </a:p>
        </p:txBody>
      </p:sp>
      <p:pic>
        <p:nvPicPr>
          <p:cNvPr id="1028" name="Picture 4" descr="ÐÐ¿Ð¸Ð»ÐºÐ¸ Ð² ÐºÐ°ÑÐµÑÑÐ²Ðµ ÑÑÐµÐ¿Ð»Ð¸ÑÐµÐ»Ñ - Ð¿Ð¾ÑÐµÐ¼Ñ Ð±Ñ Ð½ÐµÑ?!">
            <a:extLst>
              <a:ext uri="{FF2B5EF4-FFF2-40B4-BE49-F238E27FC236}">
                <a16:creationId xmlns:a16="http://schemas.microsoft.com/office/drawing/2014/main" xmlns="" id="{A69FFF47-AE46-4551-994E-3B6DA27C4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22" y="1245326"/>
            <a:ext cx="3432518" cy="238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ÑÑÑÐ¶ÐºÐ° Ð¿Ð¾Ð»Ð°">
            <a:extLst>
              <a:ext uri="{FF2B5EF4-FFF2-40B4-BE49-F238E27FC236}">
                <a16:creationId xmlns:a16="http://schemas.microsoft.com/office/drawing/2014/main" xmlns="" id="{A5E3DE8E-BCD0-49F8-B098-75FB242A0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ÐÐ°Ðº Ð¸ÑÐ¿Ð¾Ð»ÑÐ·ÑÑÑ Ð¾Ð¿Ð¸Ð»ÐºÐ¸ Ð² ÑÑÑÐ¾Ð¸ÑÐµÐ»ÑÑÑÐ²Ðµ">
            <a:extLst>
              <a:ext uri="{FF2B5EF4-FFF2-40B4-BE49-F238E27FC236}">
                <a16:creationId xmlns:a16="http://schemas.microsoft.com/office/drawing/2014/main" xmlns="" id="{BE9F9702-4C16-43A0-98F8-486313A1E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22" y="3961823"/>
            <a:ext cx="3432518" cy="25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0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F8BD8F-1535-4DF6-8985-CD1E8D45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Стекло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2E0562-1421-488C-B876-1B1006243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03" y="1443325"/>
            <a:ext cx="5109343" cy="43565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После сортировки, дробления, помола и рассеивания на фракции стекло можно считать полностью подготовленным для получения строительных материалов. Фракции стеклобоя более 5 мм используются: </a:t>
            </a:r>
          </a:p>
          <a:p>
            <a:r>
              <a:rPr lang="ru-RU" dirty="0"/>
              <a:t>В бетонах в качестве крупного заполнителя, мелкие фракции (менее 5 мм)</a:t>
            </a:r>
          </a:p>
          <a:p>
            <a:r>
              <a:rPr lang="ru-RU" dirty="0"/>
              <a:t>В качестве мелкого заполнителя (песка), а тонкомолотый порошок — как связующее. </a:t>
            </a:r>
          </a:p>
        </p:txBody>
      </p:sp>
      <p:pic>
        <p:nvPicPr>
          <p:cNvPr id="2050" name="Picture 2" descr="Ð¡ÑÐ°ÑÐ¾Ðµ ÑÑÐµÐºÐ»Ð¾ Ð¿Ð¾Ð¼Ð¾Ð³Ð°ÐµÑ ÑÐ¾Ð·Ð´Ð°Ð²Ð°ÑÑ Ð±Ð¾Ð»ÐµÐµ Ð¿ÑÐ¾ÑÐ½ÑÐ¹ Ð¸ ÐºÐ°ÑÐµÑÑÐ²ÐµÐ½Ð½ÑÐ¹ Ð±ÐµÑÐ¾Ð½ |  Ð¢ÐµÑÐºÑÐ»ÑÑ">
            <a:extLst>
              <a:ext uri="{FF2B5EF4-FFF2-40B4-BE49-F238E27FC236}">
                <a16:creationId xmlns:a16="http://schemas.microsoft.com/office/drawing/2014/main" xmlns="" id="{262A62B3-E767-4BDD-AC85-F322D72E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14" y="2116931"/>
            <a:ext cx="3677136" cy="26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01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212F14-DDDF-4A55-8601-4C90170E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источников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D20251-8245-40D3-8481-005B8DEF9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5" y="1384035"/>
            <a:ext cx="2610943" cy="1812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9C18A3-CB04-48CB-85AA-3DFA3DC78353}"/>
              </a:ext>
            </a:extLst>
          </p:cNvPr>
          <p:cNvSpPr txBox="1"/>
          <p:nvPr/>
        </p:nvSpPr>
        <p:spPr>
          <a:xfrm>
            <a:off x="4274991" y="1551376"/>
            <a:ext cx="2516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Кирпич</a:t>
            </a:r>
          </a:p>
          <a:p>
            <a:r>
              <a:rPr lang="ru-RU" dirty="0"/>
              <a:t>Стекло(деревянные рамы)</a:t>
            </a:r>
          </a:p>
          <a:p>
            <a:r>
              <a:rPr lang="ru-RU" dirty="0"/>
              <a:t>Опилки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C6AFC7-B7F7-4297-8596-C62873F0B24A}"/>
              </a:ext>
            </a:extLst>
          </p:cNvPr>
          <p:cNvSpPr txBox="1"/>
          <p:nvPr/>
        </p:nvSpPr>
        <p:spPr>
          <a:xfrm>
            <a:off x="287385" y="3338789"/>
            <a:ext cx="261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Ул.Щорса</a:t>
            </a:r>
            <a:r>
              <a:rPr lang="ru-RU" dirty="0"/>
              <a:t> 163</a:t>
            </a:r>
          </a:p>
          <a:p>
            <a:pPr algn="ctr"/>
            <a:r>
              <a:rPr lang="ru-RU" dirty="0" err="1"/>
              <a:t>г.Новочеркасск</a:t>
            </a:r>
            <a:r>
              <a:rPr lang="ru-RU" dirty="0"/>
              <a:t> 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CA887A02-6D39-4ADC-83DA-A9FBF8423D25}"/>
              </a:ext>
            </a:extLst>
          </p:cNvPr>
          <p:cNvSpPr/>
          <p:nvPr/>
        </p:nvSpPr>
        <p:spPr>
          <a:xfrm rot="10800000">
            <a:off x="3265037" y="1944772"/>
            <a:ext cx="810573" cy="386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43F10B27-9C24-4BF6-BD13-517CA863CB27}"/>
              </a:ext>
            </a:extLst>
          </p:cNvPr>
          <p:cNvSpPr/>
          <p:nvPr/>
        </p:nvSpPr>
        <p:spPr>
          <a:xfrm>
            <a:off x="3978429" y="4666163"/>
            <a:ext cx="810573" cy="386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52135D-5A54-4A86-9AB8-C7C151F05C0F}"/>
              </a:ext>
            </a:extLst>
          </p:cNvPr>
          <p:cNvSpPr txBox="1"/>
          <p:nvPr/>
        </p:nvSpPr>
        <p:spPr>
          <a:xfrm>
            <a:off x="248807" y="4472872"/>
            <a:ext cx="3421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Бетон</a:t>
            </a:r>
          </a:p>
          <a:p>
            <a:pPr algn="ctr"/>
            <a:r>
              <a:rPr lang="ru-RU" dirty="0"/>
              <a:t>(производственные отходы)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9ECF89B-030B-4274-9233-42C3B6BA16F6}"/>
              </a:ext>
            </a:extLst>
          </p:cNvPr>
          <p:cNvSpPr txBox="1"/>
          <p:nvPr/>
        </p:nvSpPr>
        <p:spPr>
          <a:xfrm>
            <a:off x="4274991" y="5897599"/>
            <a:ext cx="5631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НЗСМ Октябрьский район, Новочеркасск-</a:t>
            </a:r>
            <a:r>
              <a:rPr lang="ru-RU" dirty="0" err="1"/>
              <a:t>Богаевская</a:t>
            </a:r>
            <a:r>
              <a:rPr lang="ru-RU" dirty="0"/>
              <a:t>, 11 км </a:t>
            </a:r>
            <a:r>
              <a:rPr lang="ru-RU" dirty="0" smtClean="0"/>
              <a:t>автодорога</a:t>
            </a:r>
            <a:endParaRPr lang="ru-RU" dirty="0"/>
          </a:p>
        </p:txBody>
      </p:sp>
      <p:pic>
        <p:nvPicPr>
          <p:cNvPr id="1026" name="Picture 2" descr="C:\Users\Александр\Desktop\фото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43" y="3537915"/>
            <a:ext cx="4217752" cy="225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478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579</TotalTime>
  <Words>272</Words>
  <Application>Microsoft Office PowerPoint</Application>
  <PresentationFormat>Лист A4 (210x297 мм)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</vt:lpstr>
      <vt:lpstr>Водно-зелёный каркас и зелёная архитектура</vt:lpstr>
      <vt:lpstr>Презентация PowerPoint</vt:lpstr>
      <vt:lpstr>Стройматериалы, повторно использующиеся в строительстве нового здания/сооружения</vt:lpstr>
      <vt:lpstr>Кирпич керамический</vt:lpstr>
      <vt:lpstr>Презентация PowerPoint</vt:lpstr>
      <vt:lpstr>Бетон</vt:lpstr>
      <vt:lpstr>Опилки</vt:lpstr>
      <vt:lpstr>Стекло</vt:lpstr>
      <vt:lpstr>Список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Koval-gonchar@mail.ru</dc:creator>
  <cp:lastModifiedBy>Alexandr</cp:lastModifiedBy>
  <cp:revision>36</cp:revision>
  <dcterms:created xsi:type="dcterms:W3CDTF">2020-09-06T09:10:23Z</dcterms:created>
  <dcterms:modified xsi:type="dcterms:W3CDTF">2020-09-06T20:08:09Z</dcterms:modified>
</cp:coreProperties>
</file>