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36"/>
    <a:srgbClr val="323232"/>
    <a:srgbClr val="940416"/>
    <a:srgbClr val="950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7EEA-A1F8-48D1-B8F8-670DA05D0ECA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B22FA-0B85-4F2E-8F3C-1E84913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B22FA-0B85-4F2E-8F3C-1E84913771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0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0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7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8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4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0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370D-8185-4F31-AA35-5B98498BA436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BDA0-3259-4002-BBA2-4A2F13AF3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p40.ru/news/society/37247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AECE1-F960-4F82-8BCD-4FA03ADFA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801" y="1734530"/>
            <a:ext cx="10400907" cy="1162689"/>
          </a:xfrm>
        </p:spPr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Проект «Окская Ветка»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A40894-06B8-4C22-AA54-A06B8AA2B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16220" r="18083" b="57801"/>
          <a:stretch/>
        </p:blipFill>
        <p:spPr>
          <a:xfrm>
            <a:off x="641023" y="3362238"/>
            <a:ext cx="2275787" cy="136982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33F8D-3C54-4433-BBB7-F6D2C6B1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171" y="3132901"/>
            <a:ext cx="9144000" cy="1655762"/>
          </a:xfrm>
        </p:spPr>
        <p:txBody>
          <a:bodyPr/>
          <a:lstStyle/>
          <a:p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1CC4D-DB76-4918-A0CF-24D79FC1AD6E}"/>
              </a:ext>
            </a:extLst>
          </p:cNvPr>
          <p:cNvSpPr txBox="1"/>
          <p:nvPr/>
        </p:nvSpPr>
        <p:spPr>
          <a:xfrm>
            <a:off x="7286920" y="5344998"/>
            <a:ext cx="4656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 Black" panose="020B0A04020102020204" pitchFamily="34" charset="0"/>
              </a:rPr>
              <a:t>Подготовил: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Директор </a:t>
            </a:r>
            <a:r>
              <a:rPr lang="ru-RU" dirty="0" err="1">
                <a:latin typeface="Arial Black" panose="020B0A04020102020204" pitchFamily="34" charset="0"/>
              </a:rPr>
              <a:t>Плетёневского</a:t>
            </a:r>
            <a:r>
              <a:rPr lang="ru-RU" dirty="0">
                <a:latin typeface="Arial Black" panose="020B0A04020102020204" pitchFamily="34" charset="0"/>
              </a:rPr>
              <a:t> СДК </a:t>
            </a:r>
          </a:p>
          <a:p>
            <a:pPr algn="r"/>
            <a:r>
              <a:rPr lang="ru-RU" dirty="0">
                <a:latin typeface="Arial Black" panose="020B0A04020102020204" pitchFamily="34" charset="0"/>
              </a:rPr>
              <a:t>Клешин Александр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310775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рога 3">
            <a:extLst>
              <a:ext uri="{FF2B5EF4-FFF2-40B4-BE49-F238E27FC236}">
                <a16:creationId xmlns:a16="http://schemas.microsoft.com/office/drawing/2014/main" id="{AB466B45-184B-40E2-B29D-31857DD3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" y="247748"/>
            <a:ext cx="5770200" cy="66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A2F9C-7F6F-41F3-9F5C-E781F7B4BF3C}"/>
              </a:ext>
            </a:extLst>
          </p:cNvPr>
          <p:cNvSpPr txBox="1"/>
          <p:nvPr/>
        </p:nvSpPr>
        <p:spPr>
          <a:xfrm>
            <a:off x="2432115" y="292230"/>
            <a:ext cx="9426806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Condensed" panose="020B0502040204020203" pitchFamily="34" charset="0"/>
              </a:rPr>
              <a:t>В городе Калуга, как и, наверное, во многих городах есть заброшенная железная дорога, протяжённость которой составляет 8 км, известная в Калуге как «Окская ветка».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4294DF-7170-4A11-B622-16767795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00" y="2183228"/>
            <a:ext cx="6215800" cy="43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F1CFC-85D8-45DE-9569-70AB5F981192}"/>
              </a:ext>
            </a:extLst>
          </p:cNvPr>
          <p:cNvSpPr txBox="1"/>
          <p:nvPr/>
        </p:nvSpPr>
        <p:spPr>
          <a:xfrm>
            <a:off x="6530582" y="2343173"/>
            <a:ext cx="4901035" cy="40626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Краткая историческая справка:</a:t>
            </a:r>
          </a:p>
          <a:p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Калужско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-Окская ветвь была построена в 1874 году Обществом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Ряжско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-Вяземской железной дороги, одновременно с магистральным ходом Вязьма – Калуга – Тула – Узловая – Павелец. В 1882 году ветка была закрыта из-за нерентабельности и разобрана. 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Через четверть века, в 1908 году, её выстроили заново. В 1992 году ветка из главных путей была переведена в подъездной путь, а станция Калуга-Ока-Пристань закрыта.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Узнать подробнее, как она выглядит можно узнать здесь -</a:t>
            </a:r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https://www.kp40.ru/news/society/37247/</a:t>
            </a:r>
            <a:endParaRPr lang="ru-RU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90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C389EF-3C52-4509-A279-B4B03CB33881}"/>
              </a:ext>
            </a:extLst>
          </p:cNvPr>
          <p:cNvSpPr txBox="1"/>
          <p:nvPr/>
        </p:nvSpPr>
        <p:spPr>
          <a:xfrm>
            <a:off x="1819374" y="96351"/>
            <a:ext cx="8333294" cy="123110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Condensed" panose="020B0502040204020203" pitchFamily="34" charset="0"/>
              </a:rPr>
              <a:t> Проект «Окская Ветка» предполагает перестроить заброшенную железную дорогу и превратить её парковую зону.</a:t>
            </a:r>
          </a:p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19F50C0-25FE-4A6B-A35C-8678F508202B}"/>
              </a:ext>
            </a:extLst>
          </p:cNvPr>
          <p:cNvCxnSpPr>
            <a:cxnSpLocks/>
          </p:cNvCxnSpPr>
          <p:nvPr/>
        </p:nvCxnSpPr>
        <p:spPr>
          <a:xfrm flipH="1">
            <a:off x="2639506" y="1454680"/>
            <a:ext cx="461913" cy="5279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4CCDB0-C08B-4BF8-B211-0C29ABD194DE}"/>
              </a:ext>
            </a:extLst>
          </p:cNvPr>
          <p:cNvSpPr txBox="1"/>
          <p:nvPr/>
        </p:nvSpPr>
        <p:spPr>
          <a:xfrm>
            <a:off x="8140833" y="1859339"/>
            <a:ext cx="3874417" cy="3139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Далее предлагается сделать вдоль парка «Калужскую летопись». Это своеобразный арт объект, который объединяет различные стили уличного искусства, архитектуры и фотографии, с помощью которого будет показано развитие и история города.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E030A0-548D-43EE-BA98-628B250F2AA8}"/>
              </a:ext>
            </a:extLst>
          </p:cNvPr>
          <p:cNvSpPr txBox="1"/>
          <p:nvPr/>
        </p:nvSpPr>
        <p:spPr>
          <a:xfrm>
            <a:off x="368433" y="2109804"/>
            <a:ext cx="3010289" cy="2031325"/>
          </a:xfrm>
          <a:prstGeom prst="rect">
            <a:avLst/>
          </a:prstGeom>
          <a:noFill/>
          <a:ln w="28575">
            <a:solidFill>
              <a:srgbClr val="ED1B3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первом этапе предполагается, расчистить и облагородить территорию, сделать пешеходные и велосипедные дорожки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9C98E0B-D5F9-4316-9AED-4467BB45A7AF}"/>
              </a:ext>
            </a:extLst>
          </p:cNvPr>
          <p:cNvCxnSpPr>
            <a:cxnSpLocks/>
          </p:cNvCxnSpPr>
          <p:nvPr/>
        </p:nvCxnSpPr>
        <p:spPr>
          <a:xfrm>
            <a:off x="5835192" y="1470581"/>
            <a:ext cx="0" cy="537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B0205D-3DEC-4FB7-A780-CEA54003F395}"/>
              </a:ext>
            </a:extLst>
          </p:cNvPr>
          <p:cNvSpPr txBox="1"/>
          <p:nvPr/>
        </p:nvSpPr>
        <p:spPr>
          <a:xfrm>
            <a:off x="4178040" y="2109804"/>
            <a:ext cx="3314303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втором этапе разбить на тематические зоны (</a:t>
            </a:r>
            <a:r>
              <a:rPr lang="ru-RU" u="sng" dirty="0">
                <a:solidFill>
                  <a:srgbClr val="FF0000"/>
                </a:solidFill>
              </a:rPr>
              <a:t>станции поезда</a:t>
            </a:r>
            <a:r>
              <a:rPr lang="ru-RU" dirty="0"/>
              <a:t>), которые будут олицетворять город Калуга (</a:t>
            </a:r>
            <a:r>
              <a:rPr lang="ru-RU" u="sng" dirty="0">
                <a:solidFill>
                  <a:srgbClr val="FF0000"/>
                </a:solidFill>
              </a:rPr>
              <a:t>местные достопримечательности и бренды</a:t>
            </a:r>
            <a:r>
              <a:rPr lang="ru-RU" dirty="0"/>
              <a:t>) и наполнить их различными арт объектами, площадками, кафе и т.п.</a:t>
            </a:r>
          </a:p>
          <a:p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0E78DF8-F2B1-44CF-9EE4-366FA4645FDF}"/>
              </a:ext>
            </a:extLst>
          </p:cNvPr>
          <p:cNvCxnSpPr>
            <a:cxnSpLocks/>
          </p:cNvCxnSpPr>
          <p:nvPr/>
        </p:nvCxnSpPr>
        <p:spPr>
          <a:xfrm>
            <a:off x="8427563" y="1454680"/>
            <a:ext cx="550684" cy="3296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083198-EC5F-48C6-B7F9-106A632D4535}"/>
              </a:ext>
            </a:extLst>
          </p:cNvPr>
          <p:cNvSpPr txBox="1"/>
          <p:nvPr/>
        </p:nvSpPr>
        <p:spPr>
          <a:xfrm>
            <a:off x="1234911" y="5288437"/>
            <a:ext cx="9012025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Завершающим этапом будет установка </a:t>
            </a:r>
            <a:r>
              <a:rPr lang="en-US" u="sng" dirty="0">
                <a:solidFill>
                  <a:srgbClr val="FF0000"/>
                </a:solidFill>
              </a:rPr>
              <a:t>Online Doors</a:t>
            </a:r>
            <a:r>
              <a:rPr lang="ru-RU" dirty="0"/>
              <a:t>, в различных частях города и на станциях «Окской Ветки». Они будут связывать все районы и достопримечательности города.  (</a:t>
            </a:r>
            <a:r>
              <a:rPr lang="en-US" u="sng" dirty="0">
                <a:solidFill>
                  <a:srgbClr val="FF0000"/>
                </a:solidFill>
              </a:rPr>
              <a:t>Online Doors</a:t>
            </a:r>
            <a:r>
              <a:rPr lang="ru-RU" u="sng" dirty="0">
                <a:solidFill>
                  <a:srgbClr val="FF0000"/>
                </a:solidFill>
              </a:rPr>
              <a:t> это экраны, на которых транслируется видео с камер и рекламные ролики о городе и его достопримечательностях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1207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BB446-393E-4991-B35E-94FE55F59DC4}"/>
              </a:ext>
            </a:extLst>
          </p:cNvPr>
          <p:cNvSpPr txBox="1"/>
          <p:nvPr/>
        </p:nvSpPr>
        <p:spPr>
          <a:xfrm>
            <a:off x="576606" y="239541"/>
            <a:ext cx="11038788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atin typeface="Impact" panose="020B0806030902050204" pitchFamily="34" charset="0"/>
              </a:rPr>
              <a:t>На территории «</a:t>
            </a:r>
            <a:r>
              <a:rPr lang="ru-RU" sz="3200" u="sng" dirty="0">
                <a:latin typeface="Impact" panose="020B0806030902050204" pitchFamily="34" charset="0"/>
              </a:rPr>
              <a:t>Окской Ветки</a:t>
            </a:r>
            <a:r>
              <a:rPr lang="ru-RU" sz="3200" dirty="0">
                <a:latin typeface="Impact" panose="020B0806030902050204" pitchFamily="34" charset="0"/>
              </a:rPr>
              <a:t>» будет актуально проведение: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3A523-CD20-4F9F-A47B-E04FD4F469B0}"/>
              </a:ext>
            </a:extLst>
          </p:cNvPr>
          <p:cNvSpPr txBox="1"/>
          <p:nvPr/>
        </p:nvSpPr>
        <p:spPr>
          <a:xfrm>
            <a:off x="384926" y="2622482"/>
            <a:ext cx="4466735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Condensed" panose="020B0502040204020203" pitchFamily="34" charset="0"/>
              </a:rPr>
              <a:t>Экскурсий (променад, </a:t>
            </a:r>
            <a:r>
              <a:rPr lang="en-US" sz="2800" dirty="0">
                <a:latin typeface="Bahnschrift Condensed" panose="020B0502040204020203" pitchFamily="34" charset="0"/>
              </a:rPr>
              <a:t>Urban Sketching</a:t>
            </a:r>
            <a:r>
              <a:rPr lang="ru-RU" sz="2800" dirty="0">
                <a:latin typeface="Bahnschrift Condensed" panose="020B0502040204020203" pitchFamily="34" charset="0"/>
              </a:rPr>
              <a:t>, экскурсия на велосипедах и т.д.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20E8C-ADD8-40E7-9E6F-FD5D75416C14}"/>
              </a:ext>
            </a:extLst>
          </p:cNvPr>
          <p:cNvSpPr txBox="1"/>
          <p:nvPr/>
        </p:nvSpPr>
        <p:spPr>
          <a:xfrm>
            <a:off x="3101418" y="1368269"/>
            <a:ext cx="57754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Condensed" panose="020B0502040204020203" pitchFamily="34" charset="0"/>
              </a:rPr>
              <a:t>Выставок под открытом небом и фото сушки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DE8F7-D612-4AA9-A680-C0773DC8D44A}"/>
              </a:ext>
            </a:extLst>
          </p:cNvPr>
          <p:cNvSpPr txBox="1"/>
          <p:nvPr/>
        </p:nvSpPr>
        <p:spPr>
          <a:xfrm>
            <a:off x="7340341" y="4960457"/>
            <a:ext cx="4590850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Condensed" panose="020B0502040204020203" pitchFamily="34" charset="0"/>
              </a:rPr>
              <a:t>Фестивали уличного искусства</a:t>
            </a:r>
          </a:p>
          <a:p>
            <a:r>
              <a:rPr lang="ru-RU" sz="2800" dirty="0">
                <a:latin typeface="Bahnschrift Condensed" panose="020B0502040204020203" pitchFamily="34" charset="0"/>
              </a:rPr>
              <a:t>( фасады старых гаражей можно использовать как полотна)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4A38B-12AE-4333-87B7-CF5C9D7E08E2}"/>
              </a:ext>
            </a:extLst>
          </p:cNvPr>
          <p:cNvSpPr txBox="1"/>
          <p:nvPr/>
        </p:nvSpPr>
        <p:spPr>
          <a:xfrm>
            <a:off x="7576007" y="2634262"/>
            <a:ext cx="4355184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Городских Квестов</a:t>
            </a:r>
          </a:p>
          <a:p>
            <a:r>
              <a:rPr lang="ru-RU" sz="3200" dirty="0">
                <a:latin typeface="Bahnschrift Condensed" panose="020B0502040204020203" pitchFamily="34" charset="0"/>
              </a:rPr>
              <a:t>( а также квестов для детей)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BE97F-81A9-459D-B68F-62B8C0563175}"/>
              </a:ext>
            </a:extLst>
          </p:cNvPr>
          <p:cNvSpPr txBox="1"/>
          <p:nvPr/>
        </p:nvSpPr>
        <p:spPr>
          <a:xfrm>
            <a:off x="384927" y="4775792"/>
            <a:ext cx="4466734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Различные городские мероприятия и концертные программы ( на оборудованных площадках на станциях «Окской Ветки»)</a:t>
            </a:r>
          </a:p>
        </p:txBody>
      </p:sp>
    </p:spTree>
    <p:extLst>
      <p:ext uri="{BB962C8B-B14F-4D97-AF65-F5344CB8AC3E}">
        <p14:creationId xmlns:p14="http://schemas.microsoft.com/office/powerpoint/2010/main" val="120354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70968-B5D7-4EC3-99AE-C2E00F4396E9}"/>
              </a:ext>
            </a:extLst>
          </p:cNvPr>
          <p:cNvSpPr txBox="1"/>
          <p:nvPr/>
        </p:nvSpPr>
        <p:spPr>
          <a:xfrm>
            <a:off x="4666269" y="414779"/>
            <a:ext cx="3723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Impact" panose="020B0806030902050204" pitchFamily="34" charset="0"/>
              </a:rPr>
              <a:t>ВЫВОДЫ: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A003-7CA1-4F64-AAD6-1A2538AB4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16220" r="18083" b="57801"/>
          <a:stretch/>
        </p:blipFill>
        <p:spPr>
          <a:xfrm>
            <a:off x="3657036" y="4025246"/>
            <a:ext cx="4510504" cy="27149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87C7B-7F31-47DA-AF36-305D7404A123}"/>
              </a:ext>
            </a:extLst>
          </p:cNvPr>
          <p:cNvSpPr txBox="1"/>
          <p:nvPr/>
        </p:nvSpPr>
        <p:spPr>
          <a:xfrm>
            <a:off x="1018096" y="2007908"/>
            <a:ext cx="10661716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Condensed" panose="020B0502040204020203" pitchFamily="34" charset="0"/>
              </a:rPr>
              <a:t>Проект «Окская Ветка» поможет преобразовать «неприятную часть города» в парковую зону, которая станет местом притяжения горожан, свяжет собой все районы города ( с помощью </a:t>
            </a:r>
            <a:r>
              <a:rPr lang="en-US" sz="2800" dirty="0">
                <a:latin typeface="Bahnschrift Condensed" panose="020B0502040204020203" pitchFamily="34" charset="0"/>
              </a:rPr>
              <a:t>Online Doors)</a:t>
            </a:r>
            <a:r>
              <a:rPr lang="ru-RU" sz="2800" dirty="0">
                <a:latin typeface="Bahnschrift Condensed" panose="020B0502040204020203" pitchFamily="34" charset="0"/>
              </a:rPr>
              <a:t>. Проект несёт в себе не только развлекательную функцию, но и познавательную (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ru-RU" sz="2800" dirty="0">
                <a:latin typeface="Bahnschrift Condensed" panose="020B0502040204020203" pitchFamily="34" charset="0"/>
              </a:rPr>
              <a:t> с помощью арт объекта «Калужская летопись» и экскурсий). Помимо этого, данный проект привлечёт туристов в город.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D27B9-3FC2-48DB-8BC0-0887EB5C531A}"/>
              </a:ext>
            </a:extLst>
          </p:cNvPr>
          <p:cNvSpPr txBox="1"/>
          <p:nvPr/>
        </p:nvSpPr>
        <p:spPr>
          <a:xfrm>
            <a:off x="9747316" y="6072954"/>
            <a:ext cx="297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Condensed" panose="020B0502040204020203" pitchFamily="34" charset="0"/>
              </a:rPr>
              <a:t>Рабочий логотип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25C98C6-7AAF-440F-9521-7F4784AD25C5}"/>
              </a:ext>
            </a:extLst>
          </p:cNvPr>
          <p:cNvCxnSpPr>
            <a:cxnSpLocks/>
          </p:cNvCxnSpPr>
          <p:nvPr/>
        </p:nvCxnSpPr>
        <p:spPr>
          <a:xfrm flipH="1">
            <a:off x="8069344" y="6348423"/>
            <a:ext cx="15459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3392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88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powerpointbase.com-883</Template>
  <TotalTime>92</TotalTime>
  <Words>433</Words>
  <Application>Microsoft Office PowerPoint</Application>
  <PresentationFormat>Широкоэкранный</PresentationFormat>
  <Paragraphs>27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Bahnschrift Condensed</vt:lpstr>
      <vt:lpstr>Calibri</vt:lpstr>
      <vt:lpstr>Calibri Light</vt:lpstr>
      <vt:lpstr>Impact</vt:lpstr>
      <vt:lpstr>powerpointbase.com-883</vt:lpstr>
      <vt:lpstr>Проект «Окская Ветка»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«Окская Ветка»</dc:title>
  <dc:creator>Александр Клешин</dc:creator>
  <cp:lastModifiedBy>Александр Клешин</cp:lastModifiedBy>
  <cp:revision>11</cp:revision>
  <dcterms:created xsi:type="dcterms:W3CDTF">2020-05-24T13:22:31Z</dcterms:created>
  <dcterms:modified xsi:type="dcterms:W3CDTF">2020-08-04T10:01:51Z</dcterms:modified>
</cp:coreProperties>
</file>