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2" r:id="rId6"/>
    <p:sldId id="265" r:id="rId7"/>
    <p:sldId id="261" r:id="rId8"/>
    <p:sldId id="263" r:id="rId9"/>
    <p:sldId id="260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81C5AF8-6C72-43E4-8DE8-66C6F1733093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8A2BBC6D-54AD-4998-940A-C32098EF7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182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5AF8-6C72-43E4-8DE8-66C6F1733093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BC6D-54AD-4998-940A-C32098EF7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737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5AF8-6C72-43E4-8DE8-66C6F1733093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BC6D-54AD-4998-940A-C32098EF7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779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5AF8-6C72-43E4-8DE8-66C6F1733093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BC6D-54AD-4998-940A-C32098EF7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694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5AF8-6C72-43E4-8DE8-66C6F1733093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BC6D-54AD-4998-940A-C32098EF7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302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5AF8-6C72-43E4-8DE8-66C6F1733093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BC6D-54AD-4998-940A-C32098EF7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641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5AF8-6C72-43E4-8DE8-66C6F1733093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BC6D-54AD-4998-940A-C32098EF7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249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081C5AF8-6C72-43E4-8DE8-66C6F1733093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BC6D-54AD-4998-940A-C32098EF7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655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081C5AF8-6C72-43E4-8DE8-66C6F1733093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BC6D-54AD-4998-940A-C32098EF7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843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5AF8-6C72-43E4-8DE8-66C6F1733093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BC6D-54AD-4998-940A-C32098EF7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358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5AF8-6C72-43E4-8DE8-66C6F1733093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BC6D-54AD-4998-940A-C32098EF7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306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5AF8-6C72-43E4-8DE8-66C6F1733093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BC6D-54AD-4998-940A-C32098EF7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573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5AF8-6C72-43E4-8DE8-66C6F1733093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BC6D-54AD-4998-940A-C32098EF7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853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5AF8-6C72-43E4-8DE8-66C6F1733093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BC6D-54AD-4998-940A-C32098EF7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670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5AF8-6C72-43E4-8DE8-66C6F1733093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BC6D-54AD-4998-940A-C32098EF7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082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5AF8-6C72-43E4-8DE8-66C6F1733093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BC6D-54AD-4998-940A-C32098EF7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517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5AF8-6C72-43E4-8DE8-66C6F1733093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BC6D-54AD-4998-940A-C32098EF7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865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81C5AF8-6C72-43E4-8DE8-66C6F1733093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8A2BBC6D-54AD-4998-940A-C32098EF7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78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rinaslpcva99@mail.r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kudrinovkola@mail.r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0549" y="1"/>
            <a:ext cx="609145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3157" y="0"/>
            <a:ext cx="5008727" cy="3166280"/>
          </a:xfrm>
        </p:spPr>
        <p:txBody>
          <a:bodyPr/>
          <a:lstStyle/>
          <a:p>
            <a:pPr algn="ctr"/>
            <a:r>
              <a:rPr lang="ru-RU" dirty="0"/>
              <a:t>ГОРОДСКАЯ МОБИЛЬНОСТЬ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body" sz="half" idx="2"/>
          </p:nvPr>
        </p:nvSpPr>
        <p:spPr>
          <a:xfrm>
            <a:off x="949094" y="4531057"/>
            <a:ext cx="4276855" cy="1760562"/>
          </a:xfrm>
        </p:spPr>
        <p:txBody>
          <a:bodyPr>
            <a:normAutofit/>
          </a:bodyPr>
          <a:lstStyle/>
          <a:p>
            <a:pPr algn="ctr"/>
            <a:r>
              <a:rPr lang="ru-RU" dirty="0" err="1"/>
              <a:t>Слепцова</a:t>
            </a:r>
            <a:r>
              <a:rPr lang="ru-RU" dirty="0"/>
              <a:t> Ирина Игоревна</a:t>
            </a:r>
            <a:r>
              <a:rPr lang="en-US" dirty="0"/>
              <a:t> </a:t>
            </a:r>
          </a:p>
          <a:p>
            <a:pPr algn="ctr"/>
            <a:r>
              <a:rPr lang="en-US" dirty="0">
                <a:hlinkClick r:id="rId3"/>
              </a:rPr>
              <a:t>irinaslpcva99@mail.ru</a:t>
            </a:r>
            <a:r>
              <a:rPr lang="en-US" dirty="0"/>
              <a:t> </a:t>
            </a:r>
            <a:endParaRPr lang="ru-RU" dirty="0"/>
          </a:p>
          <a:p>
            <a:pPr algn="ctr"/>
            <a:r>
              <a:rPr lang="ru-RU" dirty="0" err="1"/>
              <a:t>Кудринова</a:t>
            </a:r>
            <a:r>
              <a:rPr lang="ru-RU" dirty="0"/>
              <a:t> Николай Александрович </a:t>
            </a:r>
            <a:endParaRPr lang="en-US" dirty="0"/>
          </a:p>
          <a:p>
            <a:pPr algn="ctr"/>
            <a:r>
              <a:rPr lang="en-US" dirty="0">
                <a:hlinkClick r:id="rId4"/>
              </a:rPr>
              <a:t>kudrinovkola@mail.ru</a:t>
            </a:r>
            <a:endParaRPr lang="en-US" dirty="0"/>
          </a:p>
          <a:p>
            <a:pPr algn="ctr"/>
            <a:r>
              <a:rPr lang="ru-RU" dirty="0"/>
              <a:t>Г. Якутск</a:t>
            </a:r>
            <a:endParaRPr lang="en-US" dirty="0"/>
          </a:p>
          <a:p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8212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СОДЕРЖАНИЕ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ПРОБЛЕМА</a:t>
            </a:r>
          </a:p>
          <a:p>
            <a:r>
              <a:rPr lang="ru-RU" dirty="0"/>
              <a:t>ЦЕЛЬ ПРОЕКТА</a:t>
            </a:r>
          </a:p>
          <a:p>
            <a:r>
              <a:rPr lang="ru-RU" dirty="0"/>
              <a:t>РЕШЕНИЕ ПРОБЛЕМЫ</a:t>
            </a:r>
          </a:p>
          <a:p>
            <a:r>
              <a:rPr lang="ru-RU" dirty="0"/>
              <a:t>АЛЬТЕРНАТИВНЫЕ ВАРИАНТЫ И ИХ МИНУСЫ</a:t>
            </a:r>
          </a:p>
          <a:p>
            <a:r>
              <a:rPr lang="ru-RU" dirty="0"/>
              <a:t>ВОЗМОЖНЫЙ РЕЗУЛЬТАТ</a:t>
            </a:r>
          </a:p>
        </p:txBody>
      </p:sp>
    </p:spTree>
    <p:extLst>
      <p:ext uri="{BB962C8B-B14F-4D97-AF65-F5344CB8AC3E}">
        <p14:creationId xmlns:p14="http://schemas.microsoft.com/office/powerpoint/2010/main" val="14438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БОЛЬШАЯ ЗАГРУЖЕННОСТЬ ЦЕНТРАЛЬНЫХ УЛИЦ ГОРОДА ЯКУТСКА В «ЧАС ПИК»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НАЗЕМНЫЙ ОБЩЕСТВЕННЫЙ ТРАНСПОРТ УЖЕ НЕ АКТУАЛЕН???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335" y="3742146"/>
            <a:ext cx="4166711" cy="23727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334" y="3742146"/>
            <a:ext cx="4360398" cy="237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060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РАЗГРУЗКА ТРАНСПОРТНОГО ДВИЖЕНИЯ НА ЦЕНТРАЛЬНЫХ УЛИЦАХ ГОРОДА ЯКУТСКА</a:t>
            </a:r>
          </a:p>
          <a:p>
            <a:r>
              <a:rPr lang="ru-RU" dirty="0"/>
              <a:t>ОБЕСПЕЧИТЬ МАКСИМАЛЬНО КОМФОРТНЫЙ ПУТЬ ИЗ ТОЧКИ «А» В ТОЧКУ «Б»  КАК ДЛЯ АВТОТРАНСПОРТА, ТАК И ДЛЯ ПЕШЕХОДОВ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8820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РЕШЕНИЕ ПРОБЛЕМЫ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ПЕРЕСТРОЙКА ДОРОЖНЫХ ПУТЕЙ</a:t>
            </a:r>
          </a:p>
        </p:txBody>
      </p:sp>
      <p:sp>
        <p:nvSpPr>
          <p:cNvPr id="6" name="Текст 5"/>
          <p:cNvSpPr>
            <a:spLocks noGrp="1"/>
          </p:cNvSpPr>
          <p:nvPr>
            <p:ph sz="half" idx="2"/>
          </p:nvPr>
        </p:nvSpPr>
        <p:spPr>
          <a:xfrm>
            <a:off x="1154954" y="3357349"/>
            <a:ext cx="4825158" cy="3099179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 НАШИХ КЛИМАТИЧЕСКИХ УСЛОВИЯХ ОПТИМАЛЬНЫЙ ВАРИАНТ ДЛЯ РАЗГРУЗКИ ЦЕНТРАЛЬНЫХ УЛИЦ НАШЕГО ГОРОДА </a:t>
            </a:r>
            <a:r>
              <a:rPr lang="en-US" dirty="0"/>
              <a:t>- </a:t>
            </a:r>
            <a:r>
              <a:rPr lang="ru-RU" dirty="0"/>
              <a:t>ЭТО ВНЕДРЕНИЕ НАДЗЕМНЫХ ПЕШЕХОДНЫХ ПЕРЕХОДОВ С МАКСИМАЛЬНЫМ КОМОФОРТОМ ДЛЯ ЛЮДЕЙ С ОРГНИЧЕННЫМИ ВОЗМОЖНОСТЯМИ, НА МЕСТЕ СКОПЛЕНИЯ ТРАНСПОРТОВ И ПЕШЕХОДОВ НА ЦЕНТРАЛЬНЫХ УЛИЦАХ.</a:t>
            </a:r>
            <a:endParaRPr lang="en-US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6208712" y="2891631"/>
            <a:ext cx="4825159" cy="576262"/>
          </a:xfrm>
        </p:spPr>
        <p:txBody>
          <a:bodyPr/>
          <a:lstStyle/>
          <a:p>
            <a:r>
              <a:rPr lang="ru-RU" dirty="0"/>
              <a:t>ВНЕДРЕНИЕ НАДЗЕМНОГО ОБЩЕСТВЕННОГО ТРАНСПОРТА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6208712" y="3616490"/>
            <a:ext cx="4825159" cy="2840039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ОБЫЧНЫЕ МАРШРУТНЫЕ РЕЙСЫ УЖЕ НЕ АКТУАЛЬНЫ, ОБЩЕСТВО НУЖДАЕТСЯ В БОЛЕЕ КОМФОРТНЫХ СПОСОБАХ ПЕРЕДВИЖЕНИЯ. ОДНИМ ИЗ ТАКИХ СПОСОБОВ ЯВЛЯЕТСЯ НАДЗЕМНЫЙ ОБЩЕСТВЕННЫЙ ТРАНСПОРТ, ТАКОЙ ВИД ТРАНСПОРТА СУЩЕСТВУЕТ ВО МНОГИХ ГОРОДАХ МИРА. </a:t>
            </a:r>
          </a:p>
        </p:txBody>
      </p:sp>
    </p:spTree>
    <p:extLst>
      <p:ext uri="{BB962C8B-B14F-4D97-AF65-F5344CB8AC3E}">
        <p14:creationId xmlns:p14="http://schemas.microsoft.com/office/powerpoint/2010/main" val="1935312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НАГЛЯДНО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86" y="2603500"/>
            <a:ext cx="5316161" cy="3969400"/>
          </a:xfrm>
          <a:prstGeom prst="rect">
            <a:avLst/>
          </a:prstGeom>
        </p:spPr>
      </p:pic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6852" y="2603500"/>
            <a:ext cx="5800743" cy="396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875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АЛЬТЕРНАТИВНЫЕ ВАРИАНТЫ И ИХ МИНУСЫ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154954" y="2891631"/>
            <a:ext cx="4825157" cy="576262"/>
          </a:xfrm>
        </p:spPr>
        <p:txBody>
          <a:bodyPr/>
          <a:lstStyle/>
          <a:p>
            <a:r>
              <a:rPr lang="ru-RU" dirty="0"/>
              <a:t>ПОЧЕМУ НЕ МЕТРО ИЛИ ПОДЗЕМНЫЙ ПЕШЕХОДНЫЙ ПЕРЕХОД?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154953" y="3698377"/>
            <a:ext cx="4825158" cy="2840039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 условиях резко континентального климата, и образования мерзлоты в почве не возможно проложить метро, и  подземные пешеходные переходы.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08711" y="2583362"/>
            <a:ext cx="4825159" cy="576262"/>
          </a:xfrm>
        </p:spPr>
        <p:txBody>
          <a:bodyPr/>
          <a:lstStyle/>
          <a:p>
            <a:r>
              <a:rPr lang="ru-RU" dirty="0"/>
              <a:t>Летающие такси «</a:t>
            </a:r>
            <a:r>
              <a:rPr lang="en-US" dirty="0"/>
              <a:t>Uber</a:t>
            </a:r>
            <a:r>
              <a:rPr lang="ru-RU" dirty="0"/>
              <a:t> », и другие летательные варианты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08712" y="3698376"/>
            <a:ext cx="4825159" cy="2840039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Зимой в городе стоит большой туман, сквозь которого возможно рассмотреть объект  на расстоянии до 100 метров, видимость «НУЛЕВАЯ»,  атмосферное давление падает до -60 градусов.</a:t>
            </a:r>
          </a:p>
          <a:p>
            <a:r>
              <a:rPr lang="ru-RU" dirty="0"/>
              <a:t>Их возможно использовать только в период Весенне-осенний период. И на доработку этого транспорта уйдет не мало времени. </a:t>
            </a:r>
          </a:p>
        </p:txBody>
      </p:sp>
    </p:spTree>
    <p:extLst>
      <p:ext uri="{BB962C8B-B14F-4D97-AF65-F5344CB8AC3E}">
        <p14:creationId xmlns:p14="http://schemas.microsoft.com/office/powerpoint/2010/main" val="218346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ВОЗМОЖНЫЙ РЕЗУЛЬТАТ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ВНЕДРЕНИЕ НАДЗЕМЕНОГО ОБЩЕСТЕВННОГО ТРАНСПРОТА ОБЕСПЕЧИТ БЫСТРУЮ ПОЕЗДКУ ДО ТОЧКИ ПРИБИТИЯ.</a:t>
            </a:r>
          </a:p>
          <a:p>
            <a:r>
              <a:rPr lang="ru-RU" dirty="0"/>
              <a:t>УМЕНЬШИТ НАГРУЗКУ НА ЦЕНТРАЛЬНЫЕ УЛИЦЫ ГОРОДА</a:t>
            </a:r>
            <a:r>
              <a:rPr lang="en-US" dirty="0"/>
              <a:t>.</a:t>
            </a:r>
            <a:endParaRPr lang="ru-RU" dirty="0"/>
          </a:p>
          <a:p>
            <a:r>
              <a:rPr lang="ru-RU" dirty="0"/>
              <a:t>МЕНЬШЕ ВРЕМЕНИ БУДУТ СТОЯТЬ НА СФЕТОФОРАХ, ЧТО УВЕЛИЧИТ ПОТОК АВТОТРАНСПРОТА.</a:t>
            </a:r>
          </a:p>
          <a:p>
            <a:r>
              <a:rPr lang="ru-RU" dirty="0"/>
              <a:t>БЛАГОДОРЯ НАДЗЕМНЫМ ПЕРЕХОДАМ ПЕШЕХОД БУДЕТ ВСЕГДА ПЕРЕХОДИТЬ ДОРОГУ НЕ ОСТАНАВЛИВАЯСЬ НА СФЕТОФОРЕ В ОЖАДАНИИ</a:t>
            </a:r>
            <a:r>
              <a:rPr lang="en-US" dirty="0"/>
              <a:t>.</a:t>
            </a:r>
          </a:p>
          <a:p>
            <a:r>
              <a:rPr lang="ru-RU"/>
              <a:t>СНИЖЕНИЕ РИСКА ДТП С УЧАСТИЕМ ПЕШЕХОДА.</a:t>
            </a: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0740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7495" y="3210431"/>
            <a:ext cx="8761413" cy="706964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9956989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179</TotalTime>
  <Words>315</Words>
  <Application>Microsoft Office PowerPoint</Application>
  <PresentationFormat>Широкоэкранный</PresentationFormat>
  <Paragraphs>37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Ион (конференц-зал)</vt:lpstr>
      <vt:lpstr>ГОРОДСКАЯ МОБИЛЬНОСТЬ</vt:lpstr>
      <vt:lpstr>СОДЕРЖАНИЕ</vt:lpstr>
      <vt:lpstr>ПРОБЛЕМА</vt:lpstr>
      <vt:lpstr>ЦЕЛЬ ПРОЕКТА</vt:lpstr>
      <vt:lpstr>РЕШЕНИЕ ПРОБЛЕМЫ</vt:lpstr>
      <vt:lpstr>НАГЛЯДНО</vt:lpstr>
      <vt:lpstr>АЛЬТЕРНАТИВНЫЕ ВАРИАНТЫ И ИХ МИНУСЫ</vt:lpstr>
      <vt:lpstr>ВОЗМОЖНЫЙ РЕЗУЛЬТАТ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ГОРДСКАЯ МОБИЛЬНОСТЬ</dc:title>
  <dc:creator>пк</dc:creator>
  <cp:lastModifiedBy>Николай Кудринов</cp:lastModifiedBy>
  <cp:revision>17</cp:revision>
  <dcterms:created xsi:type="dcterms:W3CDTF">2020-09-06T14:59:51Z</dcterms:created>
  <dcterms:modified xsi:type="dcterms:W3CDTF">2020-09-06T18:23:23Z</dcterms:modified>
</cp:coreProperties>
</file>